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52" d="100"/>
          <a:sy n="52" d="100"/>
        </p:scale>
        <p:origin x="2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824966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xmlns="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xmlns="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LISA</a:t>
                      </a:r>
                      <a:r>
                        <a:rPr lang="en-IN" sz="1800" b="1" baseline="0" dirty="0" smtClean="0"/>
                        <a:t> 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311520205020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smtClean="0"/>
                        <a:t>lisamahendran3@gmail.com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45115"/>
              </p:ext>
            </p:extLst>
          </p:nvPr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xmlns="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xmlns="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34947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0406D1E-94C4-44B8-A56B-CB1096D96F95}"/>
              </a:ext>
            </a:extLst>
          </p:cNvPr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3828EB-6304-4BDB-966E-19F633A76166}"/>
              </a:ext>
            </a:extLst>
          </p:cNvPr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671C5C8-17E9-40EF-AB9D-B578C69033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6AFCB52-47D5-4897-869E-49AA6A7A20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210011D-BED0-4F8E-85B2-D759A7EEA714}"/>
              </a:ext>
            </a:extLst>
          </p:cNvPr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EB87FA1-F594-42BC-A3DB-B6EF58003E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88F22F2-3AE3-4CE2-B936-903CDE5C36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46A4CA6-63EA-48C7-874A-ED19366F891C}"/>
              </a:ext>
            </a:extLst>
          </p:cNvPr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9981701-1697-47CF-AFEB-31249047AB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22ABF82-AA23-4B69-9522-AD4CF9FAE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3A61B1-D68B-4CD3-8DE6-5ADA4374EFF0}"/>
              </a:ext>
            </a:extLst>
          </p:cNvPr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5184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7024888-267B-470B-81BA-2484BC8F7C97}"/>
              </a:ext>
            </a:extLst>
          </p:cNvPr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EECFDFC-2E73-4418-BF0A-CF56D244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40658" r="24805" b="9091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F67647A-E7E8-4FE8-835B-588C3D61D92F}"/>
              </a:ext>
            </a:extLst>
          </p:cNvPr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C33B883-0330-487F-90F1-24898878E5EB}"/>
              </a:ext>
            </a:extLst>
          </p:cNvPr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2991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55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Lisa</cp:lastModifiedBy>
  <cp:revision>27</cp:revision>
  <dcterms:created xsi:type="dcterms:W3CDTF">2023-10-03T02:06:08Z</dcterms:created>
  <dcterms:modified xsi:type="dcterms:W3CDTF">2023-10-28T09:15:06Z</dcterms:modified>
</cp:coreProperties>
</file>