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9" r:id="rId3"/>
    <p:sldId id="257" r:id="rId4"/>
    <p:sldId id="258" r:id="rId5"/>
    <p:sldId id="273" r:id="rId6"/>
    <p:sldId id="291" r:id="rId7"/>
    <p:sldId id="260" r:id="rId8"/>
    <p:sldId id="274" r:id="rId9"/>
    <p:sldId id="275" r:id="rId10"/>
    <p:sldId id="292" r:id="rId11"/>
    <p:sldId id="276" r:id="rId12"/>
    <p:sldId id="293" r:id="rId13"/>
    <p:sldId id="278" r:id="rId14"/>
    <p:sldId id="283" r:id="rId15"/>
    <p:sldId id="277" r:id="rId16"/>
    <p:sldId id="282" r:id="rId17"/>
    <p:sldId id="295" r:id="rId18"/>
    <p:sldId id="280" r:id="rId19"/>
    <p:sldId id="281" r:id="rId20"/>
    <p:sldId id="279" r:id="rId21"/>
    <p:sldId id="284" r:id="rId22"/>
    <p:sldId id="285" r:id="rId23"/>
    <p:sldId id="287" r:id="rId24"/>
    <p:sldId id="286"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4440D-D73B-4845-BE3D-96AD21E990BD}" v="4" dt="2020-11-23T18:50:32.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shna jyoshna" userId="1f47d572afb0f79f" providerId="LiveId" clId="{1E74440D-D73B-4845-BE3D-96AD21E990BD}"/>
    <pc:docChg chg="undo custSel mod addSld delSld modSld">
      <pc:chgData name="jyoshna jyoshna" userId="1f47d572afb0f79f" providerId="LiveId" clId="{1E74440D-D73B-4845-BE3D-96AD21E990BD}" dt="2020-11-23T21:01:12.209" v="403" actId="2696"/>
      <pc:docMkLst>
        <pc:docMk/>
      </pc:docMkLst>
      <pc:sldChg chg="addSp modSp mod setBg setClrOvrMap">
        <pc:chgData name="jyoshna jyoshna" userId="1f47d572afb0f79f" providerId="LiveId" clId="{1E74440D-D73B-4845-BE3D-96AD21E990BD}" dt="2020-11-23T18:27:41.161" v="241" actId="255"/>
        <pc:sldMkLst>
          <pc:docMk/>
          <pc:sldMk cId="3729938540" sldId="256"/>
        </pc:sldMkLst>
        <pc:spChg chg="mod">
          <ac:chgData name="jyoshna jyoshna" userId="1f47d572afb0f79f" providerId="LiveId" clId="{1E74440D-D73B-4845-BE3D-96AD21E990BD}" dt="2020-11-23T18:17:35.201" v="147" actId="26606"/>
          <ac:spMkLst>
            <pc:docMk/>
            <pc:sldMk cId="3729938540" sldId="256"/>
            <ac:spMk id="2" creationId="{FD9CD584-7042-4936-9BC6-0CA3120FB728}"/>
          </ac:spMkLst>
        </pc:spChg>
        <pc:spChg chg="mod">
          <ac:chgData name="jyoshna jyoshna" userId="1f47d572afb0f79f" providerId="LiveId" clId="{1E74440D-D73B-4845-BE3D-96AD21E990BD}" dt="2020-11-23T18:27:41.161" v="241" actId="255"/>
          <ac:spMkLst>
            <pc:docMk/>
            <pc:sldMk cId="3729938540" sldId="256"/>
            <ac:spMk id="3" creationId="{F0F88422-CA09-4EEF-99B5-460D26E4D06E}"/>
          </ac:spMkLst>
        </pc:spChg>
        <pc:spChg chg="add">
          <ac:chgData name="jyoshna jyoshna" userId="1f47d572afb0f79f" providerId="LiveId" clId="{1E74440D-D73B-4845-BE3D-96AD21E990BD}" dt="2020-11-23T18:17:35.201" v="147" actId="26606"/>
          <ac:spMkLst>
            <pc:docMk/>
            <pc:sldMk cId="3729938540" sldId="256"/>
            <ac:spMk id="9" creationId="{0671A8AE-40A1-4631-A6B8-581AFF065482}"/>
          </ac:spMkLst>
        </pc:spChg>
        <pc:spChg chg="add">
          <ac:chgData name="jyoshna jyoshna" userId="1f47d572afb0f79f" providerId="LiveId" clId="{1E74440D-D73B-4845-BE3D-96AD21E990BD}" dt="2020-11-23T18:17:35.201" v="147" actId="26606"/>
          <ac:spMkLst>
            <pc:docMk/>
            <pc:sldMk cId="3729938540" sldId="256"/>
            <ac:spMk id="11" creationId="{AB58EF07-17C2-48CF-ABB0-EEF1F17CB8F0}"/>
          </ac:spMkLst>
        </pc:spChg>
        <pc:spChg chg="add">
          <ac:chgData name="jyoshna jyoshna" userId="1f47d572afb0f79f" providerId="LiveId" clId="{1E74440D-D73B-4845-BE3D-96AD21E990BD}" dt="2020-11-23T18:17:35.201" v="147" actId="26606"/>
          <ac:spMkLst>
            <pc:docMk/>
            <pc:sldMk cId="3729938540" sldId="256"/>
            <ac:spMk id="13" creationId="{AF2F604E-43BE-4DC3-B983-E071523364F8}"/>
          </ac:spMkLst>
        </pc:spChg>
        <pc:spChg chg="add">
          <ac:chgData name="jyoshna jyoshna" userId="1f47d572afb0f79f" providerId="LiveId" clId="{1E74440D-D73B-4845-BE3D-96AD21E990BD}" dt="2020-11-23T18:17:35.201" v="147" actId="26606"/>
          <ac:spMkLst>
            <pc:docMk/>
            <pc:sldMk cId="3729938540" sldId="256"/>
            <ac:spMk id="15" creationId="{08C9B587-E65E-4B52-B37C-ABEBB6E87928}"/>
          </ac:spMkLst>
        </pc:spChg>
        <pc:picChg chg="add">
          <ac:chgData name="jyoshna jyoshna" userId="1f47d572afb0f79f" providerId="LiveId" clId="{1E74440D-D73B-4845-BE3D-96AD21E990BD}" dt="2020-11-23T18:17:35.201" v="147" actId="26606"/>
          <ac:picMkLst>
            <pc:docMk/>
            <pc:sldMk cId="3729938540" sldId="256"/>
            <ac:picMk id="5" creationId="{E47D864A-EDE9-4C27-961A-3C8D91FD3B6C}"/>
          </ac:picMkLst>
        </pc:picChg>
      </pc:sldChg>
      <pc:sldChg chg="addSp delSp modSp mod setBg">
        <pc:chgData name="jyoshna jyoshna" userId="1f47d572afb0f79f" providerId="LiveId" clId="{1E74440D-D73B-4845-BE3D-96AD21E990BD}" dt="2020-11-23T18:18:18.597" v="155" actId="26606"/>
        <pc:sldMkLst>
          <pc:docMk/>
          <pc:sldMk cId="134307596" sldId="257"/>
        </pc:sldMkLst>
        <pc:spChg chg="mod">
          <ac:chgData name="jyoshna jyoshna" userId="1f47d572afb0f79f" providerId="LiveId" clId="{1E74440D-D73B-4845-BE3D-96AD21E990BD}" dt="2020-11-23T18:18:18.597" v="155" actId="26606"/>
          <ac:spMkLst>
            <pc:docMk/>
            <pc:sldMk cId="134307596" sldId="257"/>
            <ac:spMk id="2" creationId="{AC302A1E-8D69-4E68-BA39-FC6A90B6E250}"/>
          </ac:spMkLst>
        </pc:spChg>
        <pc:spChg chg="mod">
          <ac:chgData name="jyoshna jyoshna" userId="1f47d572afb0f79f" providerId="LiveId" clId="{1E74440D-D73B-4845-BE3D-96AD21E990BD}" dt="2020-11-23T18:18:18.597" v="155" actId="26606"/>
          <ac:spMkLst>
            <pc:docMk/>
            <pc:sldMk cId="134307596" sldId="257"/>
            <ac:spMk id="3" creationId="{002837E1-E2E0-4725-9230-064AD6622651}"/>
          </ac:spMkLst>
        </pc:spChg>
        <pc:spChg chg="add del">
          <ac:chgData name="jyoshna jyoshna" userId="1f47d572afb0f79f" providerId="LiveId" clId="{1E74440D-D73B-4845-BE3D-96AD21E990BD}" dt="2020-11-23T18:18:05.473" v="152" actId="26606"/>
          <ac:spMkLst>
            <pc:docMk/>
            <pc:sldMk cId="134307596" sldId="257"/>
            <ac:spMk id="8" creationId="{1C799903-48D5-4A31-A1A2-541072D9771E}"/>
          </ac:spMkLst>
        </pc:spChg>
        <pc:spChg chg="add del">
          <ac:chgData name="jyoshna jyoshna" userId="1f47d572afb0f79f" providerId="LiveId" clId="{1E74440D-D73B-4845-BE3D-96AD21E990BD}" dt="2020-11-23T18:17:58.586" v="150" actId="26606"/>
          <ac:spMkLst>
            <pc:docMk/>
            <pc:sldMk cId="134307596" sldId="257"/>
            <ac:spMk id="10" creationId="{23A58148-D452-4F6F-A2FE-EED968DE1970}"/>
          </ac:spMkLst>
        </pc:spChg>
        <pc:spChg chg="add del">
          <ac:chgData name="jyoshna jyoshna" userId="1f47d572afb0f79f" providerId="LiveId" clId="{1E74440D-D73B-4845-BE3D-96AD21E990BD}" dt="2020-11-23T18:18:05.473" v="152" actId="26606"/>
          <ac:spMkLst>
            <pc:docMk/>
            <pc:sldMk cId="134307596" sldId="257"/>
            <ac:spMk id="12" creationId="{E1B96AD6-92A9-4273-A62B-96A1C3E0BA95}"/>
          </ac:spMkLst>
        </pc:spChg>
        <pc:spChg chg="add del">
          <ac:chgData name="jyoshna jyoshna" userId="1f47d572afb0f79f" providerId="LiveId" clId="{1E74440D-D73B-4845-BE3D-96AD21E990BD}" dt="2020-11-23T18:18:05.473" v="152" actId="26606"/>
          <ac:spMkLst>
            <pc:docMk/>
            <pc:sldMk cId="134307596" sldId="257"/>
            <ac:spMk id="13" creationId="{8EFFF109-FC58-4FD3-BE05-9775A1310F55}"/>
          </ac:spMkLst>
        </pc:spChg>
        <pc:spChg chg="add del">
          <ac:chgData name="jyoshna jyoshna" userId="1f47d572afb0f79f" providerId="LiveId" clId="{1E74440D-D73B-4845-BE3D-96AD21E990BD}" dt="2020-11-23T18:18:05.473" v="152" actId="26606"/>
          <ac:spMkLst>
            <pc:docMk/>
            <pc:sldMk cId="134307596" sldId="257"/>
            <ac:spMk id="14" creationId="{463EEC44-1BA3-44ED-81FC-A644B04B2A44}"/>
          </ac:spMkLst>
        </pc:spChg>
        <pc:spChg chg="add del">
          <ac:chgData name="jyoshna jyoshna" userId="1f47d572afb0f79f" providerId="LiveId" clId="{1E74440D-D73B-4845-BE3D-96AD21E990BD}" dt="2020-11-23T18:18:18.581" v="154" actId="26606"/>
          <ac:spMkLst>
            <pc:docMk/>
            <pc:sldMk cId="134307596" sldId="257"/>
            <ac:spMk id="16" creationId="{3B854194-185D-494D-905C-7C7CB2E30F6E}"/>
          </ac:spMkLst>
        </pc:spChg>
        <pc:spChg chg="add del">
          <ac:chgData name="jyoshna jyoshna" userId="1f47d572afb0f79f" providerId="LiveId" clId="{1E74440D-D73B-4845-BE3D-96AD21E990BD}" dt="2020-11-23T18:18:18.581" v="154" actId="26606"/>
          <ac:spMkLst>
            <pc:docMk/>
            <pc:sldMk cId="134307596" sldId="257"/>
            <ac:spMk id="17" creationId="{B4F5FA0D-0104-4987-8241-EFF7C85B88DE}"/>
          </ac:spMkLst>
        </pc:spChg>
        <pc:spChg chg="add">
          <ac:chgData name="jyoshna jyoshna" userId="1f47d572afb0f79f" providerId="LiveId" clId="{1E74440D-D73B-4845-BE3D-96AD21E990BD}" dt="2020-11-23T18:18:18.597" v="155" actId="26606"/>
          <ac:spMkLst>
            <pc:docMk/>
            <pc:sldMk cId="134307596" sldId="257"/>
            <ac:spMk id="20" creationId="{4351DFE5-F63D-4BE0-BDA9-E3EB88F01AA5}"/>
          </ac:spMkLst>
        </pc:spChg>
        <pc:picChg chg="add del">
          <ac:chgData name="jyoshna jyoshna" userId="1f47d572afb0f79f" providerId="LiveId" clId="{1E74440D-D73B-4845-BE3D-96AD21E990BD}" dt="2020-11-23T18:17:58.586" v="150" actId="26606"/>
          <ac:picMkLst>
            <pc:docMk/>
            <pc:sldMk cId="134307596" sldId="257"/>
            <ac:picMk id="7" creationId="{C78994EE-AB47-4766-8040-B719B90F940D}"/>
          </ac:picMkLst>
        </pc:picChg>
        <pc:picChg chg="add del">
          <ac:chgData name="jyoshna jyoshna" userId="1f47d572afb0f79f" providerId="LiveId" clId="{1E74440D-D73B-4845-BE3D-96AD21E990BD}" dt="2020-11-23T18:18:18.581" v="154" actId="26606"/>
          <ac:picMkLst>
            <pc:docMk/>
            <pc:sldMk cId="134307596" sldId="257"/>
            <ac:picMk id="18" creationId="{2897127E-6CEF-446C-BE87-93B7C46E49D1}"/>
          </ac:picMkLst>
        </pc:picChg>
        <pc:picChg chg="add">
          <ac:chgData name="jyoshna jyoshna" userId="1f47d572afb0f79f" providerId="LiveId" clId="{1E74440D-D73B-4845-BE3D-96AD21E990BD}" dt="2020-11-23T18:18:18.597" v="155" actId="26606"/>
          <ac:picMkLst>
            <pc:docMk/>
            <pc:sldMk cId="134307596" sldId="257"/>
            <ac:picMk id="21" creationId="{3AA16612-ACD2-4A16-8F2B-4514FD6BF28F}"/>
          </ac:picMkLst>
        </pc:picChg>
      </pc:sldChg>
      <pc:sldChg chg="addSp delSp modSp mod setBg">
        <pc:chgData name="jyoshna jyoshna" userId="1f47d572afb0f79f" providerId="LiveId" clId="{1E74440D-D73B-4845-BE3D-96AD21E990BD}" dt="2020-11-23T18:18:29.424" v="158" actId="26606"/>
        <pc:sldMkLst>
          <pc:docMk/>
          <pc:sldMk cId="761987094" sldId="258"/>
        </pc:sldMkLst>
        <pc:spChg chg="mod">
          <ac:chgData name="jyoshna jyoshna" userId="1f47d572afb0f79f" providerId="LiveId" clId="{1E74440D-D73B-4845-BE3D-96AD21E990BD}" dt="2020-11-23T18:18:29.424" v="158" actId="26606"/>
          <ac:spMkLst>
            <pc:docMk/>
            <pc:sldMk cId="761987094" sldId="258"/>
            <ac:spMk id="2" creationId="{6723F616-34CA-4A9E-A85C-3D44F87A7265}"/>
          </ac:spMkLst>
        </pc:spChg>
        <pc:spChg chg="mod">
          <ac:chgData name="jyoshna jyoshna" userId="1f47d572afb0f79f" providerId="LiveId" clId="{1E74440D-D73B-4845-BE3D-96AD21E990BD}" dt="2020-11-23T18:18:29.424" v="158" actId="26606"/>
          <ac:spMkLst>
            <pc:docMk/>
            <pc:sldMk cId="761987094" sldId="258"/>
            <ac:spMk id="3" creationId="{3939684E-2316-4F4F-A22D-246E070C444B}"/>
          </ac:spMkLst>
        </pc:spChg>
        <pc:spChg chg="add del">
          <ac:chgData name="jyoshna jyoshna" userId="1f47d572afb0f79f" providerId="LiveId" clId="{1E74440D-D73B-4845-BE3D-96AD21E990BD}" dt="2020-11-23T18:18:29.388" v="157" actId="26606"/>
          <ac:spMkLst>
            <pc:docMk/>
            <pc:sldMk cId="761987094" sldId="258"/>
            <ac:spMk id="8" creationId="{01C9CC24-B375-4226-BF2B-61FADBBA696A}"/>
          </ac:spMkLst>
        </pc:spChg>
        <pc:spChg chg="add del">
          <ac:chgData name="jyoshna jyoshna" userId="1f47d572afb0f79f" providerId="LiveId" clId="{1E74440D-D73B-4845-BE3D-96AD21E990BD}" dt="2020-11-23T18:18:29.388" v="157" actId="26606"/>
          <ac:spMkLst>
            <pc:docMk/>
            <pc:sldMk cId="761987094" sldId="258"/>
            <ac:spMk id="10" creationId="{CD70A28E-4FD8-4474-A206-E15B5EBB303F}"/>
          </ac:spMkLst>
        </pc:spChg>
        <pc:spChg chg="add">
          <ac:chgData name="jyoshna jyoshna" userId="1f47d572afb0f79f" providerId="LiveId" clId="{1E74440D-D73B-4845-BE3D-96AD21E990BD}" dt="2020-11-23T18:18:29.424" v="158" actId="26606"/>
          <ac:spMkLst>
            <pc:docMk/>
            <pc:sldMk cId="761987094" sldId="258"/>
            <ac:spMk id="14" creationId="{3B854194-185D-494D-905C-7C7CB2E30F6E}"/>
          </ac:spMkLst>
        </pc:spChg>
        <pc:spChg chg="add">
          <ac:chgData name="jyoshna jyoshna" userId="1f47d572afb0f79f" providerId="LiveId" clId="{1E74440D-D73B-4845-BE3D-96AD21E990BD}" dt="2020-11-23T18:18:29.424" v="158" actId="26606"/>
          <ac:spMkLst>
            <pc:docMk/>
            <pc:sldMk cId="761987094" sldId="258"/>
            <ac:spMk id="15" creationId="{B4F5FA0D-0104-4987-8241-EFF7C85B88DE}"/>
          </ac:spMkLst>
        </pc:spChg>
        <pc:picChg chg="add del">
          <ac:chgData name="jyoshna jyoshna" userId="1f47d572afb0f79f" providerId="LiveId" clId="{1E74440D-D73B-4845-BE3D-96AD21E990BD}" dt="2020-11-23T18:18:29.388" v="157" actId="26606"/>
          <ac:picMkLst>
            <pc:docMk/>
            <pc:sldMk cId="761987094" sldId="258"/>
            <ac:picMk id="12" creationId="{39647E21-5366-4638-AC97-D8CD4111EB57}"/>
          </ac:picMkLst>
        </pc:picChg>
        <pc:picChg chg="add">
          <ac:chgData name="jyoshna jyoshna" userId="1f47d572afb0f79f" providerId="LiveId" clId="{1E74440D-D73B-4845-BE3D-96AD21E990BD}" dt="2020-11-23T18:18:29.424" v="158" actId="26606"/>
          <ac:picMkLst>
            <pc:docMk/>
            <pc:sldMk cId="761987094" sldId="258"/>
            <ac:picMk id="16" creationId="{2897127E-6CEF-446C-BE87-93B7C46E49D1}"/>
          </ac:picMkLst>
        </pc:picChg>
      </pc:sldChg>
      <pc:sldChg chg="addSp delSp modSp mod setBg">
        <pc:chgData name="jyoshna jyoshna" userId="1f47d572afb0f79f" providerId="LiveId" clId="{1E74440D-D73B-4845-BE3D-96AD21E990BD}" dt="2020-11-23T18:19:10.766" v="165" actId="26606"/>
        <pc:sldMkLst>
          <pc:docMk/>
          <pc:sldMk cId="231729408" sldId="260"/>
        </pc:sldMkLst>
        <pc:spChg chg="mod">
          <ac:chgData name="jyoshna jyoshna" userId="1f47d572afb0f79f" providerId="LiveId" clId="{1E74440D-D73B-4845-BE3D-96AD21E990BD}" dt="2020-11-23T18:19:10.766" v="165" actId="26606"/>
          <ac:spMkLst>
            <pc:docMk/>
            <pc:sldMk cId="231729408" sldId="260"/>
            <ac:spMk id="2" creationId="{7DDCB30F-CD11-453B-95DC-EA7C61C7BE10}"/>
          </ac:spMkLst>
        </pc:spChg>
        <pc:spChg chg="add del mod">
          <ac:chgData name="jyoshna jyoshna" userId="1f47d572afb0f79f" providerId="LiveId" clId="{1E74440D-D73B-4845-BE3D-96AD21E990BD}" dt="2020-11-23T18:19:10.766" v="165" actId="26606"/>
          <ac:spMkLst>
            <pc:docMk/>
            <pc:sldMk cId="231729408" sldId="260"/>
            <ac:spMk id="3" creationId="{53337C2E-3C00-41E4-9D48-F89AECB8D03D}"/>
          </ac:spMkLst>
        </pc:spChg>
        <pc:spChg chg="add del">
          <ac:chgData name="jyoshna jyoshna" userId="1f47d572afb0f79f" providerId="LiveId" clId="{1E74440D-D73B-4845-BE3D-96AD21E990BD}" dt="2020-11-23T18:18:54.584" v="160" actId="26606"/>
          <ac:spMkLst>
            <pc:docMk/>
            <pc:sldMk cId="231729408" sldId="260"/>
            <ac:spMk id="9" creationId="{457D4A72-F4F1-498A-B083-59E8C50B7892}"/>
          </ac:spMkLst>
        </pc:spChg>
        <pc:spChg chg="add del">
          <ac:chgData name="jyoshna jyoshna" userId="1f47d572afb0f79f" providerId="LiveId" clId="{1E74440D-D73B-4845-BE3D-96AD21E990BD}" dt="2020-11-23T18:19:10.713" v="164" actId="26606"/>
          <ac:spMkLst>
            <pc:docMk/>
            <pc:sldMk cId="231729408" sldId="260"/>
            <ac:spMk id="15" creationId="{457D4A72-F4F1-498A-B083-59E8C50B7892}"/>
          </ac:spMkLst>
        </pc:spChg>
        <pc:graphicFrameChg chg="add del">
          <ac:chgData name="jyoshna jyoshna" userId="1f47d572afb0f79f" providerId="LiveId" clId="{1E74440D-D73B-4845-BE3D-96AD21E990BD}" dt="2020-11-23T18:18:54.584" v="160" actId="26606"/>
          <ac:graphicFrameMkLst>
            <pc:docMk/>
            <pc:sldMk cId="231729408" sldId="260"/>
            <ac:graphicFrameMk id="5" creationId="{0D01845F-FC35-429E-9D8F-44DBE24E94D0}"/>
          </ac:graphicFrameMkLst>
        </pc:graphicFrameChg>
        <pc:graphicFrameChg chg="add del">
          <ac:chgData name="jyoshna jyoshna" userId="1f47d572afb0f79f" providerId="LiveId" clId="{1E74440D-D73B-4845-BE3D-96AD21E990BD}" dt="2020-11-23T18:19:00.470" v="162" actId="26606"/>
          <ac:graphicFrameMkLst>
            <pc:docMk/>
            <pc:sldMk cId="231729408" sldId="260"/>
            <ac:graphicFrameMk id="13" creationId="{3315E4DC-1965-470F-833F-2B047633C1F1}"/>
          </ac:graphicFrameMkLst>
        </pc:graphicFrameChg>
        <pc:graphicFrameChg chg="add del">
          <ac:chgData name="jyoshna jyoshna" userId="1f47d572afb0f79f" providerId="LiveId" clId="{1E74440D-D73B-4845-BE3D-96AD21E990BD}" dt="2020-11-23T18:19:10.713" v="164" actId="26606"/>
          <ac:graphicFrameMkLst>
            <pc:docMk/>
            <pc:sldMk cId="231729408" sldId="260"/>
            <ac:graphicFrameMk id="17" creationId="{5FB3AEA7-FA32-4C69-8B69-CA6FF43E46F8}"/>
          </ac:graphicFrameMkLst>
        </pc:graphicFrameChg>
        <pc:graphicFrameChg chg="add">
          <ac:chgData name="jyoshna jyoshna" userId="1f47d572afb0f79f" providerId="LiveId" clId="{1E74440D-D73B-4845-BE3D-96AD21E990BD}" dt="2020-11-23T18:19:10.766" v="165" actId="26606"/>
          <ac:graphicFrameMkLst>
            <pc:docMk/>
            <pc:sldMk cId="231729408" sldId="260"/>
            <ac:graphicFrameMk id="19" creationId="{3315E4DC-1965-470F-833F-2B047633C1F1}"/>
          </ac:graphicFrameMkLst>
        </pc:graphicFrameChg>
        <pc:picChg chg="add del">
          <ac:chgData name="jyoshna jyoshna" userId="1f47d572afb0f79f" providerId="LiveId" clId="{1E74440D-D73B-4845-BE3D-96AD21E990BD}" dt="2020-11-23T18:18:54.584" v="160" actId="26606"/>
          <ac:picMkLst>
            <pc:docMk/>
            <pc:sldMk cId="231729408" sldId="260"/>
            <ac:picMk id="11" creationId="{C7FF3303-6FC3-4637-A201-B4CCC1C992CF}"/>
          </ac:picMkLst>
        </pc:picChg>
        <pc:picChg chg="add del">
          <ac:chgData name="jyoshna jyoshna" userId="1f47d572afb0f79f" providerId="LiveId" clId="{1E74440D-D73B-4845-BE3D-96AD21E990BD}" dt="2020-11-23T18:19:10.713" v="164" actId="26606"/>
          <ac:picMkLst>
            <pc:docMk/>
            <pc:sldMk cId="231729408" sldId="260"/>
            <ac:picMk id="16" creationId="{C7FF3303-6FC3-4637-A201-B4CCC1C992CF}"/>
          </ac:picMkLst>
        </pc:picChg>
      </pc:sldChg>
      <pc:sldChg chg="delSp modSp mod">
        <pc:chgData name="jyoshna jyoshna" userId="1f47d572afb0f79f" providerId="LiveId" clId="{1E74440D-D73B-4845-BE3D-96AD21E990BD}" dt="2020-11-23T17:45:38.655" v="97" actId="6549"/>
        <pc:sldMkLst>
          <pc:docMk/>
          <pc:sldMk cId="227202883" sldId="273"/>
        </pc:sldMkLst>
        <pc:spChg chg="del">
          <ac:chgData name="jyoshna jyoshna" userId="1f47d572afb0f79f" providerId="LiveId" clId="{1E74440D-D73B-4845-BE3D-96AD21E990BD}" dt="2020-11-23T17:44:27.859" v="73" actId="478"/>
          <ac:spMkLst>
            <pc:docMk/>
            <pc:sldMk cId="227202883" sldId="273"/>
            <ac:spMk id="107" creationId="{85006D32-1690-4E41-B7E2-6E63F22BEBC8}"/>
          </ac:spMkLst>
        </pc:spChg>
        <pc:spChg chg="mod">
          <ac:chgData name="jyoshna jyoshna" userId="1f47d572afb0f79f" providerId="LiveId" clId="{1E74440D-D73B-4845-BE3D-96AD21E990BD}" dt="2020-11-23T17:45:38.655" v="97" actId="6549"/>
          <ac:spMkLst>
            <pc:docMk/>
            <pc:sldMk cId="227202883" sldId="273"/>
            <ac:spMk id="108" creationId="{222C6464-03CE-47B2-B2A6-5F1CAA11E5C0}"/>
          </ac:spMkLst>
        </pc:spChg>
      </pc:sldChg>
      <pc:sldChg chg="addSp delSp modSp mod setBg">
        <pc:chgData name="jyoshna jyoshna" userId="1f47d572afb0f79f" providerId="LiveId" clId="{1E74440D-D73B-4845-BE3D-96AD21E990BD}" dt="2020-11-23T18:19:16.497" v="166" actId="26606"/>
        <pc:sldMkLst>
          <pc:docMk/>
          <pc:sldMk cId="3176766730" sldId="274"/>
        </pc:sldMkLst>
        <pc:spChg chg="mod">
          <ac:chgData name="jyoshna jyoshna" userId="1f47d572afb0f79f" providerId="LiveId" clId="{1E74440D-D73B-4845-BE3D-96AD21E990BD}" dt="2020-11-23T18:19:16.497" v="166" actId="26606"/>
          <ac:spMkLst>
            <pc:docMk/>
            <pc:sldMk cId="3176766730" sldId="274"/>
            <ac:spMk id="2" creationId="{27BF025F-DFD0-4044-B210-3B20F0D9BB29}"/>
          </ac:spMkLst>
        </pc:spChg>
        <pc:spChg chg="del">
          <ac:chgData name="jyoshna jyoshna" userId="1f47d572afb0f79f" providerId="LiveId" clId="{1E74440D-D73B-4845-BE3D-96AD21E990BD}" dt="2020-11-23T18:19:16.497" v="166" actId="26606"/>
          <ac:spMkLst>
            <pc:docMk/>
            <pc:sldMk cId="3176766730" sldId="274"/>
            <ac:spMk id="3" creationId="{DD524EAD-F219-425A-830C-93BBFEBA904B}"/>
          </ac:spMkLst>
        </pc:spChg>
        <pc:graphicFrameChg chg="add">
          <ac:chgData name="jyoshna jyoshna" userId="1f47d572afb0f79f" providerId="LiveId" clId="{1E74440D-D73B-4845-BE3D-96AD21E990BD}" dt="2020-11-23T18:19:16.497" v="166" actId="26606"/>
          <ac:graphicFrameMkLst>
            <pc:docMk/>
            <pc:sldMk cId="3176766730" sldId="274"/>
            <ac:graphicFrameMk id="5" creationId="{0EF7B38A-CE9C-48DA-A8C4-93F0B33E3961}"/>
          </ac:graphicFrameMkLst>
        </pc:graphicFrameChg>
      </pc:sldChg>
      <pc:sldChg chg="addSp delSp modSp mod setBg">
        <pc:chgData name="jyoshna jyoshna" userId="1f47d572afb0f79f" providerId="LiveId" clId="{1E74440D-D73B-4845-BE3D-96AD21E990BD}" dt="2020-11-23T18:20:04.103" v="177" actId="26606"/>
        <pc:sldMkLst>
          <pc:docMk/>
          <pc:sldMk cId="2833824015" sldId="275"/>
        </pc:sldMkLst>
        <pc:spChg chg="mod">
          <ac:chgData name="jyoshna jyoshna" userId="1f47d572afb0f79f" providerId="LiveId" clId="{1E74440D-D73B-4845-BE3D-96AD21E990BD}" dt="2020-11-23T18:20:04.103" v="177" actId="26606"/>
          <ac:spMkLst>
            <pc:docMk/>
            <pc:sldMk cId="2833824015" sldId="275"/>
            <ac:spMk id="2" creationId="{D3722C9B-D43A-4AB7-8E15-E80C344569E4}"/>
          </ac:spMkLst>
        </pc:spChg>
        <pc:spChg chg="add del">
          <ac:chgData name="jyoshna jyoshna" userId="1f47d572afb0f79f" providerId="LiveId" clId="{1E74440D-D73B-4845-BE3D-96AD21E990BD}" dt="2020-11-23T18:20:04.103" v="177" actId="26606"/>
          <ac:spMkLst>
            <pc:docMk/>
            <pc:sldMk cId="2833824015" sldId="275"/>
            <ac:spMk id="3" creationId="{4AB7F83F-D3BA-443B-B839-6D3A5F55EAC2}"/>
          </ac:spMkLst>
        </pc:spChg>
        <pc:spChg chg="add del">
          <ac:chgData name="jyoshna jyoshna" userId="1f47d572afb0f79f" providerId="LiveId" clId="{1E74440D-D73B-4845-BE3D-96AD21E990BD}" dt="2020-11-23T18:19:34.454" v="168" actId="26606"/>
          <ac:spMkLst>
            <pc:docMk/>
            <pc:sldMk cId="2833824015" sldId="275"/>
            <ac:spMk id="9" creationId="{3A5B4632-C963-4296-86F0-79AA9EA5AE98}"/>
          </ac:spMkLst>
        </pc:spChg>
        <pc:spChg chg="add del">
          <ac:chgData name="jyoshna jyoshna" userId="1f47d572afb0f79f" providerId="LiveId" clId="{1E74440D-D73B-4845-BE3D-96AD21E990BD}" dt="2020-11-23T18:19:40.964" v="172" actId="26606"/>
          <ac:spMkLst>
            <pc:docMk/>
            <pc:sldMk cId="2833824015" sldId="275"/>
            <ac:spMk id="18" creationId="{42285737-90EE-47DC-AC80-8AE156B11969}"/>
          </ac:spMkLst>
        </pc:spChg>
        <pc:spChg chg="add del">
          <ac:chgData name="jyoshna jyoshna" userId="1f47d572afb0f79f" providerId="LiveId" clId="{1E74440D-D73B-4845-BE3D-96AD21E990BD}" dt="2020-11-23T18:20:04.066" v="176" actId="26606"/>
          <ac:spMkLst>
            <pc:docMk/>
            <pc:sldMk cId="2833824015" sldId="275"/>
            <ac:spMk id="24" creationId="{3A5B4632-C963-4296-86F0-79AA9EA5AE98}"/>
          </ac:spMkLst>
        </pc:spChg>
        <pc:grpChg chg="add del">
          <ac:chgData name="jyoshna jyoshna" userId="1f47d572afb0f79f" providerId="LiveId" clId="{1E74440D-D73B-4845-BE3D-96AD21E990BD}" dt="2020-11-23T18:19:40.964" v="172" actId="26606"/>
          <ac:grpSpMkLst>
            <pc:docMk/>
            <pc:sldMk cId="2833824015" sldId="275"/>
            <ac:grpSpMk id="19" creationId="{B57BDC17-F1B3-455F-BBF1-680AA1F25C06}"/>
          </ac:grpSpMkLst>
        </pc:grpChg>
        <pc:graphicFrameChg chg="add del">
          <ac:chgData name="jyoshna jyoshna" userId="1f47d572afb0f79f" providerId="LiveId" clId="{1E74440D-D73B-4845-BE3D-96AD21E990BD}" dt="2020-11-23T18:19:34.454" v="168" actId="26606"/>
          <ac:graphicFrameMkLst>
            <pc:docMk/>
            <pc:sldMk cId="2833824015" sldId="275"/>
            <ac:graphicFrameMk id="5" creationId="{37AB6492-733E-4107-AC12-C2E4FCE23E80}"/>
          </ac:graphicFrameMkLst>
        </pc:graphicFrameChg>
        <pc:graphicFrameChg chg="add del">
          <ac:chgData name="jyoshna jyoshna" userId="1f47d572afb0f79f" providerId="LiveId" clId="{1E74440D-D73B-4845-BE3D-96AD21E990BD}" dt="2020-11-23T18:19:36.399" v="170" actId="26606"/>
          <ac:graphicFrameMkLst>
            <pc:docMk/>
            <pc:sldMk cId="2833824015" sldId="275"/>
            <ac:graphicFrameMk id="11" creationId="{F24E1769-6736-45D7-8054-CEA3E040FD7E}"/>
          </ac:graphicFrameMkLst>
        </pc:graphicFrameChg>
        <pc:graphicFrameChg chg="add del">
          <ac:chgData name="jyoshna jyoshna" userId="1f47d572afb0f79f" providerId="LiveId" clId="{1E74440D-D73B-4845-BE3D-96AD21E990BD}" dt="2020-11-23T18:19:40.964" v="172" actId="26606"/>
          <ac:graphicFrameMkLst>
            <pc:docMk/>
            <pc:sldMk cId="2833824015" sldId="275"/>
            <ac:graphicFrameMk id="20" creationId="{3F6FB860-F223-47F8-B21A-BE4435A52059}"/>
          </ac:graphicFrameMkLst>
        </pc:graphicFrameChg>
        <pc:graphicFrameChg chg="add del">
          <ac:chgData name="jyoshna jyoshna" userId="1f47d572afb0f79f" providerId="LiveId" clId="{1E74440D-D73B-4845-BE3D-96AD21E990BD}" dt="2020-11-23T18:19:50.734" v="174" actId="26606"/>
          <ac:graphicFrameMkLst>
            <pc:docMk/>
            <pc:sldMk cId="2833824015" sldId="275"/>
            <ac:graphicFrameMk id="22" creationId="{27D44CBD-04D2-4FC5-9E26-83734E9BFD90}"/>
          </ac:graphicFrameMkLst>
        </pc:graphicFrameChg>
        <pc:graphicFrameChg chg="add del">
          <ac:chgData name="jyoshna jyoshna" userId="1f47d572afb0f79f" providerId="LiveId" clId="{1E74440D-D73B-4845-BE3D-96AD21E990BD}" dt="2020-11-23T18:20:04.066" v="176" actId="26606"/>
          <ac:graphicFrameMkLst>
            <pc:docMk/>
            <pc:sldMk cId="2833824015" sldId="275"/>
            <ac:graphicFrameMk id="25" creationId="{37AB6492-733E-4107-AC12-C2E4FCE23E80}"/>
          </ac:graphicFrameMkLst>
        </pc:graphicFrameChg>
        <pc:graphicFrameChg chg="add">
          <ac:chgData name="jyoshna jyoshna" userId="1f47d572afb0f79f" providerId="LiveId" clId="{1E74440D-D73B-4845-BE3D-96AD21E990BD}" dt="2020-11-23T18:20:04.103" v="177" actId="26606"/>
          <ac:graphicFrameMkLst>
            <pc:docMk/>
            <pc:sldMk cId="2833824015" sldId="275"/>
            <ac:graphicFrameMk id="27" creationId="{6B9BEFD6-8979-4F3E-8E88-6B0D14B1A3E5}"/>
          </ac:graphicFrameMkLst>
        </pc:graphicFrameChg>
      </pc:sldChg>
      <pc:sldChg chg="addSp delSp modSp mod setBg">
        <pc:chgData name="jyoshna jyoshna" userId="1f47d572afb0f79f" providerId="LiveId" clId="{1E74440D-D73B-4845-BE3D-96AD21E990BD}" dt="2020-11-23T19:52:58.902" v="399" actId="207"/>
        <pc:sldMkLst>
          <pc:docMk/>
          <pc:sldMk cId="3683269488" sldId="276"/>
        </pc:sldMkLst>
        <pc:spChg chg="mod ord">
          <ac:chgData name="jyoshna jyoshna" userId="1f47d572afb0f79f" providerId="LiveId" clId="{1E74440D-D73B-4845-BE3D-96AD21E990BD}" dt="2020-11-23T19:52:58.902" v="399" actId="207"/>
          <ac:spMkLst>
            <pc:docMk/>
            <pc:sldMk cId="3683269488" sldId="276"/>
            <ac:spMk id="2" creationId="{59A607A8-2207-46FC-948B-ADD22DEB6F2B}"/>
          </ac:spMkLst>
        </pc:spChg>
        <pc:spChg chg="add del">
          <ac:chgData name="jyoshna jyoshna" userId="1f47d572afb0f79f" providerId="LiveId" clId="{1E74440D-D73B-4845-BE3D-96AD21E990BD}" dt="2020-11-23T18:21:31.726" v="191" actId="26606"/>
          <ac:spMkLst>
            <pc:docMk/>
            <pc:sldMk cId="3683269488" sldId="276"/>
            <ac:spMk id="10" creationId="{F29C2C85-1492-463C-B805-3FD3FCE93360}"/>
          </ac:spMkLst>
        </pc:spChg>
        <pc:spChg chg="add del">
          <ac:chgData name="jyoshna jyoshna" userId="1f47d572afb0f79f" providerId="LiveId" clId="{1E74440D-D73B-4845-BE3D-96AD21E990BD}" dt="2020-11-23T18:21:31.726" v="191" actId="26606"/>
          <ac:spMkLst>
            <pc:docMk/>
            <pc:sldMk cId="3683269488" sldId="276"/>
            <ac:spMk id="16" creationId="{8ED94938-268E-4C0A-A08A-B3980C78BAEB}"/>
          </ac:spMkLst>
        </pc:spChg>
        <pc:grpChg chg="add del">
          <ac:chgData name="jyoshna jyoshna" userId="1f47d572afb0f79f" providerId="LiveId" clId="{1E74440D-D73B-4845-BE3D-96AD21E990BD}" dt="2020-11-23T18:21:31.726" v="191" actId="26606"/>
          <ac:grpSpMkLst>
            <pc:docMk/>
            <pc:sldMk cId="3683269488" sldId="276"/>
            <ac:grpSpMk id="12" creationId="{B83D307E-DF68-43F8-97CE-0AAE950A7129}"/>
          </ac:grpSpMkLst>
        </pc:grpChg>
        <pc:picChg chg="mod ord">
          <ac:chgData name="jyoshna jyoshna" userId="1f47d572afb0f79f" providerId="LiveId" clId="{1E74440D-D73B-4845-BE3D-96AD21E990BD}" dt="2020-11-23T18:21:31.733" v="192" actId="26606"/>
          <ac:picMkLst>
            <pc:docMk/>
            <pc:sldMk cId="3683269488" sldId="276"/>
            <ac:picMk id="4" creationId="{58887DE2-1A5A-438B-B892-CDA517742B1B}"/>
          </ac:picMkLst>
        </pc:picChg>
        <pc:picChg chg="mod">
          <ac:chgData name="jyoshna jyoshna" userId="1f47d572afb0f79f" providerId="LiveId" clId="{1E74440D-D73B-4845-BE3D-96AD21E990BD}" dt="2020-11-23T18:21:31.733" v="192" actId="26606"/>
          <ac:picMkLst>
            <pc:docMk/>
            <pc:sldMk cId="3683269488" sldId="276"/>
            <ac:picMk id="5" creationId="{AC24E6BB-578A-4D60-B332-27874CB72899}"/>
          </ac:picMkLst>
        </pc:picChg>
      </pc:sldChg>
      <pc:sldChg chg="addSp modSp mod setBg">
        <pc:chgData name="jyoshna jyoshna" userId="1f47d572afb0f79f" providerId="LiveId" clId="{1E74440D-D73B-4845-BE3D-96AD21E990BD}" dt="2020-11-23T18:21:53.622" v="199" actId="26606"/>
        <pc:sldMkLst>
          <pc:docMk/>
          <pc:sldMk cId="817430083" sldId="277"/>
        </pc:sldMkLst>
        <pc:spChg chg="mod">
          <ac:chgData name="jyoshna jyoshna" userId="1f47d572afb0f79f" providerId="LiveId" clId="{1E74440D-D73B-4845-BE3D-96AD21E990BD}" dt="2020-11-23T18:21:53.622" v="199" actId="26606"/>
          <ac:spMkLst>
            <pc:docMk/>
            <pc:sldMk cId="817430083" sldId="277"/>
            <ac:spMk id="2" creationId="{F17DA191-6F43-46EB-8BBC-4C8AA5FEC393}"/>
          </ac:spMkLst>
        </pc:spChg>
        <pc:spChg chg="add">
          <ac:chgData name="jyoshna jyoshna" userId="1f47d572afb0f79f" providerId="LiveId" clId="{1E74440D-D73B-4845-BE3D-96AD21E990BD}" dt="2020-11-23T18:21:53.622" v="199" actId="26606"/>
          <ac:spMkLst>
            <pc:docMk/>
            <pc:sldMk cId="817430083" sldId="277"/>
            <ac:spMk id="73" creationId="{823AC064-BC96-4F32-8AE1-B2FD38754823}"/>
          </ac:spMkLst>
        </pc:spChg>
        <pc:picChg chg="mod ord">
          <ac:chgData name="jyoshna jyoshna" userId="1f47d572afb0f79f" providerId="LiveId" clId="{1E74440D-D73B-4845-BE3D-96AD21E990BD}" dt="2020-11-23T18:21:53.622" v="199" actId="26606"/>
          <ac:picMkLst>
            <pc:docMk/>
            <pc:sldMk cId="817430083" sldId="277"/>
            <ac:picMk id="2050" creationId="{D90D814B-F42A-4381-AB14-EBA61EA22104}"/>
          </ac:picMkLst>
        </pc:picChg>
        <pc:picChg chg="mod ord">
          <ac:chgData name="jyoshna jyoshna" userId="1f47d572afb0f79f" providerId="LiveId" clId="{1E74440D-D73B-4845-BE3D-96AD21E990BD}" dt="2020-11-23T18:21:53.622" v="199" actId="26606"/>
          <ac:picMkLst>
            <pc:docMk/>
            <pc:sldMk cId="817430083" sldId="277"/>
            <ac:picMk id="2052" creationId="{475600CD-75B8-46E0-B791-B115925F0E4E}"/>
          </ac:picMkLst>
        </pc:picChg>
        <pc:cxnChg chg="add">
          <ac:chgData name="jyoshna jyoshna" userId="1f47d572afb0f79f" providerId="LiveId" clId="{1E74440D-D73B-4845-BE3D-96AD21E990BD}" dt="2020-11-23T18:21:53.622" v="199" actId="26606"/>
          <ac:cxnSpMkLst>
            <pc:docMk/>
            <pc:sldMk cId="817430083" sldId="277"/>
            <ac:cxnSpMk id="75" creationId="{7E7C77BC-7138-40B1-A15B-20F57A494629}"/>
          </ac:cxnSpMkLst>
        </pc:cxnChg>
        <pc:cxnChg chg="add">
          <ac:chgData name="jyoshna jyoshna" userId="1f47d572afb0f79f" providerId="LiveId" clId="{1E74440D-D73B-4845-BE3D-96AD21E990BD}" dt="2020-11-23T18:21:53.622" v="199" actId="26606"/>
          <ac:cxnSpMkLst>
            <pc:docMk/>
            <pc:sldMk cId="817430083" sldId="277"/>
            <ac:cxnSpMk id="77" creationId="{DB146403-F3D6-484B-B2ED-97F9565D0370}"/>
          </ac:cxnSpMkLst>
        </pc:cxnChg>
      </pc:sldChg>
      <pc:sldChg chg="addSp modSp mod setBg">
        <pc:chgData name="jyoshna jyoshna" userId="1f47d572afb0f79f" providerId="LiveId" clId="{1E74440D-D73B-4845-BE3D-96AD21E990BD}" dt="2020-11-23T18:21:36.202" v="193" actId="26606"/>
        <pc:sldMkLst>
          <pc:docMk/>
          <pc:sldMk cId="2006903871" sldId="278"/>
        </pc:sldMkLst>
        <pc:spChg chg="mod ord">
          <ac:chgData name="jyoshna jyoshna" userId="1f47d572afb0f79f" providerId="LiveId" clId="{1E74440D-D73B-4845-BE3D-96AD21E990BD}" dt="2020-11-23T18:21:36.202" v="193" actId="26606"/>
          <ac:spMkLst>
            <pc:docMk/>
            <pc:sldMk cId="2006903871" sldId="278"/>
            <ac:spMk id="2" creationId="{0E014AD0-723B-43AB-BB91-76735344D998}"/>
          </ac:spMkLst>
        </pc:spChg>
        <pc:spChg chg="add">
          <ac:chgData name="jyoshna jyoshna" userId="1f47d572afb0f79f" providerId="LiveId" clId="{1E74440D-D73B-4845-BE3D-96AD21E990BD}" dt="2020-11-23T18:21:36.202" v="193" actId="26606"/>
          <ac:spMkLst>
            <pc:docMk/>
            <pc:sldMk cId="2006903871" sldId="278"/>
            <ac:spMk id="77" creationId="{4351DFE5-F63D-4BE0-BDA9-E3EB88F01AA5}"/>
          </ac:spMkLst>
        </pc:spChg>
        <pc:picChg chg="add">
          <ac:chgData name="jyoshna jyoshna" userId="1f47d572afb0f79f" providerId="LiveId" clId="{1E74440D-D73B-4845-BE3D-96AD21E990BD}" dt="2020-11-23T18:21:36.202" v="193" actId="26606"/>
          <ac:picMkLst>
            <pc:docMk/>
            <pc:sldMk cId="2006903871" sldId="278"/>
            <ac:picMk id="79" creationId="{02DD2BC0-6F29-4B4F-8D61-2DCF6D2E8E73}"/>
          </ac:picMkLst>
        </pc:picChg>
        <pc:picChg chg="mod ord">
          <ac:chgData name="jyoshna jyoshna" userId="1f47d572afb0f79f" providerId="LiveId" clId="{1E74440D-D73B-4845-BE3D-96AD21E990BD}" dt="2020-11-23T18:21:36.202" v="193" actId="26606"/>
          <ac:picMkLst>
            <pc:docMk/>
            <pc:sldMk cId="2006903871" sldId="278"/>
            <ac:picMk id="1030" creationId="{0EAC23B1-BA4D-4100-99A6-E1EFE78E18B5}"/>
          </ac:picMkLst>
        </pc:picChg>
        <pc:picChg chg="mod">
          <ac:chgData name="jyoshna jyoshna" userId="1f47d572afb0f79f" providerId="LiveId" clId="{1E74440D-D73B-4845-BE3D-96AD21E990BD}" dt="2020-11-23T18:21:36.202" v="193" actId="26606"/>
          <ac:picMkLst>
            <pc:docMk/>
            <pc:sldMk cId="2006903871" sldId="278"/>
            <ac:picMk id="1032" creationId="{E5BA8A33-0E54-4425-A2B0-B7EC751954CB}"/>
          </ac:picMkLst>
        </pc:picChg>
      </pc:sldChg>
      <pc:sldChg chg="addSp delSp modSp mod setBg setClrOvrMap">
        <pc:chgData name="jyoshna jyoshna" userId="1f47d572afb0f79f" providerId="LiveId" clId="{1E74440D-D73B-4845-BE3D-96AD21E990BD}" dt="2020-11-23T18:35:53.716" v="248" actId="20577"/>
        <pc:sldMkLst>
          <pc:docMk/>
          <pc:sldMk cId="1983750177" sldId="279"/>
        </pc:sldMkLst>
        <pc:spChg chg="mod ord">
          <ac:chgData name="jyoshna jyoshna" userId="1f47d572afb0f79f" providerId="LiveId" clId="{1E74440D-D73B-4845-BE3D-96AD21E990BD}" dt="2020-11-23T18:35:53.716" v="248" actId="20577"/>
          <ac:spMkLst>
            <pc:docMk/>
            <pc:sldMk cId="1983750177" sldId="279"/>
            <ac:spMk id="2" creationId="{DC16F980-3699-4CA4-8498-347FE25CE2C9}"/>
          </ac:spMkLst>
        </pc:spChg>
        <pc:spChg chg="add del">
          <ac:chgData name="jyoshna jyoshna" userId="1f47d572afb0f79f" providerId="LiveId" clId="{1E74440D-D73B-4845-BE3D-96AD21E990BD}" dt="2020-11-23T18:26:22.631" v="216" actId="26606"/>
          <ac:spMkLst>
            <pc:docMk/>
            <pc:sldMk cId="1983750177" sldId="279"/>
            <ac:spMk id="10" creationId="{E45B1D5C-0827-4AF0-8186-11FC5A8B8B92}"/>
          </ac:spMkLst>
        </pc:spChg>
        <pc:spChg chg="add del">
          <ac:chgData name="jyoshna jyoshna" userId="1f47d572afb0f79f" providerId="LiveId" clId="{1E74440D-D73B-4845-BE3D-96AD21E990BD}" dt="2020-11-23T18:26:22.631" v="216" actId="26606"/>
          <ac:spMkLst>
            <pc:docMk/>
            <pc:sldMk cId="1983750177" sldId="279"/>
            <ac:spMk id="12" creationId="{99413ED5-9ED4-4772-BCE4-2BCAE6B12E35}"/>
          </ac:spMkLst>
        </pc:spChg>
        <pc:spChg chg="add del">
          <ac:chgData name="jyoshna jyoshna" userId="1f47d572afb0f79f" providerId="LiveId" clId="{1E74440D-D73B-4845-BE3D-96AD21E990BD}" dt="2020-11-23T18:26:22.631" v="216" actId="26606"/>
          <ac:spMkLst>
            <pc:docMk/>
            <pc:sldMk cId="1983750177" sldId="279"/>
            <ac:spMk id="14" creationId="{04357C93-F0CB-4A1C-8F77-4E9063789819}"/>
          </ac:spMkLst>
        </pc:spChg>
        <pc:spChg chg="add del">
          <ac:chgData name="jyoshna jyoshna" userId="1f47d572afb0f79f" providerId="LiveId" clId="{1E74440D-D73B-4845-BE3D-96AD21E990BD}" dt="2020-11-23T18:26:22.631" v="216" actId="26606"/>
          <ac:spMkLst>
            <pc:docMk/>
            <pc:sldMk cId="1983750177" sldId="279"/>
            <ac:spMk id="16" creationId="{90F533E9-6690-41A8-A372-4C6C622D028D}"/>
          </ac:spMkLst>
        </pc:spChg>
        <pc:spChg chg="add del">
          <ac:chgData name="jyoshna jyoshna" userId="1f47d572afb0f79f" providerId="LiveId" clId="{1E74440D-D73B-4845-BE3D-96AD21E990BD}" dt="2020-11-23T18:26:25.148" v="218" actId="26606"/>
          <ac:spMkLst>
            <pc:docMk/>
            <pc:sldMk cId="1983750177" sldId="279"/>
            <ac:spMk id="18" creationId="{16C5FA50-8D52-4617-AF91-5C7B1C8352F1}"/>
          </ac:spMkLst>
        </pc:spChg>
        <pc:spChg chg="add del">
          <ac:chgData name="jyoshna jyoshna" userId="1f47d572afb0f79f" providerId="LiveId" clId="{1E74440D-D73B-4845-BE3D-96AD21E990BD}" dt="2020-11-23T18:26:25.148" v="218" actId="26606"/>
          <ac:spMkLst>
            <pc:docMk/>
            <pc:sldMk cId="1983750177" sldId="279"/>
            <ac:spMk id="19" creationId="{E223798C-12AD-4B0C-A50C-D676347D67CF}"/>
          </ac:spMkLst>
        </pc:spChg>
        <pc:spChg chg="add del">
          <ac:chgData name="jyoshna jyoshna" userId="1f47d572afb0f79f" providerId="LiveId" clId="{1E74440D-D73B-4845-BE3D-96AD21E990BD}" dt="2020-11-23T18:26:27.136" v="220" actId="26606"/>
          <ac:spMkLst>
            <pc:docMk/>
            <pc:sldMk cId="1983750177" sldId="279"/>
            <ac:spMk id="21" creationId="{03884F1C-A5B9-48B2-AA60-375D30024482}"/>
          </ac:spMkLst>
        </pc:spChg>
        <pc:spChg chg="add del">
          <ac:chgData name="jyoshna jyoshna" userId="1f47d572afb0f79f" providerId="LiveId" clId="{1E74440D-D73B-4845-BE3D-96AD21E990BD}" dt="2020-11-23T18:26:27.136" v="220" actId="26606"/>
          <ac:spMkLst>
            <pc:docMk/>
            <pc:sldMk cId="1983750177" sldId="279"/>
            <ac:spMk id="22" creationId="{25FFC9D2-D020-45DB-B685-1D946BD536C1}"/>
          </ac:spMkLst>
        </pc:spChg>
        <pc:spChg chg="add del">
          <ac:chgData name="jyoshna jyoshna" userId="1f47d572afb0f79f" providerId="LiveId" clId="{1E74440D-D73B-4845-BE3D-96AD21E990BD}" dt="2020-11-23T18:26:29.850" v="222" actId="26606"/>
          <ac:spMkLst>
            <pc:docMk/>
            <pc:sldMk cId="1983750177" sldId="279"/>
            <ac:spMk id="24" creationId="{BEE73255-8084-4DF9-BB0B-15EAC92E2CB9}"/>
          </ac:spMkLst>
        </pc:spChg>
        <pc:spChg chg="add del">
          <ac:chgData name="jyoshna jyoshna" userId="1f47d572afb0f79f" providerId="LiveId" clId="{1E74440D-D73B-4845-BE3D-96AD21E990BD}" dt="2020-11-23T18:26:29.850" v="222" actId="26606"/>
          <ac:spMkLst>
            <pc:docMk/>
            <pc:sldMk cId="1983750177" sldId="279"/>
            <ac:spMk id="25" creationId="{67048353-8981-459A-9BC6-9711CE462E06}"/>
          </ac:spMkLst>
        </pc:spChg>
        <pc:spChg chg="add">
          <ac:chgData name="jyoshna jyoshna" userId="1f47d572afb0f79f" providerId="LiveId" clId="{1E74440D-D73B-4845-BE3D-96AD21E990BD}" dt="2020-11-23T18:26:29.864" v="223" actId="26606"/>
          <ac:spMkLst>
            <pc:docMk/>
            <pc:sldMk cId="1983750177" sldId="279"/>
            <ac:spMk id="27" creationId="{E45B1D5C-0827-4AF0-8186-11FC5A8B8B92}"/>
          </ac:spMkLst>
        </pc:spChg>
        <pc:spChg chg="add">
          <ac:chgData name="jyoshna jyoshna" userId="1f47d572afb0f79f" providerId="LiveId" clId="{1E74440D-D73B-4845-BE3D-96AD21E990BD}" dt="2020-11-23T18:26:29.864" v="223" actId="26606"/>
          <ac:spMkLst>
            <pc:docMk/>
            <pc:sldMk cId="1983750177" sldId="279"/>
            <ac:spMk id="28" creationId="{99413ED5-9ED4-4772-BCE4-2BCAE6B12E35}"/>
          </ac:spMkLst>
        </pc:spChg>
        <pc:spChg chg="add">
          <ac:chgData name="jyoshna jyoshna" userId="1f47d572afb0f79f" providerId="LiveId" clId="{1E74440D-D73B-4845-BE3D-96AD21E990BD}" dt="2020-11-23T18:26:29.864" v="223" actId="26606"/>
          <ac:spMkLst>
            <pc:docMk/>
            <pc:sldMk cId="1983750177" sldId="279"/>
            <ac:spMk id="29" creationId="{04357C93-F0CB-4A1C-8F77-4E9063789819}"/>
          </ac:spMkLst>
        </pc:spChg>
        <pc:spChg chg="add">
          <ac:chgData name="jyoshna jyoshna" userId="1f47d572afb0f79f" providerId="LiveId" clId="{1E74440D-D73B-4845-BE3D-96AD21E990BD}" dt="2020-11-23T18:26:29.864" v="223" actId="26606"/>
          <ac:spMkLst>
            <pc:docMk/>
            <pc:sldMk cId="1983750177" sldId="279"/>
            <ac:spMk id="30" creationId="{90F533E9-6690-41A8-A372-4C6C622D028D}"/>
          </ac:spMkLst>
        </pc:spChg>
        <pc:picChg chg="mod">
          <ac:chgData name="jyoshna jyoshna" userId="1f47d572afb0f79f" providerId="LiveId" clId="{1E74440D-D73B-4845-BE3D-96AD21E990BD}" dt="2020-11-23T18:26:29.864" v="223" actId="26606"/>
          <ac:picMkLst>
            <pc:docMk/>
            <pc:sldMk cId="1983750177" sldId="279"/>
            <ac:picMk id="5" creationId="{73C0D465-A669-4AE5-95F5-0D5C04DDBD5D}"/>
          </ac:picMkLst>
        </pc:picChg>
      </pc:sldChg>
      <pc:sldChg chg="addSp delSp modSp mod setBg">
        <pc:chgData name="jyoshna jyoshna" userId="1f47d572afb0f79f" providerId="LiveId" clId="{1E74440D-D73B-4845-BE3D-96AD21E990BD}" dt="2020-11-23T18:25:52.621" v="209" actId="26606"/>
        <pc:sldMkLst>
          <pc:docMk/>
          <pc:sldMk cId="1884497208" sldId="280"/>
        </pc:sldMkLst>
        <pc:spChg chg="mod">
          <ac:chgData name="jyoshna jyoshna" userId="1f47d572afb0f79f" providerId="LiveId" clId="{1E74440D-D73B-4845-BE3D-96AD21E990BD}" dt="2020-11-23T18:25:52.621" v="209" actId="26606"/>
          <ac:spMkLst>
            <pc:docMk/>
            <pc:sldMk cId="1884497208" sldId="280"/>
            <ac:spMk id="2" creationId="{6E4F7DF9-82BF-498C-9D48-CA420D36A6BB}"/>
          </ac:spMkLst>
        </pc:spChg>
        <pc:spChg chg="add del">
          <ac:chgData name="jyoshna jyoshna" userId="1f47d572afb0f79f" providerId="LiveId" clId="{1E74440D-D73B-4845-BE3D-96AD21E990BD}" dt="2020-11-23T18:25:52.621" v="209" actId="26606"/>
          <ac:spMkLst>
            <pc:docMk/>
            <pc:sldMk cId="1884497208" sldId="280"/>
            <ac:spMk id="3" creationId="{5D0065C7-6501-4E2C-B24F-FF534C0E2982}"/>
          </ac:spMkLst>
        </pc:spChg>
        <pc:spChg chg="add del">
          <ac:chgData name="jyoshna jyoshna" userId="1f47d572afb0f79f" providerId="LiveId" clId="{1E74440D-D73B-4845-BE3D-96AD21E990BD}" dt="2020-11-23T18:25:52.579" v="208" actId="26606"/>
          <ac:spMkLst>
            <pc:docMk/>
            <pc:sldMk cId="1884497208" sldId="280"/>
            <ac:spMk id="9" creationId="{D55CD764-972B-4CA5-A885-53E55C63E174}"/>
          </ac:spMkLst>
        </pc:spChg>
        <pc:spChg chg="add del">
          <ac:chgData name="jyoshna jyoshna" userId="1f47d572afb0f79f" providerId="LiveId" clId="{1E74440D-D73B-4845-BE3D-96AD21E990BD}" dt="2020-11-23T18:25:52.579" v="208" actId="26606"/>
          <ac:spMkLst>
            <pc:docMk/>
            <pc:sldMk cId="1884497208" sldId="280"/>
            <ac:spMk id="11" creationId="{34165AB3-7006-4430-BCE3-25476BE13322}"/>
          </ac:spMkLst>
        </pc:spChg>
        <pc:spChg chg="add del">
          <ac:chgData name="jyoshna jyoshna" userId="1f47d572afb0f79f" providerId="LiveId" clId="{1E74440D-D73B-4845-BE3D-96AD21E990BD}" dt="2020-11-23T18:25:52.579" v="208" actId="26606"/>
          <ac:spMkLst>
            <pc:docMk/>
            <pc:sldMk cId="1884497208" sldId="280"/>
            <ac:spMk id="35" creationId="{E3E51905-F374-4E1A-97CF-B741584B74D5}"/>
          </ac:spMkLst>
        </pc:spChg>
        <pc:spChg chg="add">
          <ac:chgData name="jyoshna jyoshna" userId="1f47d572afb0f79f" providerId="LiveId" clId="{1E74440D-D73B-4845-BE3D-96AD21E990BD}" dt="2020-11-23T18:25:52.621" v="209" actId="26606"/>
          <ac:spMkLst>
            <pc:docMk/>
            <pc:sldMk cId="1884497208" sldId="280"/>
            <ac:spMk id="37" creationId="{3A5B4632-C963-4296-86F0-79AA9EA5AE98}"/>
          </ac:spMkLst>
        </pc:spChg>
        <pc:grpChg chg="add del">
          <ac:chgData name="jyoshna jyoshna" userId="1f47d572afb0f79f" providerId="LiveId" clId="{1E74440D-D73B-4845-BE3D-96AD21E990BD}" dt="2020-11-23T18:25:52.579" v="208" actId="26606"/>
          <ac:grpSpMkLst>
            <pc:docMk/>
            <pc:sldMk cId="1884497208" sldId="280"/>
            <ac:grpSpMk id="13" creationId="{22725F33-435F-480E-996D-205671CDC409}"/>
          </ac:grpSpMkLst>
        </pc:grpChg>
        <pc:graphicFrameChg chg="add del">
          <ac:chgData name="jyoshna jyoshna" userId="1f47d572afb0f79f" providerId="LiveId" clId="{1E74440D-D73B-4845-BE3D-96AD21E990BD}" dt="2020-11-23T18:25:52.579" v="208" actId="26606"/>
          <ac:graphicFrameMkLst>
            <pc:docMk/>
            <pc:sldMk cId="1884497208" sldId="280"/>
            <ac:graphicFrameMk id="5" creationId="{AC5BA8A6-B8F1-4051-9563-DB8453F67547}"/>
          </ac:graphicFrameMkLst>
        </pc:graphicFrameChg>
        <pc:graphicFrameChg chg="add">
          <ac:chgData name="jyoshna jyoshna" userId="1f47d572afb0f79f" providerId="LiveId" clId="{1E74440D-D73B-4845-BE3D-96AD21E990BD}" dt="2020-11-23T18:25:52.621" v="209" actId="26606"/>
          <ac:graphicFrameMkLst>
            <pc:docMk/>
            <pc:sldMk cId="1884497208" sldId="280"/>
            <ac:graphicFrameMk id="38" creationId="{867A38D2-B000-44D8-9C72-78C5DA60E04B}"/>
          </ac:graphicFrameMkLst>
        </pc:graphicFrameChg>
      </pc:sldChg>
      <pc:sldChg chg="addSp delSp modSp mod setBg">
        <pc:chgData name="jyoshna jyoshna" userId="1f47d572afb0f79f" providerId="LiveId" clId="{1E74440D-D73B-4845-BE3D-96AD21E990BD}" dt="2020-11-23T18:26:15.356" v="214" actId="26606"/>
        <pc:sldMkLst>
          <pc:docMk/>
          <pc:sldMk cId="4102138662" sldId="281"/>
        </pc:sldMkLst>
        <pc:spChg chg="mod">
          <ac:chgData name="jyoshna jyoshna" userId="1f47d572afb0f79f" providerId="LiveId" clId="{1E74440D-D73B-4845-BE3D-96AD21E990BD}" dt="2020-11-23T18:26:15.356" v="214" actId="26606"/>
          <ac:spMkLst>
            <pc:docMk/>
            <pc:sldMk cId="4102138662" sldId="281"/>
            <ac:spMk id="2" creationId="{85E0CE4C-9867-4038-88F7-96245816DAAC}"/>
          </ac:spMkLst>
        </pc:spChg>
        <pc:spChg chg="add del">
          <ac:chgData name="jyoshna jyoshna" userId="1f47d572afb0f79f" providerId="LiveId" clId="{1E74440D-D73B-4845-BE3D-96AD21E990BD}" dt="2020-11-23T18:26:15.356" v="214" actId="26606"/>
          <ac:spMkLst>
            <pc:docMk/>
            <pc:sldMk cId="4102138662" sldId="281"/>
            <ac:spMk id="3" creationId="{EAAE7669-3EB2-4F45-BEFC-52BC73BFAE42}"/>
          </ac:spMkLst>
        </pc:spChg>
        <pc:spChg chg="add del">
          <ac:chgData name="jyoshna jyoshna" userId="1f47d572afb0f79f" providerId="LiveId" clId="{1E74440D-D73B-4845-BE3D-96AD21E990BD}" dt="2020-11-23T18:26:11.791" v="211" actId="26606"/>
          <ac:spMkLst>
            <pc:docMk/>
            <pc:sldMk cId="4102138662" sldId="281"/>
            <ac:spMk id="9" creationId="{3A5B4632-C963-4296-86F0-79AA9EA5AE98}"/>
          </ac:spMkLst>
        </pc:spChg>
        <pc:spChg chg="add del">
          <ac:chgData name="jyoshna jyoshna" userId="1f47d572afb0f79f" providerId="LiveId" clId="{1E74440D-D73B-4845-BE3D-96AD21E990BD}" dt="2020-11-23T18:26:15.325" v="213" actId="26606"/>
          <ac:spMkLst>
            <pc:docMk/>
            <pc:sldMk cId="4102138662" sldId="281"/>
            <ac:spMk id="11" creationId="{46C2E80F-49A6-4372-B103-219D417A55ED}"/>
          </ac:spMkLst>
        </pc:spChg>
        <pc:spChg chg="add">
          <ac:chgData name="jyoshna jyoshna" userId="1f47d572afb0f79f" providerId="LiveId" clId="{1E74440D-D73B-4845-BE3D-96AD21E990BD}" dt="2020-11-23T18:26:15.356" v="214" actId="26606"/>
          <ac:spMkLst>
            <pc:docMk/>
            <pc:sldMk cId="4102138662" sldId="281"/>
            <ac:spMk id="14" creationId="{3A5B4632-C963-4296-86F0-79AA9EA5AE98}"/>
          </ac:spMkLst>
        </pc:spChg>
        <pc:graphicFrameChg chg="add del">
          <ac:chgData name="jyoshna jyoshna" userId="1f47d572afb0f79f" providerId="LiveId" clId="{1E74440D-D73B-4845-BE3D-96AD21E990BD}" dt="2020-11-23T18:26:11.791" v="211" actId="26606"/>
          <ac:graphicFrameMkLst>
            <pc:docMk/>
            <pc:sldMk cId="4102138662" sldId="281"/>
            <ac:graphicFrameMk id="5" creationId="{9C0FF37E-9273-4C45-932F-AD38B91F2925}"/>
          </ac:graphicFrameMkLst>
        </pc:graphicFrameChg>
        <pc:graphicFrameChg chg="add del">
          <ac:chgData name="jyoshna jyoshna" userId="1f47d572afb0f79f" providerId="LiveId" clId="{1E74440D-D73B-4845-BE3D-96AD21E990BD}" dt="2020-11-23T18:26:15.325" v="213" actId="26606"/>
          <ac:graphicFrameMkLst>
            <pc:docMk/>
            <pc:sldMk cId="4102138662" sldId="281"/>
            <ac:graphicFrameMk id="12" creationId="{D04333AC-4F8C-44EE-8AD0-EE115D87B9AB}"/>
          </ac:graphicFrameMkLst>
        </pc:graphicFrameChg>
        <pc:graphicFrameChg chg="add">
          <ac:chgData name="jyoshna jyoshna" userId="1f47d572afb0f79f" providerId="LiveId" clId="{1E74440D-D73B-4845-BE3D-96AD21E990BD}" dt="2020-11-23T18:26:15.356" v="214" actId="26606"/>
          <ac:graphicFrameMkLst>
            <pc:docMk/>
            <pc:sldMk cId="4102138662" sldId="281"/>
            <ac:graphicFrameMk id="15" creationId="{9C0FF37E-9273-4C45-932F-AD38B91F2925}"/>
          </ac:graphicFrameMkLst>
        </pc:graphicFrameChg>
      </pc:sldChg>
      <pc:sldChg chg="addSp delSp modSp mod setBg setClrOvrMap">
        <pc:chgData name="jyoshna jyoshna" userId="1f47d572afb0f79f" providerId="LiveId" clId="{1E74440D-D73B-4845-BE3D-96AD21E990BD}" dt="2020-11-23T18:22:17.361" v="206" actId="26606"/>
        <pc:sldMkLst>
          <pc:docMk/>
          <pc:sldMk cId="3142524147" sldId="282"/>
        </pc:sldMkLst>
        <pc:spChg chg="mod">
          <ac:chgData name="jyoshna jyoshna" userId="1f47d572afb0f79f" providerId="LiveId" clId="{1E74440D-D73B-4845-BE3D-96AD21E990BD}" dt="2020-11-23T18:22:17.361" v="206" actId="26606"/>
          <ac:spMkLst>
            <pc:docMk/>
            <pc:sldMk cId="3142524147" sldId="282"/>
            <ac:spMk id="4" creationId="{1D992B5C-0B45-4755-B132-6388A09C407C}"/>
          </ac:spMkLst>
        </pc:spChg>
        <pc:spChg chg="add del">
          <ac:chgData name="jyoshna jyoshna" userId="1f47d572afb0f79f" providerId="LiveId" clId="{1E74440D-D73B-4845-BE3D-96AD21E990BD}" dt="2020-11-23T18:22:17.346" v="205" actId="26606"/>
          <ac:spMkLst>
            <pc:docMk/>
            <pc:sldMk cId="3142524147" sldId="282"/>
            <ac:spMk id="6" creationId="{16C5FA50-8D52-4617-AF91-5C7B1C8352F1}"/>
          </ac:spMkLst>
        </pc:spChg>
        <pc:spChg chg="add del">
          <ac:chgData name="jyoshna jyoshna" userId="1f47d572afb0f79f" providerId="LiveId" clId="{1E74440D-D73B-4845-BE3D-96AD21E990BD}" dt="2020-11-23T18:22:17.346" v="205" actId="26606"/>
          <ac:spMkLst>
            <pc:docMk/>
            <pc:sldMk cId="3142524147" sldId="282"/>
            <ac:spMk id="7" creationId="{E223798C-12AD-4B0C-A50C-D676347D67CF}"/>
          </ac:spMkLst>
        </pc:spChg>
        <pc:spChg chg="add del">
          <ac:chgData name="jyoshna jyoshna" userId="1f47d572afb0f79f" providerId="LiveId" clId="{1E74440D-D73B-4845-BE3D-96AD21E990BD}" dt="2020-11-23T18:22:04.542" v="201" actId="26606"/>
          <ac:spMkLst>
            <pc:docMk/>
            <pc:sldMk cId="3142524147" sldId="282"/>
            <ac:spMk id="9" creationId="{16C5FA50-8D52-4617-AF91-5C7B1C8352F1}"/>
          </ac:spMkLst>
        </pc:spChg>
        <pc:spChg chg="add">
          <ac:chgData name="jyoshna jyoshna" userId="1f47d572afb0f79f" providerId="LiveId" clId="{1E74440D-D73B-4845-BE3D-96AD21E990BD}" dt="2020-11-23T18:22:17.361" v="206" actId="26606"/>
          <ac:spMkLst>
            <pc:docMk/>
            <pc:sldMk cId="3142524147" sldId="282"/>
            <ac:spMk id="10" creationId="{E45B1D5C-0827-4AF0-8186-11FC5A8B8B92}"/>
          </ac:spMkLst>
        </pc:spChg>
        <pc:spChg chg="add del">
          <ac:chgData name="jyoshna jyoshna" userId="1f47d572afb0f79f" providerId="LiveId" clId="{1E74440D-D73B-4845-BE3D-96AD21E990BD}" dt="2020-11-23T18:22:04.542" v="201" actId="26606"/>
          <ac:spMkLst>
            <pc:docMk/>
            <pc:sldMk cId="3142524147" sldId="282"/>
            <ac:spMk id="11" creationId="{E223798C-12AD-4B0C-A50C-D676347D67CF}"/>
          </ac:spMkLst>
        </pc:spChg>
        <pc:spChg chg="add">
          <ac:chgData name="jyoshna jyoshna" userId="1f47d572afb0f79f" providerId="LiveId" clId="{1E74440D-D73B-4845-BE3D-96AD21E990BD}" dt="2020-11-23T18:22:17.361" v="206" actId="26606"/>
          <ac:spMkLst>
            <pc:docMk/>
            <pc:sldMk cId="3142524147" sldId="282"/>
            <ac:spMk id="12" creationId="{99413ED5-9ED4-4772-BCE4-2BCAE6B12E35}"/>
          </ac:spMkLst>
        </pc:spChg>
        <pc:spChg chg="add">
          <ac:chgData name="jyoshna jyoshna" userId="1f47d572afb0f79f" providerId="LiveId" clId="{1E74440D-D73B-4845-BE3D-96AD21E990BD}" dt="2020-11-23T18:22:17.361" v="206" actId="26606"/>
          <ac:spMkLst>
            <pc:docMk/>
            <pc:sldMk cId="3142524147" sldId="282"/>
            <ac:spMk id="13" creationId="{04357C93-F0CB-4A1C-8F77-4E9063789819}"/>
          </ac:spMkLst>
        </pc:spChg>
        <pc:spChg chg="add">
          <ac:chgData name="jyoshna jyoshna" userId="1f47d572afb0f79f" providerId="LiveId" clId="{1E74440D-D73B-4845-BE3D-96AD21E990BD}" dt="2020-11-23T18:22:17.361" v="206" actId="26606"/>
          <ac:spMkLst>
            <pc:docMk/>
            <pc:sldMk cId="3142524147" sldId="282"/>
            <ac:spMk id="15" creationId="{90F533E9-6690-41A8-A372-4C6C622D028D}"/>
          </ac:spMkLst>
        </pc:spChg>
        <pc:picChg chg="mod ord">
          <ac:chgData name="jyoshna jyoshna" userId="1f47d572afb0f79f" providerId="LiveId" clId="{1E74440D-D73B-4845-BE3D-96AD21E990BD}" dt="2020-11-23T18:22:17.361" v="206" actId="26606"/>
          <ac:picMkLst>
            <pc:docMk/>
            <pc:sldMk cId="3142524147" sldId="282"/>
            <ac:picMk id="3" creationId="{C4A98714-D3E8-432E-8F96-6DC8B4AF65F1}"/>
          </ac:picMkLst>
        </pc:picChg>
      </pc:sldChg>
      <pc:sldChg chg="addSp delSp modSp mod setBg">
        <pc:chgData name="jyoshna jyoshna" userId="1f47d572afb0f79f" providerId="LiveId" clId="{1E74440D-D73B-4845-BE3D-96AD21E990BD}" dt="2020-11-23T18:21:47.688" v="198" actId="26606"/>
        <pc:sldMkLst>
          <pc:docMk/>
          <pc:sldMk cId="2671256130" sldId="283"/>
        </pc:sldMkLst>
        <pc:spChg chg="mod ord">
          <ac:chgData name="jyoshna jyoshna" userId="1f47d572afb0f79f" providerId="LiveId" clId="{1E74440D-D73B-4845-BE3D-96AD21E990BD}" dt="2020-11-23T18:21:47.688" v="198" actId="26606"/>
          <ac:spMkLst>
            <pc:docMk/>
            <pc:sldMk cId="2671256130" sldId="283"/>
            <ac:spMk id="2" creationId="{26036D8B-EF86-4030-9083-203218F74757}"/>
          </ac:spMkLst>
        </pc:spChg>
        <pc:spChg chg="add del">
          <ac:chgData name="jyoshna jyoshna" userId="1f47d572afb0f79f" providerId="LiveId" clId="{1E74440D-D73B-4845-BE3D-96AD21E990BD}" dt="2020-11-23T18:21:45.531" v="195" actId="26606"/>
          <ac:spMkLst>
            <pc:docMk/>
            <pc:sldMk cId="2671256130" sldId="283"/>
            <ac:spMk id="10" creationId="{4351DFE5-F63D-4BE0-BDA9-E3EB88F01AA5}"/>
          </ac:spMkLst>
        </pc:spChg>
        <pc:spChg chg="add del">
          <ac:chgData name="jyoshna jyoshna" userId="1f47d572afb0f79f" providerId="LiveId" clId="{1E74440D-D73B-4845-BE3D-96AD21E990BD}" dt="2020-11-23T18:21:47.673" v="197" actId="26606"/>
          <ac:spMkLst>
            <pc:docMk/>
            <pc:sldMk cId="2671256130" sldId="283"/>
            <ac:spMk id="14" creationId="{5240663D-974E-4B54-BEF2-0AEF269A321A}"/>
          </ac:spMkLst>
        </pc:spChg>
        <pc:spChg chg="add del">
          <ac:chgData name="jyoshna jyoshna" userId="1f47d572afb0f79f" providerId="LiveId" clId="{1E74440D-D73B-4845-BE3D-96AD21E990BD}" dt="2020-11-23T18:21:47.673" v="197" actId="26606"/>
          <ac:spMkLst>
            <pc:docMk/>
            <pc:sldMk cId="2671256130" sldId="283"/>
            <ac:spMk id="15" creationId="{193844EA-0D22-410F-A01B-F4F29533D073}"/>
          </ac:spMkLst>
        </pc:spChg>
        <pc:spChg chg="add del">
          <ac:chgData name="jyoshna jyoshna" userId="1f47d572afb0f79f" providerId="LiveId" clId="{1E74440D-D73B-4845-BE3D-96AD21E990BD}" dt="2020-11-23T18:21:47.673" v="197" actId="26606"/>
          <ac:spMkLst>
            <pc:docMk/>
            <pc:sldMk cId="2671256130" sldId="283"/>
            <ac:spMk id="16" creationId="{3E9B34ED-699B-421D-8B75-2235E5010EAE}"/>
          </ac:spMkLst>
        </pc:spChg>
        <pc:spChg chg="add del">
          <ac:chgData name="jyoshna jyoshna" userId="1f47d572afb0f79f" providerId="LiveId" clId="{1E74440D-D73B-4845-BE3D-96AD21E990BD}" dt="2020-11-23T18:21:47.673" v="197" actId="26606"/>
          <ac:spMkLst>
            <pc:docMk/>
            <pc:sldMk cId="2671256130" sldId="283"/>
            <ac:spMk id="18" creationId="{87427BBD-1323-4FFD-9089-40083FC54515}"/>
          </ac:spMkLst>
        </pc:spChg>
        <pc:spChg chg="add del">
          <ac:chgData name="jyoshna jyoshna" userId="1f47d572afb0f79f" providerId="LiveId" clId="{1E74440D-D73B-4845-BE3D-96AD21E990BD}" dt="2020-11-23T18:21:47.673" v="197" actId="26606"/>
          <ac:spMkLst>
            <pc:docMk/>
            <pc:sldMk cId="2671256130" sldId="283"/>
            <ac:spMk id="20" creationId="{5754E5A4-4679-40DF-8B05-9029BA0D703E}"/>
          </ac:spMkLst>
        </pc:spChg>
        <pc:spChg chg="add del">
          <ac:chgData name="jyoshna jyoshna" userId="1f47d572afb0f79f" providerId="LiveId" clId="{1E74440D-D73B-4845-BE3D-96AD21E990BD}" dt="2020-11-23T18:21:47.673" v="197" actId="26606"/>
          <ac:spMkLst>
            <pc:docMk/>
            <pc:sldMk cId="2671256130" sldId="283"/>
            <ac:spMk id="22" creationId="{9FC83CD4-234F-4750-ABF6-5481D9055AFE}"/>
          </ac:spMkLst>
        </pc:spChg>
        <pc:spChg chg="add del">
          <ac:chgData name="jyoshna jyoshna" userId="1f47d572afb0f79f" providerId="LiveId" clId="{1E74440D-D73B-4845-BE3D-96AD21E990BD}" dt="2020-11-23T18:21:47.673" v="197" actId="26606"/>
          <ac:spMkLst>
            <pc:docMk/>
            <pc:sldMk cId="2671256130" sldId="283"/>
            <ac:spMk id="24" creationId="{568D0189-FF37-41B1-A9F5-C564BA47BB59}"/>
          </ac:spMkLst>
        </pc:spChg>
        <pc:spChg chg="add del">
          <ac:chgData name="jyoshna jyoshna" userId="1f47d572afb0f79f" providerId="LiveId" clId="{1E74440D-D73B-4845-BE3D-96AD21E990BD}" dt="2020-11-23T18:21:47.673" v="197" actId="26606"/>
          <ac:spMkLst>
            <pc:docMk/>
            <pc:sldMk cId="2671256130" sldId="283"/>
            <ac:spMk id="28" creationId="{5B4888BC-D2FB-4207-8548-E0FA79633948}"/>
          </ac:spMkLst>
        </pc:spChg>
        <pc:spChg chg="add">
          <ac:chgData name="jyoshna jyoshna" userId="1f47d572afb0f79f" providerId="LiveId" clId="{1E74440D-D73B-4845-BE3D-96AD21E990BD}" dt="2020-11-23T18:21:47.688" v="198" actId="26606"/>
          <ac:spMkLst>
            <pc:docMk/>
            <pc:sldMk cId="2671256130" sldId="283"/>
            <ac:spMk id="30" creationId="{4351DFE5-F63D-4BE0-BDA9-E3EB88F01AA5}"/>
          </ac:spMkLst>
        </pc:spChg>
        <pc:picChg chg="mod ord">
          <ac:chgData name="jyoshna jyoshna" userId="1f47d572afb0f79f" providerId="LiveId" clId="{1E74440D-D73B-4845-BE3D-96AD21E990BD}" dt="2020-11-23T18:21:47.688" v="198" actId="26606"/>
          <ac:picMkLst>
            <pc:docMk/>
            <pc:sldMk cId="2671256130" sldId="283"/>
            <ac:picMk id="4" creationId="{9749A6D9-E16A-4F28-A9F7-8AD9F9B13381}"/>
          </ac:picMkLst>
        </pc:picChg>
        <pc:picChg chg="mod">
          <ac:chgData name="jyoshna jyoshna" userId="1f47d572afb0f79f" providerId="LiveId" clId="{1E74440D-D73B-4845-BE3D-96AD21E990BD}" dt="2020-11-23T18:21:47.688" v="198" actId="26606"/>
          <ac:picMkLst>
            <pc:docMk/>
            <pc:sldMk cId="2671256130" sldId="283"/>
            <ac:picMk id="5" creationId="{80A54EEF-0569-4ED0-84A5-E9A8EF29D871}"/>
          </ac:picMkLst>
        </pc:picChg>
        <pc:picChg chg="add del">
          <ac:chgData name="jyoshna jyoshna" userId="1f47d572afb0f79f" providerId="LiveId" clId="{1E74440D-D73B-4845-BE3D-96AD21E990BD}" dt="2020-11-23T18:21:45.531" v="195" actId="26606"/>
          <ac:picMkLst>
            <pc:docMk/>
            <pc:sldMk cId="2671256130" sldId="283"/>
            <ac:picMk id="12" creationId="{02DD2BC0-6F29-4B4F-8D61-2DCF6D2E8E73}"/>
          </ac:picMkLst>
        </pc:picChg>
        <pc:picChg chg="add">
          <ac:chgData name="jyoshna jyoshna" userId="1f47d572afb0f79f" providerId="LiveId" clId="{1E74440D-D73B-4845-BE3D-96AD21E990BD}" dt="2020-11-23T18:21:47.688" v="198" actId="26606"/>
          <ac:picMkLst>
            <pc:docMk/>
            <pc:sldMk cId="2671256130" sldId="283"/>
            <ac:picMk id="31" creationId="{02DD2BC0-6F29-4B4F-8D61-2DCF6D2E8E73}"/>
          </ac:picMkLst>
        </pc:picChg>
        <pc:cxnChg chg="add del">
          <ac:chgData name="jyoshna jyoshna" userId="1f47d572afb0f79f" providerId="LiveId" clId="{1E74440D-D73B-4845-BE3D-96AD21E990BD}" dt="2020-11-23T18:21:47.673" v="197" actId="26606"/>
          <ac:cxnSpMkLst>
            <pc:docMk/>
            <pc:sldMk cId="2671256130" sldId="283"/>
            <ac:cxnSpMk id="17" creationId="{3E65E162-F3C5-496E-83F3-35D3847D7EDC}"/>
          </ac:cxnSpMkLst>
        </pc:cxnChg>
        <pc:cxnChg chg="add del">
          <ac:chgData name="jyoshna jyoshna" userId="1f47d572afb0f79f" providerId="LiveId" clId="{1E74440D-D73B-4845-BE3D-96AD21E990BD}" dt="2020-11-23T18:21:47.673" v="197" actId="26606"/>
          <ac:cxnSpMkLst>
            <pc:docMk/>
            <pc:sldMk cId="2671256130" sldId="283"/>
            <ac:cxnSpMk id="26" creationId="{4B60F436-E9B6-463A-BC51-14940E646051}"/>
          </ac:cxnSpMkLst>
        </pc:cxnChg>
      </pc:sldChg>
      <pc:sldChg chg="addSp modSp mod setBg">
        <pc:chgData name="jyoshna jyoshna" userId="1f47d572afb0f79f" providerId="LiveId" clId="{1E74440D-D73B-4845-BE3D-96AD21E990BD}" dt="2020-11-23T19:14:27.955" v="394" actId="20577"/>
        <pc:sldMkLst>
          <pc:docMk/>
          <pc:sldMk cId="3092488272" sldId="284"/>
        </pc:sldMkLst>
        <pc:spChg chg="mod">
          <ac:chgData name="jyoshna jyoshna" userId="1f47d572afb0f79f" providerId="LiveId" clId="{1E74440D-D73B-4845-BE3D-96AD21E990BD}" dt="2020-11-23T18:26:40.923" v="224" actId="26606"/>
          <ac:spMkLst>
            <pc:docMk/>
            <pc:sldMk cId="3092488272" sldId="284"/>
            <ac:spMk id="2" creationId="{863D5137-2A9D-48AF-A3A8-19275104F782}"/>
          </ac:spMkLst>
        </pc:spChg>
        <pc:spChg chg="mod">
          <ac:chgData name="jyoshna jyoshna" userId="1f47d572afb0f79f" providerId="LiveId" clId="{1E74440D-D73B-4845-BE3D-96AD21E990BD}" dt="2020-11-23T19:14:27.955" v="394" actId="20577"/>
          <ac:spMkLst>
            <pc:docMk/>
            <pc:sldMk cId="3092488272" sldId="284"/>
            <ac:spMk id="3" creationId="{0CB04161-A5C2-470D-B58F-68482D08E88D}"/>
          </ac:spMkLst>
        </pc:spChg>
        <pc:spChg chg="add">
          <ac:chgData name="jyoshna jyoshna" userId="1f47d572afb0f79f" providerId="LiveId" clId="{1E74440D-D73B-4845-BE3D-96AD21E990BD}" dt="2020-11-23T18:26:40.923" v="224" actId="26606"/>
          <ac:spMkLst>
            <pc:docMk/>
            <pc:sldMk cId="3092488272" sldId="284"/>
            <ac:spMk id="8" creationId="{3B854194-185D-494D-905C-7C7CB2E30F6E}"/>
          </ac:spMkLst>
        </pc:spChg>
        <pc:spChg chg="add">
          <ac:chgData name="jyoshna jyoshna" userId="1f47d572afb0f79f" providerId="LiveId" clId="{1E74440D-D73B-4845-BE3D-96AD21E990BD}" dt="2020-11-23T18:26:40.923" v="224" actId="26606"/>
          <ac:spMkLst>
            <pc:docMk/>
            <pc:sldMk cId="3092488272" sldId="284"/>
            <ac:spMk id="10" creationId="{B4F5FA0D-0104-4987-8241-EFF7C85B88DE}"/>
          </ac:spMkLst>
        </pc:spChg>
        <pc:picChg chg="add">
          <ac:chgData name="jyoshna jyoshna" userId="1f47d572afb0f79f" providerId="LiveId" clId="{1E74440D-D73B-4845-BE3D-96AD21E990BD}" dt="2020-11-23T18:26:40.923" v="224" actId="26606"/>
          <ac:picMkLst>
            <pc:docMk/>
            <pc:sldMk cId="3092488272" sldId="284"/>
            <ac:picMk id="12" creationId="{2897127E-6CEF-446C-BE87-93B7C46E49D1}"/>
          </ac:picMkLst>
        </pc:picChg>
      </pc:sldChg>
      <pc:sldChg chg="addSp delSp modSp mod setBg">
        <pc:chgData name="jyoshna jyoshna" userId="1f47d572afb0f79f" providerId="LiveId" clId="{1E74440D-D73B-4845-BE3D-96AD21E990BD}" dt="2020-11-23T18:26:53.883" v="229" actId="26606"/>
        <pc:sldMkLst>
          <pc:docMk/>
          <pc:sldMk cId="452646472" sldId="285"/>
        </pc:sldMkLst>
        <pc:spChg chg="mod">
          <ac:chgData name="jyoshna jyoshna" userId="1f47d572afb0f79f" providerId="LiveId" clId="{1E74440D-D73B-4845-BE3D-96AD21E990BD}" dt="2020-11-23T18:26:53.883" v="229" actId="26606"/>
          <ac:spMkLst>
            <pc:docMk/>
            <pc:sldMk cId="452646472" sldId="285"/>
            <ac:spMk id="2" creationId="{3429A497-F1EB-49C1-BD65-8431A399D370}"/>
          </ac:spMkLst>
        </pc:spChg>
        <pc:spChg chg="mod">
          <ac:chgData name="jyoshna jyoshna" userId="1f47d572afb0f79f" providerId="LiveId" clId="{1E74440D-D73B-4845-BE3D-96AD21E990BD}" dt="2020-11-23T18:26:53.883" v="229" actId="26606"/>
          <ac:spMkLst>
            <pc:docMk/>
            <pc:sldMk cId="452646472" sldId="285"/>
            <ac:spMk id="3" creationId="{7E9CC18B-C781-4F6D-AB1D-5F63DD4D2CD2}"/>
          </ac:spMkLst>
        </pc:spChg>
        <pc:spChg chg="add del">
          <ac:chgData name="jyoshna jyoshna" userId="1f47d572afb0f79f" providerId="LiveId" clId="{1E74440D-D73B-4845-BE3D-96AD21E990BD}" dt="2020-11-23T18:26:51.845" v="226" actId="26606"/>
          <ac:spMkLst>
            <pc:docMk/>
            <pc:sldMk cId="452646472" sldId="285"/>
            <ac:spMk id="8" creationId="{4351DFE5-F63D-4BE0-BDA9-E3EB88F01AA5}"/>
          </ac:spMkLst>
        </pc:spChg>
        <pc:spChg chg="add del">
          <ac:chgData name="jyoshna jyoshna" userId="1f47d572afb0f79f" providerId="LiveId" clId="{1E74440D-D73B-4845-BE3D-96AD21E990BD}" dt="2020-11-23T18:26:53.867" v="228" actId="26606"/>
          <ac:spMkLst>
            <pc:docMk/>
            <pc:sldMk cId="452646472" sldId="285"/>
            <ac:spMk id="13" creationId="{9AF5C66A-E8F2-4E13-98A3-FE96597C5A42}"/>
          </ac:spMkLst>
        </pc:spChg>
        <pc:spChg chg="add">
          <ac:chgData name="jyoshna jyoshna" userId="1f47d572afb0f79f" providerId="LiveId" clId="{1E74440D-D73B-4845-BE3D-96AD21E990BD}" dt="2020-11-23T18:26:53.883" v="229" actId="26606"/>
          <ac:spMkLst>
            <pc:docMk/>
            <pc:sldMk cId="452646472" sldId="285"/>
            <ac:spMk id="14" creationId="{E659831F-0D9A-4C63-9EBB-8435B85A440F}"/>
          </ac:spMkLst>
        </pc:spChg>
        <pc:spChg chg="add">
          <ac:chgData name="jyoshna jyoshna" userId="1f47d572afb0f79f" providerId="LiveId" clId="{1E74440D-D73B-4845-BE3D-96AD21E990BD}" dt="2020-11-23T18:26:53.883" v="229" actId="26606"/>
          <ac:spMkLst>
            <pc:docMk/>
            <pc:sldMk cId="452646472" sldId="285"/>
            <ac:spMk id="15" creationId="{DBF61EA3-B236-439E-9C0B-340980D56BEE}"/>
          </ac:spMkLst>
        </pc:spChg>
        <pc:grpChg chg="add">
          <ac:chgData name="jyoshna jyoshna" userId="1f47d572afb0f79f" providerId="LiveId" clId="{1E74440D-D73B-4845-BE3D-96AD21E990BD}" dt="2020-11-23T18:26:53.883" v="229" actId="26606"/>
          <ac:grpSpMkLst>
            <pc:docMk/>
            <pc:sldMk cId="452646472" sldId="285"/>
            <ac:grpSpMk id="16" creationId="{28FAF094-D087-493F-8DF9-A486C2D6BBAA}"/>
          </ac:grpSpMkLst>
        </pc:grpChg>
        <pc:picChg chg="add del">
          <ac:chgData name="jyoshna jyoshna" userId="1f47d572afb0f79f" providerId="LiveId" clId="{1E74440D-D73B-4845-BE3D-96AD21E990BD}" dt="2020-11-23T18:26:53.867" v="228" actId="26606"/>
          <ac:picMkLst>
            <pc:docMk/>
            <pc:sldMk cId="452646472" sldId="285"/>
            <ac:picMk id="7" creationId="{17DE61DC-BE5F-4409-91BF-689F368ECA45}"/>
          </ac:picMkLst>
        </pc:picChg>
        <pc:picChg chg="add del">
          <ac:chgData name="jyoshna jyoshna" userId="1f47d572afb0f79f" providerId="LiveId" clId="{1E74440D-D73B-4845-BE3D-96AD21E990BD}" dt="2020-11-23T18:26:51.845" v="226" actId="26606"/>
          <ac:picMkLst>
            <pc:docMk/>
            <pc:sldMk cId="452646472" sldId="285"/>
            <ac:picMk id="10" creationId="{3AA16612-ACD2-4A16-8F2B-4514FD6BF28F}"/>
          </ac:picMkLst>
        </pc:picChg>
        <pc:picChg chg="add del">
          <ac:chgData name="jyoshna jyoshna" userId="1f47d572afb0f79f" providerId="LiveId" clId="{1E74440D-D73B-4845-BE3D-96AD21E990BD}" dt="2020-11-23T18:26:53.867" v="228" actId="26606"/>
          <ac:picMkLst>
            <pc:docMk/>
            <pc:sldMk cId="452646472" sldId="285"/>
            <ac:picMk id="12" creationId="{AC860275-E106-493A-8BF0-E0A91130EF6A}"/>
          </ac:picMkLst>
        </pc:picChg>
      </pc:sldChg>
      <pc:sldChg chg="addSp modSp mod setBg">
        <pc:chgData name="jyoshna jyoshna" userId="1f47d572afb0f79f" providerId="LiveId" clId="{1E74440D-D73B-4845-BE3D-96AD21E990BD}" dt="2020-11-23T18:27:16.220" v="239" actId="26606"/>
        <pc:sldMkLst>
          <pc:docMk/>
          <pc:sldMk cId="2580114707" sldId="286"/>
        </pc:sldMkLst>
        <pc:spChg chg="mod">
          <ac:chgData name="jyoshna jyoshna" userId="1f47d572afb0f79f" providerId="LiveId" clId="{1E74440D-D73B-4845-BE3D-96AD21E990BD}" dt="2020-11-23T18:27:16.220" v="239" actId="26606"/>
          <ac:spMkLst>
            <pc:docMk/>
            <pc:sldMk cId="2580114707" sldId="286"/>
            <ac:spMk id="2" creationId="{B1847743-6AF5-451A-8100-2D5EE397768E}"/>
          </ac:spMkLst>
        </pc:spChg>
        <pc:spChg chg="mod">
          <ac:chgData name="jyoshna jyoshna" userId="1f47d572afb0f79f" providerId="LiveId" clId="{1E74440D-D73B-4845-BE3D-96AD21E990BD}" dt="2020-11-23T18:27:16.220" v="239" actId="26606"/>
          <ac:spMkLst>
            <pc:docMk/>
            <pc:sldMk cId="2580114707" sldId="286"/>
            <ac:spMk id="3" creationId="{B465AA56-527E-49FE-801F-ACB413BE2397}"/>
          </ac:spMkLst>
        </pc:spChg>
        <pc:spChg chg="add">
          <ac:chgData name="jyoshna jyoshna" userId="1f47d572afb0f79f" providerId="LiveId" clId="{1E74440D-D73B-4845-BE3D-96AD21E990BD}" dt="2020-11-23T18:27:16.220" v="239" actId="26606"/>
          <ac:spMkLst>
            <pc:docMk/>
            <pc:sldMk cId="2580114707" sldId="286"/>
            <ac:spMk id="8" creationId="{DBF61EA3-B236-439E-9C0B-340980D56BEE}"/>
          </ac:spMkLst>
        </pc:spChg>
        <pc:spChg chg="add">
          <ac:chgData name="jyoshna jyoshna" userId="1f47d572afb0f79f" providerId="LiveId" clId="{1E74440D-D73B-4845-BE3D-96AD21E990BD}" dt="2020-11-23T18:27:16.220" v="239" actId="26606"/>
          <ac:spMkLst>
            <pc:docMk/>
            <pc:sldMk cId="2580114707" sldId="286"/>
            <ac:spMk id="14" creationId="{E659831F-0D9A-4C63-9EBB-8435B85A440F}"/>
          </ac:spMkLst>
        </pc:spChg>
        <pc:grpChg chg="add">
          <ac:chgData name="jyoshna jyoshna" userId="1f47d572afb0f79f" providerId="LiveId" clId="{1E74440D-D73B-4845-BE3D-96AD21E990BD}" dt="2020-11-23T18:27:16.220" v="239" actId="26606"/>
          <ac:grpSpMkLst>
            <pc:docMk/>
            <pc:sldMk cId="2580114707" sldId="286"/>
            <ac:grpSpMk id="10" creationId="{28FAF094-D087-493F-8DF9-A486C2D6BBAA}"/>
          </ac:grpSpMkLst>
        </pc:grpChg>
      </pc:sldChg>
      <pc:sldChg chg="addSp delSp modSp mod setBg">
        <pc:chgData name="jyoshna jyoshna" userId="1f47d572afb0f79f" providerId="LiveId" clId="{1E74440D-D73B-4845-BE3D-96AD21E990BD}" dt="2020-11-23T18:27:10.291" v="238" actId="26606"/>
        <pc:sldMkLst>
          <pc:docMk/>
          <pc:sldMk cId="2547710401" sldId="287"/>
        </pc:sldMkLst>
        <pc:spChg chg="mod">
          <ac:chgData name="jyoshna jyoshna" userId="1f47d572afb0f79f" providerId="LiveId" clId="{1E74440D-D73B-4845-BE3D-96AD21E990BD}" dt="2020-11-23T18:27:10.291" v="238" actId="26606"/>
          <ac:spMkLst>
            <pc:docMk/>
            <pc:sldMk cId="2547710401" sldId="287"/>
            <ac:spMk id="2" creationId="{4996EB00-E136-4157-804E-0C51CEF67FF6}"/>
          </ac:spMkLst>
        </pc:spChg>
        <pc:spChg chg="add del mod">
          <ac:chgData name="jyoshna jyoshna" userId="1f47d572afb0f79f" providerId="LiveId" clId="{1E74440D-D73B-4845-BE3D-96AD21E990BD}" dt="2020-11-23T18:27:10.291" v="238" actId="26606"/>
          <ac:spMkLst>
            <pc:docMk/>
            <pc:sldMk cId="2547710401" sldId="287"/>
            <ac:spMk id="3" creationId="{4BEB54BE-46ED-403F-966C-42EFD1090055}"/>
          </ac:spMkLst>
        </pc:spChg>
        <pc:spChg chg="add del">
          <ac:chgData name="jyoshna jyoshna" userId="1f47d572afb0f79f" providerId="LiveId" clId="{1E74440D-D73B-4845-BE3D-96AD21E990BD}" dt="2020-11-23T18:27:06.069" v="233" actId="26606"/>
          <ac:spMkLst>
            <pc:docMk/>
            <pc:sldMk cId="2547710401" sldId="287"/>
            <ac:spMk id="8" creationId="{DBF61EA3-B236-439E-9C0B-340980D56BEE}"/>
          </ac:spMkLst>
        </pc:spChg>
        <pc:spChg chg="add del">
          <ac:chgData name="jyoshna jyoshna" userId="1f47d572afb0f79f" providerId="LiveId" clId="{1E74440D-D73B-4845-BE3D-96AD21E990BD}" dt="2020-11-23T18:27:04.132" v="231" actId="26606"/>
          <ac:spMkLst>
            <pc:docMk/>
            <pc:sldMk cId="2547710401" sldId="287"/>
            <ac:spMk id="9" creationId="{2B566528-1B12-4246-9431-5C2D7D081168}"/>
          </ac:spMkLst>
        </pc:spChg>
        <pc:spChg chg="add del">
          <ac:chgData name="jyoshna jyoshna" userId="1f47d572afb0f79f" providerId="LiveId" clId="{1E74440D-D73B-4845-BE3D-96AD21E990BD}" dt="2020-11-23T18:27:04.132" v="231" actId="26606"/>
          <ac:spMkLst>
            <pc:docMk/>
            <pc:sldMk cId="2547710401" sldId="287"/>
            <ac:spMk id="11" creationId="{2E80C965-DB6D-4F81-9E9E-B027384D0BD6}"/>
          </ac:spMkLst>
        </pc:spChg>
        <pc:spChg chg="add del">
          <ac:chgData name="jyoshna jyoshna" userId="1f47d572afb0f79f" providerId="LiveId" clId="{1E74440D-D73B-4845-BE3D-96AD21E990BD}" dt="2020-11-23T18:27:04.132" v="231" actId="26606"/>
          <ac:spMkLst>
            <pc:docMk/>
            <pc:sldMk cId="2547710401" sldId="287"/>
            <ac:spMk id="13" creationId="{A580F890-B085-4E95-96AA-55AEBEC5CE6E}"/>
          </ac:spMkLst>
        </pc:spChg>
        <pc:spChg chg="add del">
          <ac:chgData name="jyoshna jyoshna" userId="1f47d572afb0f79f" providerId="LiveId" clId="{1E74440D-D73B-4845-BE3D-96AD21E990BD}" dt="2020-11-23T18:27:06.069" v="233" actId="26606"/>
          <ac:spMkLst>
            <pc:docMk/>
            <pc:sldMk cId="2547710401" sldId="287"/>
            <ac:spMk id="14" creationId="{E659831F-0D9A-4C63-9EBB-8435B85A440F}"/>
          </ac:spMkLst>
        </pc:spChg>
        <pc:spChg chg="add del">
          <ac:chgData name="jyoshna jyoshna" userId="1f47d572afb0f79f" providerId="LiveId" clId="{1E74440D-D73B-4845-BE3D-96AD21E990BD}" dt="2020-11-23T18:27:04.132" v="231" actId="26606"/>
          <ac:spMkLst>
            <pc:docMk/>
            <pc:sldMk cId="2547710401" sldId="287"/>
            <ac:spMk id="15" creationId="{D3F51FEB-38FB-4F6C-9F7B-2F2AFAB65463}"/>
          </ac:spMkLst>
        </pc:spChg>
        <pc:spChg chg="add del">
          <ac:chgData name="jyoshna jyoshna" userId="1f47d572afb0f79f" providerId="LiveId" clId="{1E74440D-D73B-4845-BE3D-96AD21E990BD}" dt="2020-11-23T18:27:04.132" v="231" actId="26606"/>
          <ac:spMkLst>
            <pc:docMk/>
            <pc:sldMk cId="2547710401" sldId="287"/>
            <ac:spMk id="17" creationId="{1E547BA6-BAE0-43BB-A7CA-60F69CE252F0}"/>
          </ac:spMkLst>
        </pc:spChg>
        <pc:spChg chg="add del">
          <ac:chgData name="jyoshna jyoshna" userId="1f47d572afb0f79f" providerId="LiveId" clId="{1E74440D-D73B-4845-BE3D-96AD21E990BD}" dt="2020-11-23T18:27:06.069" v="233" actId="26606"/>
          <ac:spMkLst>
            <pc:docMk/>
            <pc:sldMk cId="2547710401" sldId="287"/>
            <ac:spMk id="20" creationId="{4BEB54BE-46ED-403F-966C-42EFD1090055}"/>
          </ac:spMkLst>
        </pc:spChg>
        <pc:spChg chg="add del">
          <ac:chgData name="jyoshna jyoshna" userId="1f47d572afb0f79f" providerId="LiveId" clId="{1E74440D-D73B-4845-BE3D-96AD21E990BD}" dt="2020-11-23T18:27:08.167" v="235" actId="26606"/>
          <ac:spMkLst>
            <pc:docMk/>
            <pc:sldMk cId="2547710401" sldId="287"/>
            <ac:spMk id="22" creationId="{3A5B4632-C963-4296-86F0-79AA9EA5AE98}"/>
          </ac:spMkLst>
        </pc:spChg>
        <pc:spChg chg="add del">
          <ac:chgData name="jyoshna jyoshna" userId="1f47d572afb0f79f" providerId="LiveId" clId="{1E74440D-D73B-4845-BE3D-96AD21E990BD}" dt="2020-11-23T18:27:10.276" v="237" actId="26606"/>
          <ac:spMkLst>
            <pc:docMk/>
            <pc:sldMk cId="2547710401" sldId="287"/>
            <ac:spMk id="25" creationId="{4DA718D0-4865-4629-8134-44F68D41D574}"/>
          </ac:spMkLst>
        </pc:spChg>
        <pc:spChg chg="add del">
          <ac:chgData name="jyoshna jyoshna" userId="1f47d572afb0f79f" providerId="LiveId" clId="{1E74440D-D73B-4845-BE3D-96AD21E990BD}" dt="2020-11-23T18:27:10.276" v="237" actId="26606"/>
          <ac:spMkLst>
            <pc:docMk/>
            <pc:sldMk cId="2547710401" sldId="287"/>
            <ac:spMk id="28" creationId="{CBC4F608-B4B8-48C3-9572-C0F061B1CD99}"/>
          </ac:spMkLst>
        </pc:spChg>
        <pc:spChg chg="add del">
          <ac:chgData name="jyoshna jyoshna" userId="1f47d572afb0f79f" providerId="LiveId" clId="{1E74440D-D73B-4845-BE3D-96AD21E990BD}" dt="2020-11-23T18:27:10.276" v="237" actId="26606"/>
          <ac:spMkLst>
            <pc:docMk/>
            <pc:sldMk cId="2547710401" sldId="287"/>
            <ac:spMk id="29" creationId="{4BEB54BE-46ED-403F-966C-42EFD1090055}"/>
          </ac:spMkLst>
        </pc:spChg>
        <pc:spChg chg="add">
          <ac:chgData name="jyoshna jyoshna" userId="1f47d572afb0f79f" providerId="LiveId" clId="{1E74440D-D73B-4845-BE3D-96AD21E990BD}" dt="2020-11-23T18:27:10.291" v="238" actId="26606"/>
          <ac:spMkLst>
            <pc:docMk/>
            <pc:sldMk cId="2547710401" sldId="287"/>
            <ac:spMk id="31" creationId="{DBF61EA3-B236-439E-9C0B-340980D56BEE}"/>
          </ac:spMkLst>
        </pc:spChg>
        <pc:spChg chg="add">
          <ac:chgData name="jyoshna jyoshna" userId="1f47d572afb0f79f" providerId="LiveId" clId="{1E74440D-D73B-4845-BE3D-96AD21E990BD}" dt="2020-11-23T18:27:10.291" v="238" actId="26606"/>
          <ac:spMkLst>
            <pc:docMk/>
            <pc:sldMk cId="2547710401" sldId="287"/>
            <ac:spMk id="35" creationId="{E659831F-0D9A-4C63-9EBB-8435B85A440F}"/>
          </ac:spMkLst>
        </pc:spChg>
        <pc:spChg chg="add">
          <ac:chgData name="jyoshna jyoshna" userId="1f47d572afb0f79f" providerId="LiveId" clId="{1E74440D-D73B-4845-BE3D-96AD21E990BD}" dt="2020-11-23T18:27:10.291" v="238" actId="26606"/>
          <ac:spMkLst>
            <pc:docMk/>
            <pc:sldMk cId="2547710401" sldId="287"/>
            <ac:spMk id="36" creationId="{4BEB54BE-46ED-403F-966C-42EFD1090055}"/>
          </ac:spMkLst>
        </pc:spChg>
        <pc:grpChg chg="add del">
          <ac:chgData name="jyoshna jyoshna" userId="1f47d572afb0f79f" providerId="LiveId" clId="{1E74440D-D73B-4845-BE3D-96AD21E990BD}" dt="2020-11-23T18:27:06.069" v="233" actId="26606"/>
          <ac:grpSpMkLst>
            <pc:docMk/>
            <pc:sldMk cId="2547710401" sldId="287"/>
            <ac:grpSpMk id="10" creationId="{28FAF094-D087-493F-8DF9-A486C2D6BBAA}"/>
          </ac:grpSpMkLst>
        </pc:grpChg>
        <pc:grpChg chg="add del">
          <ac:chgData name="jyoshna jyoshna" userId="1f47d572afb0f79f" providerId="LiveId" clId="{1E74440D-D73B-4845-BE3D-96AD21E990BD}" dt="2020-11-23T18:27:10.276" v="237" actId="26606"/>
          <ac:grpSpMkLst>
            <pc:docMk/>
            <pc:sldMk cId="2547710401" sldId="287"/>
            <ac:grpSpMk id="26" creationId="{65167ED7-6315-43AB-B1B6-C326D5FD8F84}"/>
          </ac:grpSpMkLst>
        </pc:grpChg>
        <pc:grpChg chg="add">
          <ac:chgData name="jyoshna jyoshna" userId="1f47d572afb0f79f" providerId="LiveId" clId="{1E74440D-D73B-4845-BE3D-96AD21E990BD}" dt="2020-11-23T18:27:10.291" v="238" actId="26606"/>
          <ac:grpSpMkLst>
            <pc:docMk/>
            <pc:sldMk cId="2547710401" sldId="287"/>
            <ac:grpSpMk id="32" creationId="{28FAF094-D087-493F-8DF9-A486C2D6BBAA}"/>
          </ac:grpSpMkLst>
        </pc:grpChg>
        <pc:graphicFrameChg chg="add del">
          <ac:chgData name="jyoshna jyoshna" userId="1f47d572afb0f79f" providerId="LiveId" clId="{1E74440D-D73B-4845-BE3D-96AD21E990BD}" dt="2020-11-23T18:27:04.132" v="231" actId="26606"/>
          <ac:graphicFrameMkLst>
            <pc:docMk/>
            <pc:sldMk cId="2547710401" sldId="287"/>
            <ac:graphicFrameMk id="5" creationId="{12D88063-4A40-470A-BB30-472492069352}"/>
          </ac:graphicFrameMkLst>
        </pc:graphicFrameChg>
        <pc:graphicFrameChg chg="add del">
          <ac:chgData name="jyoshna jyoshna" userId="1f47d572afb0f79f" providerId="LiveId" clId="{1E74440D-D73B-4845-BE3D-96AD21E990BD}" dt="2020-11-23T18:27:08.167" v="235" actId="26606"/>
          <ac:graphicFrameMkLst>
            <pc:docMk/>
            <pc:sldMk cId="2547710401" sldId="287"/>
            <ac:graphicFrameMk id="23" creationId="{969F282A-C984-4C80-97DF-E3F1A8FA45C5}"/>
          </ac:graphicFrameMkLst>
        </pc:graphicFrameChg>
      </pc:sldChg>
      <pc:sldChg chg="addSp modSp mod setBg">
        <pc:chgData name="jyoshna jyoshna" userId="1f47d572afb0f79f" providerId="LiveId" clId="{1E74440D-D73B-4845-BE3D-96AD21E990BD}" dt="2020-11-23T18:27:22.167" v="240" actId="26606"/>
        <pc:sldMkLst>
          <pc:docMk/>
          <pc:sldMk cId="15689032" sldId="288"/>
        </pc:sldMkLst>
        <pc:spChg chg="mod">
          <ac:chgData name="jyoshna jyoshna" userId="1f47d572afb0f79f" providerId="LiveId" clId="{1E74440D-D73B-4845-BE3D-96AD21E990BD}" dt="2020-11-23T18:27:22.167" v="240" actId="26606"/>
          <ac:spMkLst>
            <pc:docMk/>
            <pc:sldMk cId="15689032" sldId="288"/>
            <ac:spMk id="2" creationId="{2466D3B4-E969-47B0-A9EA-82857A85244F}"/>
          </ac:spMkLst>
        </pc:spChg>
        <pc:spChg chg="add">
          <ac:chgData name="jyoshna jyoshna" userId="1f47d572afb0f79f" providerId="LiveId" clId="{1E74440D-D73B-4845-BE3D-96AD21E990BD}" dt="2020-11-23T18:27:22.167" v="240" actId="26606"/>
          <ac:spMkLst>
            <pc:docMk/>
            <pc:sldMk cId="15689032" sldId="288"/>
            <ac:spMk id="7" creationId="{4522B21E-B2B9-4C72-9A71-C87EFD137480}"/>
          </ac:spMkLst>
        </pc:spChg>
        <pc:spChg chg="add">
          <ac:chgData name="jyoshna jyoshna" userId="1f47d572afb0f79f" providerId="LiveId" clId="{1E74440D-D73B-4845-BE3D-96AD21E990BD}" dt="2020-11-23T18:27:22.167" v="240" actId="26606"/>
          <ac:spMkLst>
            <pc:docMk/>
            <pc:sldMk cId="15689032" sldId="288"/>
            <ac:spMk id="9" creationId="{5EB7D2A2-F448-44D4-938C-DC84CBCB3B1E}"/>
          </ac:spMkLst>
        </pc:spChg>
        <pc:spChg chg="add">
          <ac:chgData name="jyoshna jyoshna" userId="1f47d572afb0f79f" providerId="LiveId" clId="{1E74440D-D73B-4845-BE3D-96AD21E990BD}" dt="2020-11-23T18:27:22.167" v="240" actId="26606"/>
          <ac:spMkLst>
            <pc:docMk/>
            <pc:sldMk cId="15689032" sldId="288"/>
            <ac:spMk id="11" creationId="{871AEA07-1E14-44B4-8E55-64EF049CD66F}"/>
          </ac:spMkLst>
        </pc:spChg>
        <pc:cxnChg chg="add">
          <ac:chgData name="jyoshna jyoshna" userId="1f47d572afb0f79f" providerId="LiveId" clId="{1E74440D-D73B-4845-BE3D-96AD21E990BD}" dt="2020-11-23T18:27:22.167" v="240" actId="26606"/>
          <ac:cxnSpMkLst>
            <pc:docMk/>
            <pc:sldMk cId="15689032" sldId="288"/>
            <ac:cxnSpMk id="13" creationId="{F7C8EA93-3210-4C62-99E9-153C275E3A87}"/>
          </ac:cxnSpMkLst>
        </pc:cxnChg>
      </pc:sldChg>
      <pc:sldChg chg="addSp modSp mod setBg">
        <pc:chgData name="jyoshna jyoshna" userId="1f47d572afb0f79f" providerId="LiveId" clId="{1E74440D-D73B-4845-BE3D-96AD21E990BD}" dt="2020-11-23T18:17:43.574" v="148" actId="26606"/>
        <pc:sldMkLst>
          <pc:docMk/>
          <pc:sldMk cId="2810355919" sldId="289"/>
        </pc:sldMkLst>
        <pc:spChg chg="mod">
          <ac:chgData name="jyoshna jyoshna" userId="1f47d572afb0f79f" providerId="LiveId" clId="{1E74440D-D73B-4845-BE3D-96AD21E990BD}" dt="2020-11-23T18:17:43.574" v="148" actId="26606"/>
          <ac:spMkLst>
            <pc:docMk/>
            <pc:sldMk cId="2810355919" sldId="289"/>
            <ac:spMk id="2" creationId="{64C78492-864E-4D8B-A75D-F84C7B1D39CC}"/>
          </ac:spMkLst>
        </pc:spChg>
        <pc:spChg chg="add">
          <ac:chgData name="jyoshna jyoshna" userId="1f47d572afb0f79f" providerId="LiveId" clId="{1E74440D-D73B-4845-BE3D-96AD21E990BD}" dt="2020-11-23T18:17:43.574" v="148" actId="26606"/>
          <ac:spMkLst>
            <pc:docMk/>
            <pc:sldMk cId="2810355919" sldId="289"/>
            <ac:spMk id="9" creationId="{16C5FA50-8D52-4617-AF91-5C7B1C8352F1}"/>
          </ac:spMkLst>
        </pc:spChg>
        <pc:spChg chg="add">
          <ac:chgData name="jyoshna jyoshna" userId="1f47d572afb0f79f" providerId="LiveId" clId="{1E74440D-D73B-4845-BE3D-96AD21E990BD}" dt="2020-11-23T18:17:43.574" v="148" actId="26606"/>
          <ac:spMkLst>
            <pc:docMk/>
            <pc:sldMk cId="2810355919" sldId="289"/>
            <ac:spMk id="11" creationId="{E223798C-12AD-4B0C-A50C-D676347D67CF}"/>
          </ac:spMkLst>
        </pc:spChg>
        <pc:picChg chg="mod">
          <ac:chgData name="jyoshna jyoshna" userId="1f47d572afb0f79f" providerId="LiveId" clId="{1E74440D-D73B-4845-BE3D-96AD21E990BD}" dt="2020-11-23T18:17:43.574" v="148" actId="26606"/>
          <ac:picMkLst>
            <pc:docMk/>
            <pc:sldMk cId="2810355919" sldId="289"/>
            <ac:picMk id="4" creationId="{6AE8C92E-117A-424B-891D-A620CF670973}"/>
          </ac:picMkLst>
        </pc:picChg>
      </pc:sldChg>
      <pc:sldChg chg="delSp modSp mod">
        <pc:chgData name="jyoshna jyoshna" userId="1f47d572afb0f79f" providerId="LiveId" clId="{1E74440D-D73B-4845-BE3D-96AD21E990BD}" dt="2020-11-23T17:46:01.896" v="100" actId="478"/>
        <pc:sldMkLst>
          <pc:docMk/>
          <pc:sldMk cId="4027782069" sldId="291"/>
        </pc:sldMkLst>
        <pc:spChg chg="del">
          <ac:chgData name="jyoshna jyoshna" userId="1f47d572afb0f79f" providerId="LiveId" clId="{1E74440D-D73B-4845-BE3D-96AD21E990BD}" dt="2020-11-23T17:46:01.896" v="100" actId="478"/>
          <ac:spMkLst>
            <pc:docMk/>
            <pc:sldMk cId="4027782069" sldId="291"/>
            <ac:spMk id="2" creationId="{22914268-6636-40A6-BDA2-20A496049C63}"/>
          </ac:spMkLst>
        </pc:spChg>
        <pc:spChg chg="mod">
          <ac:chgData name="jyoshna jyoshna" userId="1f47d572afb0f79f" providerId="LiveId" clId="{1E74440D-D73B-4845-BE3D-96AD21E990BD}" dt="2020-11-23T17:45:58.950" v="99" actId="2711"/>
          <ac:spMkLst>
            <pc:docMk/>
            <pc:sldMk cId="4027782069" sldId="291"/>
            <ac:spMk id="3" creationId="{3D88F321-6C56-4FD8-822E-A594AFAC1277}"/>
          </ac:spMkLst>
        </pc:spChg>
      </pc:sldChg>
      <pc:sldChg chg="addSp delSp modSp new mod setBg">
        <pc:chgData name="jyoshna jyoshna" userId="1f47d572afb0f79f" providerId="LiveId" clId="{1E74440D-D73B-4845-BE3D-96AD21E990BD}" dt="2020-11-23T18:20:41.050" v="187" actId="26606"/>
        <pc:sldMkLst>
          <pc:docMk/>
          <pc:sldMk cId="2136163975" sldId="292"/>
        </pc:sldMkLst>
        <pc:spChg chg="add mod ord">
          <ac:chgData name="jyoshna jyoshna" userId="1f47d572afb0f79f" providerId="LiveId" clId="{1E74440D-D73B-4845-BE3D-96AD21E990BD}" dt="2020-11-23T18:20:25.648" v="184" actId="6549"/>
          <ac:spMkLst>
            <pc:docMk/>
            <pc:sldMk cId="2136163975" sldId="292"/>
            <ac:spMk id="3" creationId="{7CCB895F-2FFB-427C-AC1E-D4C4F6AF772D}"/>
          </ac:spMkLst>
        </pc:spChg>
        <pc:spChg chg="add mod">
          <ac:chgData name="jyoshna jyoshna" userId="1f47d572afb0f79f" providerId="LiveId" clId="{1E74440D-D73B-4845-BE3D-96AD21E990BD}" dt="2020-11-23T18:20:41.050" v="187" actId="26606"/>
          <ac:spMkLst>
            <pc:docMk/>
            <pc:sldMk cId="2136163975" sldId="292"/>
            <ac:spMk id="4" creationId="{463516E0-5D55-457F-8521-9A332B6377B9}"/>
          </ac:spMkLst>
        </pc:spChg>
        <pc:spChg chg="add del">
          <ac:chgData name="jyoshna jyoshna" userId="1f47d572afb0f79f" providerId="LiveId" clId="{1E74440D-D73B-4845-BE3D-96AD21E990BD}" dt="2020-11-23T18:20:13.469" v="179" actId="26606"/>
          <ac:spMkLst>
            <pc:docMk/>
            <pc:sldMk cId="2136163975" sldId="292"/>
            <ac:spMk id="9" creationId="{88294908-8B00-4F58-BBBA-20F71A40AA9E}"/>
          </ac:spMkLst>
        </pc:spChg>
        <pc:spChg chg="add del">
          <ac:chgData name="jyoshna jyoshna" userId="1f47d572afb0f79f" providerId="LiveId" clId="{1E74440D-D73B-4845-BE3D-96AD21E990BD}" dt="2020-11-23T18:20:13.469" v="179" actId="26606"/>
          <ac:spMkLst>
            <pc:docMk/>
            <pc:sldMk cId="2136163975" sldId="292"/>
            <ac:spMk id="11" creationId="{4364C879-1404-4203-8E9D-CC5DE0A621A2}"/>
          </ac:spMkLst>
        </pc:spChg>
        <pc:spChg chg="add del">
          <ac:chgData name="jyoshna jyoshna" userId="1f47d572afb0f79f" providerId="LiveId" clId="{1E74440D-D73B-4845-BE3D-96AD21E990BD}" dt="2020-11-23T18:20:13.469" v="179" actId="26606"/>
          <ac:spMkLst>
            <pc:docMk/>
            <pc:sldMk cId="2136163975" sldId="292"/>
            <ac:spMk id="13" creationId="{84617302-4B0D-4351-A6BB-6F0930D943AC}"/>
          </ac:spMkLst>
        </pc:spChg>
        <pc:spChg chg="add del">
          <ac:chgData name="jyoshna jyoshna" userId="1f47d572afb0f79f" providerId="LiveId" clId="{1E74440D-D73B-4845-BE3D-96AD21E990BD}" dt="2020-11-23T18:20:13.469" v="179" actId="26606"/>
          <ac:spMkLst>
            <pc:docMk/>
            <pc:sldMk cId="2136163975" sldId="292"/>
            <ac:spMk id="15" creationId="{DA2C7802-C2E0-4218-8F89-8DD7CCD2CD1C}"/>
          </ac:spMkLst>
        </pc:spChg>
        <pc:spChg chg="add del">
          <ac:chgData name="jyoshna jyoshna" userId="1f47d572afb0f79f" providerId="LiveId" clId="{1E74440D-D73B-4845-BE3D-96AD21E990BD}" dt="2020-11-23T18:20:13.469" v="179" actId="26606"/>
          <ac:spMkLst>
            <pc:docMk/>
            <pc:sldMk cId="2136163975" sldId="292"/>
            <ac:spMk id="17" creationId="{A6D7111A-21E5-4EE9-8A78-10E5530F0116}"/>
          </ac:spMkLst>
        </pc:spChg>
        <pc:spChg chg="add del">
          <ac:chgData name="jyoshna jyoshna" userId="1f47d572afb0f79f" providerId="LiveId" clId="{1E74440D-D73B-4845-BE3D-96AD21E990BD}" dt="2020-11-23T18:20:13.469" v="179" actId="26606"/>
          <ac:spMkLst>
            <pc:docMk/>
            <pc:sldMk cId="2136163975" sldId="292"/>
            <ac:spMk id="19" creationId="{A3969E80-A77B-49FC-9122-D89AFD5EE118}"/>
          </ac:spMkLst>
        </pc:spChg>
        <pc:spChg chg="add del">
          <ac:chgData name="jyoshna jyoshna" userId="1f47d572afb0f79f" providerId="LiveId" clId="{1E74440D-D73B-4845-BE3D-96AD21E990BD}" dt="2020-11-23T18:20:13.469" v="179" actId="26606"/>
          <ac:spMkLst>
            <pc:docMk/>
            <pc:sldMk cId="2136163975" sldId="292"/>
            <ac:spMk id="21" creationId="{1849CA57-76BD-4CF2-80BA-D7A46A01B7B1}"/>
          </ac:spMkLst>
        </pc:spChg>
        <pc:spChg chg="add del">
          <ac:chgData name="jyoshna jyoshna" userId="1f47d572afb0f79f" providerId="LiveId" clId="{1E74440D-D73B-4845-BE3D-96AD21E990BD}" dt="2020-11-23T18:20:13.469" v="179" actId="26606"/>
          <ac:spMkLst>
            <pc:docMk/>
            <pc:sldMk cId="2136163975" sldId="292"/>
            <ac:spMk id="23" creationId="{35E9085E-E730-4768-83D4-6CB7E9897153}"/>
          </ac:spMkLst>
        </pc:spChg>
        <pc:spChg chg="add del">
          <ac:chgData name="jyoshna jyoshna" userId="1f47d572afb0f79f" providerId="LiveId" clId="{1E74440D-D73B-4845-BE3D-96AD21E990BD}" dt="2020-11-23T18:20:13.469" v="179" actId="26606"/>
          <ac:spMkLst>
            <pc:docMk/>
            <pc:sldMk cId="2136163975" sldId="292"/>
            <ac:spMk id="25" creationId="{973272FE-A474-4CAE-8CA2-BCC8B476C3F4}"/>
          </ac:spMkLst>
        </pc:spChg>
        <pc:spChg chg="add del">
          <ac:chgData name="jyoshna jyoshna" userId="1f47d572afb0f79f" providerId="LiveId" clId="{1E74440D-D73B-4845-BE3D-96AD21E990BD}" dt="2020-11-23T18:20:13.469" v="179" actId="26606"/>
          <ac:spMkLst>
            <pc:docMk/>
            <pc:sldMk cId="2136163975" sldId="292"/>
            <ac:spMk id="27" creationId="{E07981EA-05A6-437C-88D7-B377B92B031D}"/>
          </ac:spMkLst>
        </pc:spChg>
        <pc:spChg chg="add del">
          <ac:chgData name="jyoshna jyoshna" userId="1f47d572afb0f79f" providerId="LiveId" clId="{1E74440D-D73B-4845-BE3D-96AD21E990BD}" dt="2020-11-23T18:20:13.469" v="179" actId="26606"/>
          <ac:spMkLst>
            <pc:docMk/>
            <pc:sldMk cId="2136163975" sldId="292"/>
            <ac:spMk id="29" creationId="{15E3C750-986E-4769-B1AE-49289FBEE757}"/>
          </ac:spMkLst>
        </pc:spChg>
        <pc:spChg chg="add del">
          <ac:chgData name="jyoshna jyoshna" userId="1f47d572afb0f79f" providerId="LiveId" clId="{1E74440D-D73B-4845-BE3D-96AD21E990BD}" dt="2020-11-23T18:20:14.993" v="181" actId="26606"/>
          <ac:spMkLst>
            <pc:docMk/>
            <pc:sldMk cId="2136163975" sldId="292"/>
            <ac:spMk id="31" creationId="{35555856-9970-4BC3-9AA9-6A917F53AFBD}"/>
          </ac:spMkLst>
        </pc:spChg>
        <pc:spChg chg="add del">
          <ac:chgData name="jyoshna jyoshna" userId="1f47d572afb0f79f" providerId="LiveId" clId="{1E74440D-D73B-4845-BE3D-96AD21E990BD}" dt="2020-11-23T18:20:14.993" v="181" actId="26606"/>
          <ac:spMkLst>
            <pc:docMk/>
            <pc:sldMk cId="2136163975" sldId="292"/>
            <ac:spMk id="33" creationId="{13722DD7-BA73-4776-93A3-94491FEF7260}"/>
          </ac:spMkLst>
        </pc:spChg>
        <pc:spChg chg="add del">
          <ac:chgData name="jyoshna jyoshna" userId="1f47d572afb0f79f" providerId="LiveId" clId="{1E74440D-D73B-4845-BE3D-96AD21E990BD}" dt="2020-11-23T18:20:41.050" v="187" actId="26606"/>
          <ac:spMkLst>
            <pc:docMk/>
            <pc:sldMk cId="2136163975" sldId="292"/>
            <ac:spMk id="35" creationId="{23962611-DFD5-4092-AAFD-559E3DFCE2C9}"/>
          </ac:spMkLst>
        </pc:spChg>
        <pc:spChg chg="add del">
          <ac:chgData name="jyoshna jyoshna" userId="1f47d572afb0f79f" providerId="LiveId" clId="{1E74440D-D73B-4845-BE3D-96AD21E990BD}" dt="2020-11-23T18:20:41.036" v="186" actId="26606"/>
          <ac:spMkLst>
            <pc:docMk/>
            <pc:sldMk cId="2136163975" sldId="292"/>
            <ac:spMk id="41" creationId="{86197D16-FE75-4A0E-A0C9-28C0F04A43DF}"/>
          </ac:spMkLst>
        </pc:spChg>
        <pc:spChg chg="add del">
          <ac:chgData name="jyoshna jyoshna" userId="1f47d572afb0f79f" providerId="LiveId" clId="{1E74440D-D73B-4845-BE3D-96AD21E990BD}" dt="2020-11-23T18:20:41.036" v="186" actId="26606"/>
          <ac:spMkLst>
            <pc:docMk/>
            <pc:sldMk cId="2136163975" sldId="292"/>
            <ac:spMk id="45" creationId="{92CA431A-BC84-45C3-8430-0459E54A220F}"/>
          </ac:spMkLst>
        </pc:spChg>
        <pc:spChg chg="add">
          <ac:chgData name="jyoshna jyoshna" userId="1f47d572afb0f79f" providerId="LiveId" clId="{1E74440D-D73B-4845-BE3D-96AD21E990BD}" dt="2020-11-23T18:20:41.050" v="187" actId="26606"/>
          <ac:spMkLst>
            <pc:docMk/>
            <pc:sldMk cId="2136163975" sldId="292"/>
            <ac:spMk id="47" creationId="{25168E7B-6D42-4B3A-B7A1-17D4C49EC903}"/>
          </ac:spMkLst>
        </pc:spChg>
        <pc:picChg chg="add del">
          <ac:chgData name="jyoshna jyoshna" userId="1f47d572afb0f79f" providerId="LiveId" clId="{1E74440D-D73B-4845-BE3D-96AD21E990BD}" dt="2020-11-23T18:20:14.993" v="181" actId="26606"/>
          <ac:picMkLst>
            <pc:docMk/>
            <pc:sldMk cId="2136163975" sldId="292"/>
            <ac:picMk id="8" creationId="{3A62205B-9525-4DBB-8A9F-D8346339783B}"/>
          </ac:picMkLst>
        </pc:picChg>
        <pc:picChg chg="add del">
          <ac:chgData name="jyoshna jyoshna" userId="1f47d572afb0f79f" providerId="LiveId" clId="{1E74440D-D73B-4845-BE3D-96AD21E990BD}" dt="2020-11-23T18:20:14.993" v="181" actId="26606"/>
          <ac:picMkLst>
            <pc:docMk/>
            <pc:sldMk cId="2136163975" sldId="292"/>
            <ac:picMk id="32" creationId="{7F487851-BFAF-46D8-A1ED-50CAD6E46F59}"/>
          </ac:picMkLst>
        </pc:picChg>
        <pc:picChg chg="add del">
          <ac:chgData name="jyoshna jyoshna" userId="1f47d572afb0f79f" providerId="LiveId" clId="{1E74440D-D73B-4845-BE3D-96AD21E990BD}" dt="2020-11-23T18:20:41.050" v="187" actId="26606"/>
          <ac:picMkLst>
            <pc:docMk/>
            <pc:sldMk cId="2136163975" sldId="292"/>
            <ac:picMk id="36" creationId="{2270F1FA-0425-408F-9861-80BF5AFB276D}"/>
          </ac:picMkLst>
        </pc:picChg>
        <pc:picChg chg="add del">
          <ac:chgData name="jyoshna jyoshna" userId="1f47d572afb0f79f" providerId="LiveId" clId="{1E74440D-D73B-4845-BE3D-96AD21E990BD}" dt="2020-11-23T18:20:41.036" v="186" actId="26606"/>
          <ac:picMkLst>
            <pc:docMk/>
            <pc:sldMk cId="2136163975" sldId="292"/>
            <ac:picMk id="43" creationId="{FA8FCEC6-4B30-4FF2-8B32-504BEAEA3A16}"/>
          </ac:picMkLst>
        </pc:picChg>
        <pc:picChg chg="add">
          <ac:chgData name="jyoshna jyoshna" userId="1f47d572afb0f79f" providerId="LiveId" clId="{1E74440D-D73B-4845-BE3D-96AD21E990BD}" dt="2020-11-23T18:20:41.050" v="187" actId="26606"/>
          <ac:picMkLst>
            <pc:docMk/>
            <pc:sldMk cId="2136163975" sldId="292"/>
            <ac:picMk id="48" creationId="{98A030C2-9F23-4593-9F99-7B73C232A4C9}"/>
          </ac:picMkLst>
        </pc:picChg>
      </pc:sldChg>
      <pc:sldChg chg="addSp delSp modSp new mod setBg">
        <pc:chgData name="jyoshna jyoshna" userId="1f47d572afb0f79f" providerId="LiveId" clId="{1E74440D-D73B-4845-BE3D-96AD21E990BD}" dt="2020-11-23T18:43:52.109" v="286" actId="14100"/>
        <pc:sldMkLst>
          <pc:docMk/>
          <pc:sldMk cId="672804081" sldId="293"/>
        </pc:sldMkLst>
        <pc:spChg chg="mod">
          <ac:chgData name="jyoshna jyoshna" userId="1f47d572afb0f79f" providerId="LiveId" clId="{1E74440D-D73B-4845-BE3D-96AD21E990BD}" dt="2020-11-23T18:43:43.468" v="284" actId="26606"/>
          <ac:spMkLst>
            <pc:docMk/>
            <pc:sldMk cId="672804081" sldId="293"/>
            <ac:spMk id="2" creationId="{344D82AE-8270-41A7-B3B8-737AB8C444FF}"/>
          </ac:spMkLst>
        </pc:spChg>
        <pc:spChg chg="del">
          <ac:chgData name="jyoshna jyoshna" userId="1f47d572afb0f79f" providerId="LiveId" clId="{1E74440D-D73B-4845-BE3D-96AD21E990BD}" dt="2020-11-23T18:43:09.890" v="250"/>
          <ac:spMkLst>
            <pc:docMk/>
            <pc:sldMk cId="672804081" sldId="293"/>
            <ac:spMk id="3" creationId="{C6524897-2301-4E9E-94E8-D2D16552B3D7}"/>
          </ac:spMkLst>
        </pc:spChg>
        <pc:spChg chg="add del">
          <ac:chgData name="jyoshna jyoshna" userId="1f47d572afb0f79f" providerId="LiveId" clId="{1E74440D-D73B-4845-BE3D-96AD21E990BD}" dt="2020-11-23T18:43:43.454" v="283" actId="26606"/>
          <ac:spMkLst>
            <pc:docMk/>
            <pc:sldMk cId="672804081" sldId="293"/>
            <ac:spMk id="10" creationId="{16C5FA50-8D52-4617-AF91-5C7B1C8352F1}"/>
          </ac:spMkLst>
        </pc:spChg>
        <pc:spChg chg="add del">
          <ac:chgData name="jyoshna jyoshna" userId="1f47d572afb0f79f" providerId="LiveId" clId="{1E74440D-D73B-4845-BE3D-96AD21E990BD}" dt="2020-11-23T18:43:43.454" v="283" actId="26606"/>
          <ac:spMkLst>
            <pc:docMk/>
            <pc:sldMk cId="672804081" sldId="293"/>
            <ac:spMk id="12" creationId="{E223798C-12AD-4B0C-A50C-D676347D67CF}"/>
          </ac:spMkLst>
        </pc:spChg>
        <pc:spChg chg="add">
          <ac:chgData name="jyoshna jyoshna" userId="1f47d572afb0f79f" providerId="LiveId" clId="{1E74440D-D73B-4845-BE3D-96AD21E990BD}" dt="2020-11-23T18:43:43.468" v="284" actId="26606"/>
          <ac:spMkLst>
            <pc:docMk/>
            <pc:sldMk cId="672804081" sldId="293"/>
            <ac:spMk id="14" creationId="{04357C93-F0CB-4A1C-8F77-4E9063789819}"/>
          </ac:spMkLst>
        </pc:spChg>
        <pc:spChg chg="add">
          <ac:chgData name="jyoshna jyoshna" userId="1f47d572afb0f79f" providerId="LiveId" clId="{1E74440D-D73B-4845-BE3D-96AD21E990BD}" dt="2020-11-23T18:43:43.468" v="284" actId="26606"/>
          <ac:spMkLst>
            <pc:docMk/>
            <pc:sldMk cId="672804081" sldId="293"/>
            <ac:spMk id="15" creationId="{E45B1D5C-0827-4AF0-8186-11FC5A8B8B92}"/>
          </ac:spMkLst>
        </pc:spChg>
        <pc:spChg chg="add">
          <ac:chgData name="jyoshna jyoshna" userId="1f47d572afb0f79f" providerId="LiveId" clId="{1E74440D-D73B-4845-BE3D-96AD21E990BD}" dt="2020-11-23T18:43:43.468" v="284" actId="26606"/>
          <ac:spMkLst>
            <pc:docMk/>
            <pc:sldMk cId="672804081" sldId="293"/>
            <ac:spMk id="16" creationId="{90F533E9-6690-41A8-A372-4C6C622D028D}"/>
          </ac:spMkLst>
        </pc:spChg>
        <pc:spChg chg="add">
          <ac:chgData name="jyoshna jyoshna" userId="1f47d572afb0f79f" providerId="LiveId" clId="{1E74440D-D73B-4845-BE3D-96AD21E990BD}" dt="2020-11-23T18:43:43.468" v="284" actId="26606"/>
          <ac:spMkLst>
            <pc:docMk/>
            <pc:sldMk cId="672804081" sldId="293"/>
            <ac:spMk id="17" creationId="{99413ED5-9ED4-4772-BCE4-2BCAE6B12E35}"/>
          </ac:spMkLst>
        </pc:spChg>
        <pc:picChg chg="add mod">
          <ac:chgData name="jyoshna jyoshna" userId="1f47d572afb0f79f" providerId="LiveId" clId="{1E74440D-D73B-4845-BE3D-96AD21E990BD}" dt="2020-11-23T18:43:52.109" v="286" actId="14100"/>
          <ac:picMkLst>
            <pc:docMk/>
            <pc:sldMk cId="672804081" sldId="293"/>
            <ac:picMk id="5" creationId="{67C230B3-7354-4F37-A3AE-B1A7EA3DC961}"/>
          </ac:picMkLst>
        </pc:picChg>
      </pc:sldChg>
      <pc:sldChg chg="addSp delSp modSp new del mod setBg">
        <pc:chgData name="jyoshna jyoshna" userId="1f47d572afb0f79f" providerId="LiveId" clId="{1E74440D-D73B-4845-BE3D-96AD21E990BD}" dt="2020-11-23T18:51:23.900" v="380" actId="2696"/>
        <pc:sldMkLst>
          <pc:docMk/>
          <pc:sldMk cId="4034753316" sldId="294"/>
        </pc:sldMkLst>
        <pc:spChg chg="mod">
          <ac:chgData name="jyoshna jyoshna" userId="1f47d572afb0f79f" providerId="LiveId" clId="{1E74440D-D73B-4845-BE3D-96AD21E990BD}" dt="2020-11-23T18:49:44.507" v="338" actId="26606"/>
          <ac:spMkLst>
            <pc:docMk/>
            <pc:sldMk cId="4034753316" sldId="294"/>
            <ac:spMk id="2" creationId="{B12C75E3-263B-4EF2-BE5A-1B31D0EA3E3B}"/>
          </ac:spMkLst>
        </pc:spChg>
        <pc:spChg chg="del">
          <ac:chgData name="jyoshna jyoshna" userId="1f47d572afb0f79f" providerId="LiveId" clId="{1E74440D-D73B-4845-BE3D-96AD21E990BD}" dt="2020-11-23T18:48:10.117" v="317"/>
          <ac:spMkLst>
            <pc:docMk/>
            <pc:sldMk cId="4034753316" sldId="294"/>
            <ac:spMk id="3" creationId="{E4F1BF30-4988-421C-914E-AB04A3FCACD0}"/>
          </ac:spMkLst>
        </pc:spChg>
        <pc:spChg chg="add del mod">
          <ac:chgData name="jyoshna jyoshna" userId="1f47d572afb0f79f" providerId="LiveId" clId="{1E74440D-D73B-4845-BE3D-96AD21E990BD}" dt="2020-11-23T18:49:21.556" v="329"/>
          <ac:spMkLst>
            <pc:docMk/>
            <pc:sldMk cId="4034753316" sldId="294"/>
            <ac:spMk id="7" creationId="{BD656D99-3C61-434A-8BC1-0D35DA3D47F6}"/>
          </ac:spMkLst>
        </pc:spChg>
        <pc:spChg chg="add mod">
          <ac:chgData name="jyoshna jyoshna" userId="1f47d572afb0f79f" providerId="LiveId" clId="{1E74440D-D73B-4845-BE3D-96AD21E990BD}" dt="2020-11-23T18:50:02.965" v="339" actId="478"/>
          <ac:spMkLst>
            <pc:docMk/>
            <pc:sldMk cId="4034753316" sldId="294"/>
            <ac:spMk id="11" creationId="{50007C1E-7527-416B-89CA-0C6FF99C362D}"/>
          </ac:spMkLst>
        </pc:spChg>
        <pc:spChg chg="add">
          <ac:chgData name="jyoshna jyoshna" userId="1f47d572afb0f79f" providerId="LiveId" clId="{1E74440D-D73B-4845-BE3D-96AD21E990BD}" dt="2020-11-23T18:49:44.507" v="338" actId="26606"/>
          <ac:spMkLst>
            <pc:docMk/>
            <pc:sldMk cId="4034753316" sldId="294"/>
            <ac:spMk id="14" creationId="{E45B1D5C-0827-4AF0-8186-11FC5A8B8B92}"/>
          </ac:spMkLst>
        </pc:spChg>
        <pc:spChg chg="add">
          <ac:chgData name="jyoshna jyoshna" userId="1f47d572afb0f79f" providerId="LiveId" clId="{1E74440D-D73B-4845-BE3D-96AD21E990BD}" dt="2020-11-23T18:49:44.507" v="338" actId="26606"/>
          <ac:spMkLst>
            <pc:docMk/>
            <pc:sldMk cId="4034753316" sldId="294"/>
            <ac:spMk id="16" creationId="{99413ED5-9ED4-4772-BCE4-2BCAE6B12E35}"/>
          </ac:spMkLst>
        </pc:spChg>
        <pc:spChg chg="add">
          <ac:chgData name="jyoshna jyoshna" userId="1f47d572afb0f79f" providerId="LiveId" clId="{1E74440D-D73B-4845-BE3D-96AD21E990BD}" dt="2020-11-23T18:49:44.507" v="338" actId="26606"/>
          <ac:spMkLst>
            <pc:docMk/>
            <pc:sldMk cId="4034753316" sldId="294"/>
            <ac:spMk id="18" creationId="{04357C93-F0CB-4A1C-8F77-4E9063789819}"/>
          </ac:spMkLst>
        </pc:spChg>
        <pc:spChg chg="add">
          <ac:chgData name="jyoshna jyoshna" userId="1f47d572afb0f79f" providerId="LiveId" clId="{1E74440D-D73B-4845-BE3D-96AD21E990BD}" dt="2020-11-23T18:49:44.507" v="338" actId="26606"/>
          <ac:spMkLst>
            <pc:docMk/>
            <pc:sldMk cId="4034753316" sldId="294"/>
            <ac:spMk id="20" creationId="{90F533E9-6690-41A8-A372-4C6C622D028D}"/>
          </ac:spMkLst>
        </pc:spChg>
        <pc:picChg chg="add del mod">
          <ac:chgData name="jyoshna jyoshna" userId="1f47d572afb0f79f" providerId="LiveId" clId="{1E74440D-D73B-4845-BE3D-96AD21E990BD}" dt="2020-11-23T18:49:09.015" v="328" actId="21"/>
          <ac:picMkLst>
            <pc:docMk/>
            <pc:sldMk cId="4034753316" sldId="294"/>
            <ac:picMk id="5" creationId="{F28DC30B-4C5B-44DC-913C-3EEEF04DBFFA}"/>
          </ac:picMkLst>
        </pc:picChg>
        <pc:picChg chg="add del mod">
          <ac:chgData name="jyoshna jyoshna" userId="1f47d572afb0f79f" providerId="LiveId" clId="{1E74440D-D73B-4845-BE3D-96AD21E990BD}" dt="2020-11-23T18:50:02.965" v="339" actId="478"/>
          <ac:picMkLst>
            <pc:docMk/>
            <pc:sldMk cId="4034753316" sldId="294"/>
            <ac:picMk id="9" creationId="{C2A6FEDC-580A-4B85-B482-99A169E11D0B}"/>
          </ac:picMkLst>
        </pc:picChg>
      </pc:sldChg>
      <pc:sldChg chg="addSp delSp modSp new mod setBg">
        <pc:chgData name="jyoshna jyoshna" userId="1f47d572afb0f79f" providerId="LiveId" clId="{1E74440D-D73B-4845-BE3D-96AD21E990BD}" dt="2020-11-23T18:51:55.843" v="387" actId="14100"/>
        <pc:sldMkLst>
          <pc:docMk/>
          <pc:sldMk cId="1156722328" sldId="295"/>
        </pc:sldMkLst>
        <pc:spChg chg="mod">
          <ac:chgData name="jyoshna jyoshna" userId="1f47d572afb0f79f" providerId="LiveId" clId="{1E74440D-D73B-4845-BE3D-96AD21E990BD}" dt="2020-11-23T18:51:43.974" v="385" actId="26606"/>
          <ac:spMkLst>
            <pc:docMk/>
            <pc:sldMk cId="1156722328" sldId="295"/>
            <ac:spMk id="2" creationId="{4A86BA9E-60DF-4DC5-B656-838B0E5B6126}"/>
          </ac:spMkLst>
        </pc:spChg>
        <pc:spChg chg="del">
          <ac:chgData name="jyoshna jyoshna" userId="1f47d572afb0f79f" providerId="LiveId" clId="{1E74440D-D73B-4845-BE3D-96AD21E990BD}" dt="2020-11-23T18:50:32.523" v="341"/>
          <ac:spMkLst>
            <pc:docMk/>
            <pc:sldMk cId="1156722328" sldId="295"/>
            <ac:spMk id="3" creationId="{55790E49-C97A-40CF-88B7-BE367F3D928A}"/>
          </ac:spMkLst>
        </pc:spChg>
        <pc:spChg chg="add del">
          <ac:chgData name="jyoshna jyoshna" userId="1f47d572afb0f79f" providerId="LiveId" clId="{1E74440D-D73B-4845-BE3D-96AD21E990BD}" dt="2020-11-23T18:51:36.182" v="382" actId="26606"/>
          <ac:spMkLst>
            <pc:docMk/>
            <pc:sldMk cId="1156722328" sldId="295"/>
            <ac:spMk id="10" creationId="{62542EEC-4F7C-4AE2-933E-EAC8EB3FA378}"/>
          </ac:spMkLst>
        </pc:spChg>
        <pc:spChg chg="add del">
          <ac:chgData name="jyoshna jyoshna" userId="1f47d572afb0f79f" providerId="LiveId" clId="{1E74440D-D73B-4845-BE3D-96AD21E990BD}" dt="2020-11-23T18:51:36.182" v="382" actId="26606"/>
          <ac:spMkLst>
            <pc:docMk/>
            <pc:sldMk cId="1156722328" sldId="295"/>
            <ac:spMk id="12" creationId="{B81933D1-5615-42C7-9C0B-4EB7105CCE2D}"/>
          </ac:spMkLst>
        </pc:spChg>
        <pc:spChg chg="add del">
          <ac:chgData name="jyoshna jyoshna" userId="1f47d572afb0f79f" providerId="LiveId" clId="{1E74440D-D73B-4845-BE3D-96AD21E990BD}" dt="2020-11-23T18:51:36.182" v="382" actId="26606"/>
          <ac:spMkLst>
            <pc:docMk/>
            <pc:sldMk cId="1156722328" sldId="295"/>
            <ac:spMk id="14" creationId="{19C9EAEA-39D0-4B0E-A0EB-51E7B26740B1}"/>
          </ac:spMkLst>
        </pc:spChg>
        <pc:spChg chg="add del">
          <ac:chgData name="jyoshna jyoshna" userId="1f47d572afb0f79f" providerId="LiveId" clId="{1E74440D-D73B-4845-BE3D-96AD21E990BD}" dt="2020-11-23T18:51:43.959" v="384" actId="26606"/>
          <ac:spMkLst>
            <pc:docMk/>
            <pc:sldMk cId="1156722328" sldId="295"/>
            <ac:spMk id="21" creationId="{8CC66E84-2B42-463F-8329-75BA0D52127B}"/>
          </ac:spMkLst>
        </pc:spChg>
        <pc:spChg chg="add del">
          <ac:chgData name="jyoshna jyoshna" userId="1f47d572afb0f79f" providerId="LiveId" clId="{1E74440D-D73B-4845-BE3D-96AD21E990BD}" dt="2020-11-23T18:51:43.959" v="384" actId="26606"/>
          <ac:spMkLst>
            <pc:docMk/>
            <pc:sldMk cId="1156722328" sldId="295"/>
            <ac:spMk id="24" creationId="{19C9EAEA-39D0-4B0E-A0EB-51E7B26740B1}"/>
          </ac:spMkLst>
        </pc:spChg>
        <pc:spChg chg="add del">
          <ac:chgData name="jyoshna jyoshna" userId="1f47d572afb0f79f" providerId="LiveId" clId="{1E74440D-D73B-4845-BE3D-96AD21E990BD}" dt="2020-11-23T18:51:43.959" v="384" actId="26606"/>
          <ac:spMkLst>
            <pc:docMk/>
            <pc:sldMk cId="1156722328" sldId="295"/>
            <ac:spMk id="25" creationId="{3873B707-463F-40B0-8227-E8CC6C67EB25}"/>
          </ac:spMkLst>
        </pc:spChg>
        <pc:spChg chg="add">
          <ac:chgData name="jyoshna jyoshna" userId="1f47d572afb0f79f" providerId="LiveId" clId="{1E74440D-D73B-4845-BE3D-96AD21E990BD}" dt="2020-11-23T18:51:43.974" v="385" actId="26606"/>
          <ac:spMkLst>
            <pc:docMk/>
            <pc:sldMk cId="1156722328" sldId="295"/>
            <ac:spMk id="27" creationId="{CABF4529-0B82-460D-AB8E-28AA07058FB8}"/>
          </ac:spMkLst>
        </pc:spChg>
        <pc:spChg chg="add">
          <ac:chgData name="jyoshna jyoshna" userId="1f47d572afb0f79f" providerId="LiveId" clId="{1E74440D-D73B-4845-BE3D-96AD21E990BD}" dt="2020-11-23T18:51:43.974" v="385" actId="26606"/>
          <ac:spMkLst>
            <pc:docMk/>
            <pc:sldMk cId="1156722328" sldId="295"/>
            <ac:spMk id="28" creationId="{99413ED5-9ED4-4772-BCE4-2BCAE6B12E35}"/>
          </ac:spMkLst>
        </pc:spChg>
        <pc:spChg chg="add">
          <ac:chgData name="jyoshna jyoshna" userId="1f47d572afb0f79f" providerId="LiveId" clId="{1E74440D-D73B-4845-BE3D-96AD21E990BD}" dt="2020-11-23T18:51:43.974" v="385" actId="26606"/>
          <ac:spMkLst>
            <pc:docMk/>
            <pc:sldMk cId="1156722328" sldId="295"/>
            <ac:spMk id="29" creationId="{04357C93-F0CB-4A1C-8F77-4E9063789819}"/>
          </ac:spMkLst>
        </pc:spChg>
        <pc:spChg chg="add">
          <ac:chgData name="jyoshna jyoshna" userId="1f47d572afb0f79f" providerId="LiveId" clId="{1E74440D-D73B-4845-BE3D-96AD21E990BD}" dt="2020-11-23T18:51:43.974" v="385" actId="26606"/>
          <ac:spMkLst>
            <pc:docMk/>
            <pc:sldMk cId="1156722328" sldId="295"/>
            <ac:spMk id="30" creationId="{6CF143E5-57C3-46A3-91A2-EDAA7A8E6A75}"/>
          </ac:spMkLst>
        </pc:spChg>
        <pc:grpChg chg="add del">
          <ac:chgData name="jyoshna jyoshna" userId="1f47d572afb0f79f" providerId="LiveId" clId="{1E74440D-D73B-4845-BE3D-96AD21E990BD}" dt="2020-11-23T18:51:36.182" v="382" actId="26606"/>
          <ac:grpSpMkLst>
            <pc:docMk/>
            <pc:sldMk cId="1156722328" sldId="295"/>
            <ac:grpSpMk id="16" creationId="{032D8612-31EB-44CF-A1D0-14FD4C705424}"/>
          </ac:grpSpMkLst>
        </pc:grpChg>
        <pc:grpChg chg="add del">
          <ac:chgData name="jyoshna jyoshna" userId="1f47d572afb0f79f" providerId="LiveId" clId="{1E74440D-D73B-4845-BE3D-96AD21E990BD}" dt="2020-11-23T18:51:43.959" v="384" actId="26606"/>
          <ac:grpSpMkLst>
            <pc:docMk/>
            <pc:sldMk cId="1156722328" sldId="295"/>
            <ac:grpSpMk id="22" creationId="{032D8612-31EB-44CF-A1D0-14FD4C705424}"/>
          </ac:grpSpMkLst>
        </pc:grpChg>
        <pc:picChg chg="add mod">
          <ac:chgData name="jyoshna jyoshna" userId="1f47d572afb0f79f" providerId="LiveId" clId="{1E74440D-D73B-4845-BE3D-96AD21E990BD}" dt="2020-11-23T18:51:55.843" v="387" actId="14100"/>
          <ac:picMkLst>
            <pc:docMk/>
            <pc:sldMk cId="1156722328" sldId="295"/>
            <ac:picMk id="5" creationId="{41C97D16-8531-4B3E-9B53-A7E99679A2FE}"/>
          </ac:picMkLst>
        </pc:picChg>
      </pc:sldChg>
      <pc:sldChg chg="new del">
        <pc:chgData name="jyoshna jyoshna" userId="1f47d572afb0f79f" providerId="LiveId" clId="{1E74440D-D73B-4845-BE3D-96AD21E990BD}" dt="2020-11-23T21:01:12.209" v="403" actId="2696"/>
        <pc:sldMkLst>
          <pc:docMk/>
          <pc:sldMk cId="2600888380" sldId="296"/>
        </pc:sldMkLst>
      </pc:sldChg>
      <pc:sldChg chg="new del">
        <pc:chgData name="jyoshna jyoshna" userId="1f47d572afb0f79f" providerId="LiveId" clId="{1E74440D-D73B-4845-BE3D-96AD21E990BD}" dt="2020-11-23T20:55:56.338" v="401" actId="2696"/>
        <pc:sldMkLst>
          <pc:docMk/>
          <pc:sldMk cId="3093331819" sldId="296"/>
        </pc:sldMkLst>
      </pc:sldChg>
    </pc:docChg>
  </pc:docChgLst>
  <pc:docChgLst>
    <pc:chgData name="jyoshna jyoshna" userId="1f47d572afb0f79f" providerId="LiveId" clId="{3AA24B61-FAF1-49A4-82C3-4425E49B5FF8}"/>
    <pc:docChg chg="custSel modSld">
      <pc:chgData name="jyoshna jyoshna" userId="1f47d572afb0f79f" providerId="LiveId" clId="{3AA24B61-FAF1-49A4-82C3-4425E49B5FF8}" dt="2020-11-23T22:32:20.290" v="81" actId="20577"/>
      <pc:docMkLst>
        <pc:docMk/>
      </pc:docMkLst>
      <pc:sldChg chg="modSp mod">
        <pc:chgData name="jyoshna jyoshna" userId="1f47d572afb0f79f" providerId="LiveId" clId="{3AA24B61-FAF1-49A4-82C3-4425E49B5FF8}" dt="2020-11-23T22:32:20.290" v="81" actId="20577"/>
        <pc:sldMkLst>
          <pc:docMk/>
          <pc:sldMk cId="2136163975" sldId="292"/>
        </pc:sldMkLst>
        <pc:spChg chg="mod">
          <ac:chgData name="jyoshna jyoshna" userId="1f47d572afb0f79f" providerId="LiveId" clId="{3AA24B61-FAF1-49A4-82C3-4425E49B5FF8}" dt="2020-11-23T22:32:20.290" v="81" actId="20577"/>
          <ac:spMkLst>
            <pc:docMk/>
            <pc:sldMk cId="2136163975" sldId="292"/>
            <ac:spMk id="4" creationId="{463516E0-5D55-457F-8521-9A332B6377B9}"/>
          </ac:spMkLst>
        </pc:sp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5C9A7-6E12-483D-8143-EF5FC1A2BDB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A0E993C-FA98-4305-B5A1-03C5F73E4B77}">
      <dgm:prSet/>
      <dgm:spPr/>
      <dgm:t>
        <a:bodyPr/>
        <a:lstStyle/>
        <a:p>
          <a:r>
            <a:rPr lang="en-US"/>
            <a:t>Pandas</a:t>
          </a:r>
        </a:p>
      </dgm:t>
    </dgm:pt>
    <dgm:pt modelId="{A438D235-0C87-43A2-AA30-28EDF966FC44}" type="parTrans" cxnId="{791E3F0F-E81E-4D80-933D-5ECEF8A0F0B7}">
      <dgm:prSet/>
      <dgm:spPr/>
      <dgm:t>
        <a:bodyPr/>
        <a:lstStyle/>
        <a:p>
          <a:endParaRPr lang="en-US"/>
        </a:p>
      </dgm:t>
    </dgm:pt>
    <dgm:pt modelId="{DDADA11E-23D8-4DE3-A6D3-C9CF899B88FF}" type="sibTrans" cxnId="{791E3F0F-E81E-4D80-933D-5ECEF8A0F0B7}">
      <dgm:prSet/>
      <dgm:spPr/>
      <dgm:t>
        <a:bodyPr/>
        <a:lstStyle/>
        <a:p>
          <a:endParaRPr lang="en-US"/>
        </a:p>
      </dgm:t>
    </dgm:pt>
    <dgm:pt modelId="{C45875FD-4983-4571-9C8B-6B8D3DC60F07}">
      <dgm:prSet/>
      <dgm:spPr/>
      <dgm:t>
        <a:bodyPr/>
        <a:lstStyle/>
        <a:p>
          <a:r>
            <a:rPr lang="en-US"/>
            <a:t>Numpy</a:t>
          </a:r>
        </a:p>
      </dgm:t>
    </dgm:pt>
    <dgm:pt modelId="{19CB9C5E-D273-4B56-96BE-B4D7DF981F41}" type="parTrans" cxnId="{391668A3-7DAA-408E-A498-6B535DAECCE1}">
      <dgm:prSet/>
      <dgm:spPr/>
      <dgm:t>
        <a:bodyPr/>
        <a:lstStyle/>
        <a:p>
          <a:endParaRPr lang="en-US"/>
        </a:p>
      </dgm:t>
    </dgm:pt>
    <dgm:pt modelId="{4A62A2FB-DC37-4241-B393-8EAC2AC407DF}" type="sibTrans" cxnId="{391668A3-7DAA-408E-A498-6B535DAECCE1}">
      <dgm:prSet/>
      <dgm:spPr/>
      <dgm:t>
        <a:bodyPr/>
        <a:lstStyle/>
        <a:p>
          <a:endParaRPr lang="en-US"/>
        </a:p>
      </dgm:t>
    </dgm:pt>
    <dgm:pt modelId="{4A28E87D-5AE4-4895-A9B5-CF680CDF8473}">
      <dgm:prSet/>
      <dgm:spPr/>
      <dgm:t>
        <a:bodyPr/>
        <a:lstStyle/>
        <a:p>
          <a:r>
            <a:rPr lang="en-US"/>
            <a:t>Matplotlib</a:t>
          </a:r>
        </a:p>
      </dgm:t>
    </dgm:pt>
    <dgm:pt modelId="{BFD9104A-474A-4E6B-80A0-2ACA8F2954E5}" type="parTrans" cxnId="{0120BA3C-E01D-4346-BB4E-717FD58B39B5}">
      <dgm:prSet/>
      <dgm:spPr/>
      <dgm:t>
        <a:bodyPr/>
        <a:lstStyle/>
        <a:p>
          <a:endParaRPr lang="en-US"/>
        </a:p>
      </dgm:t>
    </dgm:pt>
    <dgm:pt modelId="{786E2747-CA17-45B7-A1EC-D48196C8FF80}" type="sibTrans" cxnId="{0120BA3C-E01D-4346-BB4E-717FD58B39B5}">
      <dgm:prSet/>
      <dgm:spPr/>
      <dgm:t>
        <a:bodyPr/>
        <a:lstStyle/>
        <a:p>
          <a:endParaRPr lang="en-US"/>
        </a:p>
      </dgm:t>
    </dgm:pt>
    <dgm:pt modelId="{FC22621B-0DC1-4FAD-82CE-E011EF6D7BE5}">
      <dgm:prSet/>
      <dgm:spPr/>
      <dgm:t>
        <a:bodyPr/>
        <a:lstStyle/>
        <a:p>
          <a:r>
            <a:rPr lang="en-US"/>
            <a:t>Seaborn</a:t>
          </a:r>
        </a:p>
      </dgm:t>
    </dgm:pt>
    <dgm:pt modelId="{8DF6B003-453E-469E-8FEA-C0820C9E1663}" type="parTrans" cxnId="{08841DEC-D5B1-4473-BEAA-97D33E50553A}">
      <dgm:prSet/>
      <dgm:spPr/>
      <dgm:t>
        <a:bodyPr/>
        <a:lstStyle/>
        <a:p>
          <a:endParaRPr lang="en-US"/>
        </a:p>
      </dgm:t>
    </dgm:pt>
    <dgm:pt modelId="{2D1F5E4C-FBF3-452D-9ECB-FF3CAE76D23C}" type="sibTrans" cxnId="{08841DEC-D5B1-4473-BEAA-97D33E50553A}">
      <dgm:prSet/>
      <dgm:spPr/>
      <dgm:t>
        <a:bodyPr/>
        <a:lstStyle/>
        <a:p>
          <a:endParaRPr lang="en-US"/>
        </a:p>
      </dgm:t>
    </dgm:pt>
    <dgm:pt modelId="{11ED9CE6-B127-4B05-82A8-4232ADE1A79F}">
      <dgm:prSet/>
      <dgm:spPr/>
      <dgm:t>
        <a:bodyPr/>
        <a:lstStyle/>
        <a:p>
          <a:r>
            <a:rPr lang="en-US"/>
            <a:t>NLTK</a:t>
          </a:r>
        </a:p>
      </dgm:t>
    </dgm:pt>
    <dgm:pt modelId="{96C23FBE-A8F6-4781-96D6-A7E1935C2844}" type="parTrans" cxnId="{4BAC8350-E7E2-4FEA-ABBD-8B556BA80685}">
      <dgm:prSet/>
      <dgm:spPr/>
      <dgm:t>
        <a:bodyPr/>
        <a:lstStyle/>
        <a:p>
          <a:endParaRPr lang="en-US"/>
        </a:p>
      </dgm:t>
    </dgm:pt>
    <dgm:pt modelId="{9C885D61-796F-49F2-A810-6250145B0DB1}" type="sibTrans" cxnId="{4BAC8350-E7E2-4FEA-ABBD-8B556BA80685}">
      <dgm:prSet/>
      <dgm:spPr/>
      <dgm:t>
        <a:bodyPr/>
        <a:lstStyle/>
        <a:p>
          <a:endParaRPr lang="en-US"/>
        </a:p>
      </dgm:t>
    </dgm:pt>
    <dgm:pt modelId="{5B2B580D-423E-40F9-9AF1-07E890FE6D70}">
      <dgm:prSet/>
      <dgm:spPr/>
      <dgm:t>
        <a:bodyPr/>
        <a:lstStyle/>
        <a:p>
          <a:r>
            <a:rPr lang="en-US"/>
            <a:t>CountVectorizer</a:t>
          </a:r>
        </a:p>
      </dgm:t>
    </dgm:pt>
    <dgm:pt modelId="{18893A2B-CB81-4781-8962-DB1C38EC5892}" type="parTrans" cxnId="{76154F50-DB21-4534-ACC3-7DA907CA0CF6}">
      <dgm:prSet/>
      <dgm:spPr/>
      <dgm:t>
        <a:bodyPr/>
        <a:lstStyle/>
        <a:p>
          <a:endParaRPr lang="en-US"/>
        </a:p>
      </dgm:t>
    </dgm:pt>
    <dgm:pt modelId="{5A5B0707-8DFD-4E46-8F59-A0E47EFDB08C}" type="sibTrans" cxnId="{76154F50-DB21-4534-ACC3-7DA907CA0CF6}">
      <dgm:prSet/>
      <dgm:spPr/>
      <dgm:t>
        <a:bodyPr/>
        <a:lstStyle/>
        <a:p>
          <a:endParaRPr lang="en-US"/>
        </a:p>
      </dgm:t>
    </dgm:pt>
    <dgm:pt modelId="{A3F1DD2A-7629-4FB0-8422-2B13D637C07B}">
      <dgm:prSet/>
      <dgm:spPr/>
      <dgm:t>
        <a:bodyPr/>
        <a:lstStyle/>
        <a:p>
          <a:r>
            <a:rPr lang="en-US"/>
            <a:t>SkLearn</a:t>
          </a:r>
        </a:p>
      </dgm:t>
    </dgm:pt>
    <dgm:pt modelId="{6465438D-CDD4-4506-B514-70B1ECD99D94}" type="parTrans" cxnId="{826CCD27-A395-4420-A58C-B265A2B2D330}">
      <dgm:prSet/>
      <dgm:spPr/>
      <dgm:t>
        <a:bodyPr/>
        <a:lstStyle/>
        <a:p>
          <a:endParaRPr lang="en-US"/>
        </a:p>
      </dgm:t>
    </dgm:pt>
    <dgm:pt modelId="{B57874A4-41AB-4884-9ADC-CB5A288CB49D}" type="sibTrans" cxnId="{826CCD27-A395-4420-A58C-B265A2B2D330}">
      <dgm:prSet/>
      <dgm:spPr/>
      <dgm:t>
        <a:bodyPr/>
        <a:lstStyle/>
        <a:p>
          <a:endParaRPr lang="en-US"/>
        </a:p>
      </dgm:t>
    </dgm:pt>
    <dgm:pt modelId="{43AE552D-4410-4369-AD32-4A9F0CC66C82}">
      <dgm:prSet/>
      <dgm:spPr/>
      <dgm:t>
        <a:bodyPr/>
        <a:lstStyle/>
        <a:p>
          <a:r>
            <a:rPr lang="en-US"/>
            <a:t>Textblob</a:t>
          </a:r>
        </a:p>
      </dgm:t>
    </dgm:pt>
    <dgm:pt modelId="{317E9E34-E80D-4916-B256-A97D76BD7F9A}" type="parTrans" cxnId="{5BA7560C-54E9-4B7F-80E9-03C7A65D627C}">
      <dgm:prSet/>
      <dgm:spPr/>
      <dgm:t>
        <a:bodyPr/>
        <a:lstStyle/>
        <a:p>
          <a:endParaRPr lang="en-US"/>
        </a:p>
      </dgm:t>
    </dgm:pt>
    <dgm:pt modelId="{AB0DC17D-3401-4757-9564-0FAD6ACE6CDE}" type="sibTrans" cxnId="{5BA7560C-54E9-4B7F-80E9-03C7A65D627C}">
      <dgm:prSet/>
      <dgm:spPr/>
      <dgm:t>
        <a:bodyPr/>
        <a:lstStyle/>
        <a:p>
          <a:endParaRPr lang="en-US"/>
        </a:p>
      </dgm:t>
    </dgm:pt>
    <dgm:pt modelId="{84DF5A37-1AC8-4909-906D-0A7ECC2C2D45}">
      <dgm:prSet/>
      <dgm:spPr/>
      <dgm:t>
        <a:bodyPr/>
        <a:lstStyle/>
        <a:p>
          <a:r>
            <a:rPr lang="en-US"/>
            <a:t>Tweepy</a:t>
          </a:r>
        </a:p>
      </dgm:t>
    </dgm:pt>
    <dgm:pt modelId="{C8F809B8-9046-434F-933F-617D001FB689}" type="parTrans" cxnId="{2A2BC448-4293-4F8A-873B-62B140E4F1C8}">
      <dgm:prSet/>
      <dgm:spPr/>
      <dgm:t>
        <a:bodyPr/>
        <a:lstStyle/>
        <a:p>
          <a:endParaRPr lang="en-US"/>
        </a:p>
      </dgm:t>
    </dgm:pt>
    <dgm:pt modelId="{DA32E5F0-F67B-43FC-9162-6905779B12CC}" type="sibTrans" cxnId="{2A2BC448-4293-4F8A-873B-62B140E4F1C8}">
      <dgm:prSet/>
      <dgm:spPr/>
      <dgm:t>
        <a:bodyPr/>
        <a:lstStyle/>
        <a:p>
          <a:endParaRPr lang="en-US"/>
        </a:p>
      </dgm:t>
    </dgm:pt>
    <dgm:pt modelId="{E6499A75-4162-48B8-B235-4B3258D78339}">
      <dgm:prSet/>
      <dgm:spPr/>
      <dgm:t>
        <a:bodyPr/>
        <a:lstStyle/>
        <a:p>
          <a:r>
            <a:rPr lang="en-US"/>
            <a:t>WordCloud</a:t>
          </a:r>
        </a:p>
      </dgm:t>
    </dgm:pt>
    <dgm:pt modelId="{3EE05A5A-4029-4E4A-959F-5A89BE2A82C6}" type="parTrans" cxnId="{9D1AA921-DEA0-4255-9922-2C057DBC9A4E}">
      <dgm:prSet/>
      <dgm:spPr/>
      <dgm:t>
        <a:bodyPr/>
        <a:lstStyle/>
        <a:p>
          <a:endParaRPr lang="en-US"/>
        </a:p>
      </dgm:t>
    </dgm:pt>
    <dgm:pt modelId="{6D1EA293-BCB7-4299-B712-9F9397B21000}" type="sibTrans" cxnId="{9D1AA921-DEA0-4255-9922-2C057DBC9A4E}">
      <dgm:prSet/>
      <dgm:spPr/>
      <dgm:t>
        <a:bodyPr/>
        <a:lstStyle/>
        <a:p>
          <a:endParaRPr lang="en-US"/>
        </a:p>
      </dgm:t>
    </dgm:pt>
    <dgm:pt modelId="{E58B243B-C1F8-4EEE-A07B-614825A4F986}">
      <dgm:prSet/>
      <dgm:spPr/>
      <dgm:t>
        <a:bodyPr/>
        <a:lstStyle/>
        <a:p>
          <a:r>
            <a:rPr lang="en-US"/>
            <a:t>Regex</a:t>
          </a:r>
        </a:p>
      </dgm:t>
    </dgm:pt>
    <dgm:pt modelId="{AA45E5BE-A932-4FD7-820D-8D3BAA3A6EF6}" type="parTrans" cxnId="{0A19D48F-DF04-47E5-BF84-9982D8B5BCB0}">
      <dgm:prSet/>
      <dgm:spPr/>
      <dgm:t>
        <a:bodyPr/>
        <a:lstStyle/>
        <a:p>
          <a:endParaRPr lang="en-US"/>
        </a:p>
      </dgm:t>
    </dgm:pt>
    <dgm:pt modelId="{C92877F6-DC59-48B7-94FB-5D729C219848}" type="sibTrans" cxnId="{0A19D48F-DF04-47E5-BF84-9982D8B5BCB0}">
      <dgm:prSet/>
      <dgm:spPr/>
      <dgm:t>
        <a:bodyPr/>
        <a:lstStyle/>
        <a:p>
          <a:endParaRPr lang="en-US"/>
        </a:p>
      </dgm:t>
    </dgm:pt>
    <dgm:pt modelId="{66EB9C6E-BA13-4AA6-8554-3F5A07C2210A}">
      <dgm:prSet/>
      <dgm:spPr/>
      <dgm:t>
        <a:bodyPr/>
        <a:lstStyle/>
        <a:p>
          <a:r>
            <a:rPr lang="en-US"/>
            <a:t>Vader Lexicon</a:t>
          </a:r>
        </a:p>
      </dgm:t>
    </dgm:pt>
    <dgm:pt modelId="{8E2C1CBE-D7A3-4584-BAD1-75A4A7D31A3E}" type="parTrans" cxnId="{5C0EFBCA-7B96-4DBE-968F-470E54E5C9D6}">
      <dgm:prSet/>
      <dgm:spPr/>
      <dgm:t>
        <a:bodyPr/>
        <a:lstStyle/>
        <a:p>
          <a:endParaRPr lang="en-US"/>
        </a:p>
      </dgm:t>
    </dgm:pt>
    <dgm:pt modelId="{7B6D68EB-5513-44A7-852B-B64EF211B4D1}" type="sibTrans" cxnId="{5C0EFBCA-7B96-4DBE-968F-470E54E5C9D6}">
      <dgm:prSet/>
      <dgm:spPr/>
      <dgm:t>
        <a:bodyPr/>
        <a:lstStyle/>
        <a:p>
          <a:endParaRPr lang="en-US"/>
        </a:p>
      </dgm:t>
    </dgm:pt>
    <dgm:pt modelId="{1EE4C1E7-7099-4902-A261-A4CCA34CDCCE}">
      <dgm:prSet/>
      <dgm:spPr/>
      <dgm:t>
        <a:bodyPr/>
        <a:lstStyle/>
        <a:p>
          <a:r>
            <a:rPr lang="en-US"/>
            <a:t>Spacy</a:t>
          </a:r>
        </a:p>
      </dgm:t>
    </dgm:pt>
    <dgm:pt modelId="{5A45814F-367F-4114-ADCF-75910204CC5E}" type="parTrans" cxnId="{206755C5-A7F5-4608-941D-AC7D65054202}">
      <dgm:prSet/>
      <dgm:spPr/>
      <dgm:t>
        <a:bodyPr/>
        <a:lstStyle/>
        <a:p>
          <a:endParaRPr lang="en-US"/>
        </a:p>
      </dgm:t>
    </dgm:pt>
    <dgm:pt modelId="{18E5B7A0-9CEF-4090-BC24-91E6C7939049}" type="sibTrans" cxnId="{206755C5-A7F5-4608-941D-AC7D65054202}">
      <dgm:prSet/>
      <dgm:spPr/>
      <dgm:t>
        <a:bodyPr/>
        <a:lstStyle/>
        <a:p>
          <a:endParaRPr lang="en-US"/>
        </a:p>
      </dgm:t>
    </dgm:pt>
    <dgm:pt modelId="{ACFC1C41-3927-44F0-BFDF-9B215FCE7EC3}">
      <dgm:prSet/>
      <dgm:spPr/>
      <dgm:t>
        <a:bodyPr/>
        <a:lstStyle/>
        <a:p>
          <a:r>
            <a:rPr lang="en-US"/>
            <a:t>Displacy</a:t>
          </a:r>
        </a:p>
      </dgm:t>
    </dgm:pt>
    <dgm:pt modelId="{31910A48-D384-4502-848A-A33E5C790E56}" type="parTrans" cxnId="{7E5C4D03-FF2A-4064-A9ED-B4033CFD078B}">
      <dgm:prSet/>
      <dgm:spPr/>
      <dgm:t>
        <a:bodyPr/>
        <a:lstStyle/>
        <a:p>
          <a:endParaRPr lang="en-US"/>
        </a:p>
      </dgm:t>
    </dgm:pt>
    <dgm:pt modelId="{775FB71D-8183-4295-AF28-E0E547EA0D6D}" type="sibTrans" cxnId="{7E5C4D03-FF2A-4064-A9ED-B4033CFD078B}">
      <dgm:prSet/>
      <dgm:spPr/>
      <dgm:t>
        <a:bodyPr/>
        <a:lstStyle/>
        <a:p>
          <a:endParaRPr lang="en-US"/>
        </a:p>
      </dgm:t>
    </dgm:pt>
    <dgm:pt modelId="{FC1F87D8-DB4C-469F-AFD5-700477CB6405}" type="pres">
      <dgm:prSet presAssocID="{84F5C9A7-6E12-483D-8143-EF5FC1A2BDB0}" presName="diagram" presStyleCnt="0">
        <dgm:presLayoutVars>
          <dgm:dir/>
          <dgm:resizeHandles val="exact"/>
        </dgm:presLayoutVars>
      </dgm:prSet>
      <dgm:spPr/>
    </dgm:pt>
    <dgm:pt modelId="{8095F2E1-87E0-49AC-8D8A-B58872BF9007}" type="pres">
      <dgm:prSet presAssocID="{FA0E993C-FA98-4305-B5A1-03C5F73E4B77}" presName="node" presStyleLbl="node1" presStyleIdx="0" presStyleCnt="14">
        <dgm:presLayoutVars>
          <dgm:bulletEnabled val="1"/>
        </dgm:presLayoutVars>
      </dgm:prSet>
      <dgm:spPr/>
    </dgm:pt>
    <dgm:pt modelId="{16E31954-49D3-4241-BA99-99CDF2245ED8}" type="pres">
      <dgm:prSet presAssocID="{DDADA11E-23D8-4DE3-A6D3-C9CF899B88FF}" presName="sibTrans" presStyleCnt="0"/>
      <dgm:spPr/>
    </dgm:pt>
    <dgm:pt modelId="{9D68E5EE-5417-4107-A7E9-0F1EF543A472}" type="pres">
      <dgm:prSet presAssocID="{C45875FD-4983-4571-9C8B-6B8D3DC60F07}" presName="node" presStyleLbl="node1" presStyleIdx="1" presStyleCnt="14">
        <dgm:presLayoutVars>
          <dgm:bulletEnabled val="1"/>
        </dgm:presLayoutVars>
      </dgm:prSet>
      <dgm:spPr/>
    </dgm:pt>
    <dgm:pt modelId="{ABE809BD-AB2C-4EEA-8639-01A110CF4400}" type="pres">
      <dgm:prSet presAssocID="{4A62A2FB-DC37-4241-B393-8EAC2AC407DF}" presName="sibTrans" presStyleCnt="0"/>
      <dgm:spPr/>
    </dgm:pt>
    <dgm:pt modelId="{05B8C345-BD4D-4FFD-BECE-1A0C042CA04F}" type="pres">
      <dgm:prSet presAssocID="{4A28E87D-5AE4-4895-A9B5-CF680CDF8473}" presName="node" presStyleLbl="node1" presStyleIdx="2" presStyleCnt="14">
        <dgm:presLayoutVars>
          <dgm:bulletEnabled val="1"/>
        </dgm:presLayoutVars>
      </dgm:prSet>
      <dgm:spPr/>
    </dgm:pt>
    <dgm:pt modelId="{9EC79E4C-5C6A-4CEC-B650-487B5FC6FFD9}" type="pres">
      <dgm:prSet presAssocID="{786E2747-CA17-45B7-A1EC-D48196C8FF80}" presName="sibTrans" presStyleCnt="0"/>
      <dgm:spPr/>
    </dgm:pt>
    <dgm:pt modelId="{EC4266E9-15E4-4AA1-B810-E72EBFD3E1E4}" type="pres">
      <dgm:prSet presAssocID="{FC22621B-0DC1-4FAD-82CE-E011EF6D7BE5}" presName="node" presStyleLbl="node1" presStyleIdx="3" presStyleCnt="14">
        <dgm:presLayoutVars>
          <dgm:bulletEnabled val="1"/>
        </dgm:presLayoutVars>
      </dgm:prSet>
      <dgm:spPr/>
    </dgm:pt>
    <dgm:pt modelId="{6D191B5B-41C6-4C66-AE86-D1B4EFA57DE5}" type="pres">
      <dgm:prSet presAssocID="{2D1F5E4C-FBF3-452D-9ECB-FF3CAE76D23C}" presName="sibTrans" presStyleCnt="0"/>
      <dgm:spPr/>
    </dgm:pt>
    <dgm:pt modelId="{2CED7B3A-D20E-44A7-A12A-0623370E16FA}" type="pres">
      <dgm:prSet presAssocID="{11ED9CE6-B127-4B05-82A8-4232ADE1A79F}" presName="node" presStyleLbl="node1" presStyleIdx="4" presStyleCnt="14">
        <dgm:presLayoutVars>
          <dgm:bulletEnabled val="1"/>
        </dgm:presLayoutVars>
      </dgm:prSet>
      <dgm:spPr/>
    </dgm:pt>
    <dgm:pt modelId="{A889C43A-EF57-4660-B4F8-7274C586451E}" type="pres">
      <dgm:prSet presAssocID="{9C885D61-796F-49F2-A810-6250145B0DB1}" presName="sibTrans" presStyleCnt="0"/>
      <dgm:spPr/>
    </dgm:pt>
    <dgm:pt modelId="{572108EE-F18B-4767-983B-EC76F1C9F827}" type="pres">
      <dgm:prSet presAssocID="{5B2B580D-423E-40F9-9AF1-07E890FE6D70}" presName="node" presStyleLbl="node1" presStyleIdx="5" presStyleCnt="14">
        <dgm:presLayoutVars>
          <dgm:bulletEnabled val="1"/>
        </dgm:presLayoutVars>
      </dgm:prSet>
      <dgm:spPr/>
    </dgm:pt>
    <dgm:pt modelId="{37BA4711-CC39-400B-88EC-DABEAA3183BE}" type="pres">
      <dgm:prSet presAssocID="{5A5B0707-8DFD-4E46-8F59-A0E47EFDB08C}" presName="sibTrans" presStyleCnt="0"/>
      <dgm:spPr/>
    </dgm:pt>
    <dgm:pt modelId="{F5D1DE94-A24A-4C93-9751-BF9C061D6817}" type="pres">
      <dgm:prSet presAssocID="{A3F1DD2A-7629-4FB0-8422-2B13D637C07B}" presName="node" presStyleLbl="node1" presStyleIdx="6" presStyleCnt="14">
        <dgm:presLayoutVars>
          <dgm:bulletEnabled val="1"/>
        </dgm:presLayoutVars>
      </dgm:prSet>
      <dgm:spPr/>
    </dgm:pt>
    <dgm:pt modelId="{5F807DE9-B5E8-4A15-9F4C-A72ABEBEFD65}" type="pres">
      <dgm:prSet presAssocID="{B57874A4-41AB-4884-9ADC-CB5A288CB49D}" presName="sibTrans" presStyleCnt="0"/>
      <dgm:spPr/>
    </dgm:pt>
    <dgm:pt modelId="{6CD2C3D8-57D3-4B27-A85B-FC48E082A8B1}" type="pres">
      <dgm:prSet presAssocID="{43AE552D-4410-4369-AD32-4A9F0CC66C82}" presName="node" presStyleLbl="node1" presStyleIdx="7" presStyleCnt="14">
        <dgm:presLayoutVars>
          <dgm:bulletEnabled val="1"/>
        </dgm:presLayoutVars>
      </dgm:prSet>
      <dgm:spPr/>
    </dgm:pt>
    <dgm:pt modelId="{FEB0E4FC-AD9F-4720-AB22-5274B1B4AFDD}" type="pres">
      <dgm:prSet presAssocID="{AB0DC17D-3401-4757-9564-0FAD6ACE6CDE}" presName="sibTrans" presStyleCnt="0"/>
      <dgm:spPr/>
    </dgm:pt>
    <dgm:pt modelId="{473CAC92-4C1E-4AF9-ADBB-37424D144A73}" type="pres">
      <dgm:prSet presAssocID="{84DF5A37-1AC8-4909-906D-0A7ECC2C2D45}" presName="node" presStyleLbl="node1" presStyleIdx="8" presStyleCnt="14">
        <dgm:presLayoutVars>
          <dgm:bulletEnabled val="1"/>
        </dgm:presLayoutVars>
      </dgm:prSet>
      <dgm:spPr/>
    </dgm:pt>
    <dgm:pt modelId="{E9317752-E413-4D77-8FFA-E95BDC35FA6E}" type="pres">
      <dgm:prSet presAssocID="{DA32E5F0-F67B-43FC-9162-6905779B12CC}" presName="sibTrans" presStyleCnt="0"/>
      <dgm:spPr/>
    </dgm:pt>
    <dgm:pt modelId="{3098E6B2-9A63-4834-A6D6-BA6D0975A41E}" type="pres">
      <dgm:prSet presAssocID="{E6499A75-4162-48B8-B235-4B3258D78339}" presName="node" presStyleLbl="node1" presStyleIdx="9" presStyleCnt="14">
        <dgm:presLayoutVars>
          <dgm:bulletEnabled val="1"/>
        </dgm:presLayoutVars>
      </dgm:prSet>
      <dgm:spPr/>
    </dgm:pt>
    <dgm:pt modelId="{B87C2254-7011-4ED3-AA49-57FF6EDC459D}" type="pres">
      <dgm:prSet presAssocID="{6D1EA293-BCB7-4299-B712-9F9397B21000}" presName="sibTrans" presStyleCnt="0"/>
      <dgm:spPr/>
    </dgm:pt>
    <dgm:pt modelId="{71F26BFC-AC42-40D9-8A55-F4A2AA5D8898}" type="pres">
      <dgm:prSet presAssocID="{E58B243B-C1F8-4EEE-A07B-614825A4F986}" presName="node" presStyleLbl="node1" presStyleIdx="10" presStyleCnt="14">
        <dgm:presLayoutVars>
          <dgm:bulletEnabled val="1"/>
        </dgm:presLayoutVars>
      </dgm:prSet>
      <dgm:spPr/>
    </dgm:pt>
    <dgm:pt modelId="{5753212F-36EE-4DB8-AF89-5C500638F0A3}" type="pres">
      <dgm:prSet presAssocID="{C92877F6-DC59-48B7-94FB-5D729C219848}" presName="sibTrans" presStyleCnt="0"/>
      <dgm:spPr/>
    </dgm:pt>
    <dgm:pt modelId="{D60A0A71-13E0-47E5-ADDA-0E66EF0AF9C5}" type="pres">
      <dgm:prSet presAssocID="{66EB9C6E-BA13-4AA6-8554-3F5A07C2210A}" presName="node" presStyleLbl="node1" presStyleIdx="11" presStyleCnt="14">
        <dgm:presLayoutVars>
          <dgm:bulletEnabled val="1"/>
        </dgm:presLayoutVars>
      </dgm:prSet>
      <dgm:spPr/>
    </dgm:pt>
    <dgm:pt modelId="{F8BBD8F6-B3F3-4E9B-9692-D778AC022E44}" type="pres">
      <dgm:prSet presAssocID="{7B6D68EB-5513-44A7-852B-B64EF211B4D1}" presName="sibTrans" presStyleCnt="0"/>
      <dgm:spPr/>
    </dgm:pt>
    <dgm:pt modelId="{322CEC1C-5CA2-4E2C-8746-5330DD4522D4}" type="pres">
      <dgm:prSet presAssocID="{1EE4C1E7-7099-4902-A261-A4CCA34CDCCE}" presName="node" presStyleLbl="node1" presStyleIdx="12" presStyleCnt="14">
        <dgm:presLayoutVars>
          <dgm:bulletEnabled val="1"/>
        </dgm:presLayoutVars>
      </dgm:prSet>
      <dgm:spPr/>
    </dgm:pt>
    <dgm:pt modelId="{2E4618F0-D8B8-4BBA-873A-80D39AE07BE6}" type="pres">
      <dgm:prSet presAssocID="{18E5B7A0-9CEF-4090-BC24-91E6C7939049}" presName="sibTrans" presStyleCnt="0"/>
      <dgm:spPr/>
    </dgm:pt>
    <dgm:pt modelId="{6E04036A-59FF-461D-842C-EAC1BE395F99}" type="pres">
      <dgm:prSet presAssocID="{ACFC1C41-3927-44F0-BFDF-9B215FCE7EC3}" presName="node" presStyleLbl="node1" presStyleIdx="13" presStyleCnt="14">
        <dgm:presLayoutVars>
          <dgm:bulletEnabled val="1"/>
        </dgm:presLayoutVars>
      </dgm:prSet>
      <dgm:spPr/>
    </dgm:pt>
  </dgm:ptLst>
  <dgm:cxnLst>
    <dgm:cxn modelId="{7E5C4D03-FF2A-4064-A9ED-B4033CFD078B}" srcId="{84F5C9A7-6E12-483D-8143-EF5FC1A2BDB0}" destId="{ACFC1C41-3927-44F0-BFDF-9B215FCE7EC3}" srcOrd="13" destOrd="0" parTransId="{31910A48-D384-4502-848A-A33E5C790E56}" sibTransId="{775FB71D-8183-4295-AF28-E0E547EA0D6D}"/>
    <dgm:cxn modelId="{C035C007-9731-4940-A572-4C6858D52762}" type="presOf" srcId="{FA0E993C-FA98-4305-B5A1-03C5F73E4B77}" destId="{8095F2E1-87E0-49AC-8D8A-B58872BF9007}" srcOrd="0" destOrd="0" presId="urn:microsoft.com/office/officeart/2005/8/layout/default"/>
    <dgm:cxn modelId="{8811070C-4EDA-4E63-98C0-3AF0685B8856}" type="presOf" srcId="{84F5C9A7-6E12-483D-8143-EF5FC1A2BDB0}" destId="{FC1F87D8-DB4C-469F-AFD5-700477CB6405}" srcOrd="0" destOrd="0" presId="urn:microsoft.com/office/officeart/2005/8/layout/default"/>
    <dgm:cxn modelId="{5BA7560C-54E9-4B7F-80E9-03C7A65D627C}" srcId="{84F5C9A7-6E12-483D-8143-EF5FC1A2BDB0}" destId="{43AE552D-4410-4369-AD32-4A9F0CC66C82}" srcOrd="7" destOrd="0" parTransId="{317E9E34-E80D-4916-B256-A97D76BD7F9A}" sibTransId="{AB0DC17D-3401-4757-9564-0FAD6ACE6CDE}"/>
    <dgm:cxn modelId="{791E3F0F-E81E-4D80-933D-5ECEF8A0F0B7}" srcId="{84F5C9A7-6E12-483D-8143-EF5FC1A2BDB0}" destId="{FA0E993C-FA98-4305-B5A1-03C5F73E4B77}" srcOrd="0" destOrd="0" parTransId="{A438D235-0C87-43A2-AA30-28EDF966FC44}" sibTransId="{DDADA11E-23D8-4DE3-A6D3-C9CF899B88FF}"/>
    <dgm:cxn modelId="{9D1AA921-DEA0-4255-9922-2C057DBC9A4E}" srcId="{84F5C9A7-6E12-483D-8143-EF5FC1A2BDB0}" destId="{E6499A75-4162-48B8-B235-4B3258D78339}" srcOrd="9" destOrd="0" parTransId="{3EE05A5A-4029-4E4A-959F-5A89BE2A82C6}" sibTransId="{6D1EA293-BCB7-4299-B712-9F9397B21000}"/>
    <dgm:cxn modelId="{826CCD27-A395-4420-A58C-B265A2B2D330}" srcId="{84F5C9A7-6E12-483D-8143-EF5FC1A2BDB0}" destId="{A3F1DD2A-7629-4FB0-8422-2B13D637C07B}" srcOrd="6" destOrd="0" parTransId="{6465438D-CDD4-4506-B514-70B1ECD99D94}" sibTransId="{B57874A4-41AB-4884-9ADC-CB5A288CB49D}"/>
    <dgm:cxn modelId="{D9095332-2A03-48A5-9BF1-EA203D79CDEC}" type="presOf" srcId="{A3F1DD2A-7629-4FB0-8422-2B13D637C07B}" destId="{F5D1DE94-A24A-4C93-9751-BF9C061D6817}" srcOrd="0" destOrd="0" presId="urn:microsoft.com/office/officeart/2005/8/layout/default"/>
    <dgm:cxn modelId="{61E76435-35E1-49BF-AD04-F09EEB4E2EE2}" type="presOf" srcId="{84DF5A37-1AC8-4909-906D-0A7ECC2C2D45}" destId="{473CAC92-4C1E-4AF9-ADBB-37424D144A73}" srcOrd="0" destOrd="0" presId="urn:microsoft.com/office/officeart/2005/8/layout/default"/>
    <dgm:cxn modelId="{0120BA3C-E01D-4346-BB4E-717FD58B39B5}" srcId="{84F5C9A7-6E12-483D-8143-EF5FC1A2BDB0}" destId="{4A28E87D-5AE4-4895-A9B5-CF680CDF8473}" srcOrd="2" destOrd="0" parTransId="{BFD9104A-474A-4E6B-80A0-2ACA8F2954E5}" sibTransId="{786E2747-CA17-45B7-A1EC-D48196C8FF80}"/>
    <dgm:cxn modelId="{65CC6160-EDA3-40E5-ABB7-E77F86403898}" type="presOf" srcId="{E6499A75-4162-48B8-B235-4B3258D78339}" destId="{3098E6B2-9A63-4834-A6D6-BA6D0975A41E}" srcOrd="0" destOrd="0" presId="urn:microsoft.com/office/officeart/2005/8/layout/default"/>
    <dgm:cxn modelId="{2A2BC448-4293-4F8A-873B-62B140E4F1C8}" srcId="{84F5C9A7-6E12-483D-8143-EF5FC1A2BDB0}" destId="{84DF5A37-1AC8-4909-906D-0A7ECC2C2D45}" srcOrd="8" destOrd="0" parTransId="{C8F809B8-9046-434F-933F-617D001FB689}" sibTransId="{DA32E5F0-F67B-43FC-9162-6905779B12CC}"/>
    <dgm:cxn modelId="{2B5AD14B-F40A-4BBD-BDE9-678C09CAD142}" type="presOf" srcId="{C45875FD-4983-4571-9C8B-6B8D3DC60F07}" destId="{9D68E5EE-5417-4107-A7E9-0F1EF543A472}" srcOrd="0" destOrd="0" presId="urn:microsoft.com/office/officeart/2005/8/layout/default"/>
    <dgm:cxn modelId="{76154F50-DB21-4534-ACC3-7DA907CA0CF6}" srcId="{84F5C9A7-6E12-483D-8143-EF5FC1A2BDB0}" destId="{5B2B580D-423E-40F9-9AF1-07E890FE6D70}" srcOrd="5" destOrd="0" parTransId="{18893A2B-CB81-4781-8962-DB1C38EC5892}" sibTransId="{5A5B0707-8DFD-4E46-8F59-A0E47EFDB08C}"/>
    <dgm:cxn modelId="{4BAC8350-E7E2-4FEA-ABBD-8B556BA80685}" srcId="{84F5C9A7-6E12-483D-8143-EF5FC1A2BDB0}" destId="{11ED9CE6-B127-4B05-82A8-4232ADE1A79F}" srcOrd="4" destOrd="0" parTransId="{96C23FBE-A8F6-4781-96D6-A7E1935C2844}" sibTransId="{9C885D61-796F-49F2-A810-6250145B0DB1}"/>
    <dgm:cxn modelId="{58125F76-49AA-4EE1-8878-DAD98BC51725}" type="presOf" srcId="{66EB9C6E-BA13-4AA6-8554-3F5A07C2210A}" destId="{D60A0A71-13E0-47E5-ADDA-0E66EF0AF9C5}" srcOrd="0" destOrd="0" presId="urn:microsoft.com/office/officeart/2005/8/layout/default"/>
    <dgm:cxn modelId="{C454FD7D-149D-4896-B212-106DA34ED866}" type="presOf" srcId="{FC22621B-0DC1-4FAD-82CE-E011EF6D7BE5}" destId="{EC4266E9-15E4-4AA1-B810-E72EBFD3E1E4}" srcOrd="0" destOrd="0" presId="urn:microsoft.com/office/officeart/2005/8/layout/default"/>
    <dgm:cxn modelId="{EED1907E-CD5A-4D30-8BF1-BCCDC493190F}" type="presOf" srcId="{1EE4C1E7-7099-4902-A261-A4CCA34CDCCE}" destId="{322CEC1C-5CA2-4E2C-8746-5330DD4522D4}" srcOrd="0" destOrd="0" presId="urn:microsoft.com/office/officeart/2005/8/layout/default"/>
    <dgm:cxn modelId="{34808484-58B4-4458-8145-C81CFEC8C88D}" type="presOf" srcId="{4A28E87D-5AE4-4895-A9B5-CF680CDF8473}" destId="{05B8C345-BD4D-4FFD-BECE-1A0C042CA04F}" srcOrd="0" destOrd="0" presId="urn:microsoft.com/office/officeart/2005/8/layout/default"/>
    <dgm:cxn modelId="{0A19D48F-DF04-47E5-BF84-9982D8B5BCB0}" srcId="{84F5C9A7-6E12-483D-8143-EF5FC1A2BDB0}" destId="{E58B243B-C1F8-4EEE-A07B-614825A4F986}" srcOrd="10" destOrd="0" parTransId="{AA45E5BE-A932-4FD7-820D-8D3BAA3A6EF6}" sibTransId="{C92877F6-DC59-48B7-94FB-5D729C219848}"/>
    <dgm:cxn modelId="{1317B497-72C3-41D9-80DC-820F5C0DBF07}" type="presOf" srcId="{E58B243B-C1F8-4EEE-A07B-614825A4F986}" destId="{71F26BFC-AC42-40D9-8A55-F4A2AA5D8898}" srcOrd="0" destOrd="0" presId="urn:microsoft.com/office/officeart/2005/8/layout/default"/>
    <dgm:cxn modelId="{B348F99B-F2E0-4ED8-8D35-CAF76A19E58A}" type="presOf" srcId="{ACFC1C41-3927-44F0-BFDF-9B215FCE7EC3}" destId="{6E04036A-59FF-461D-842C-EAC1BE395F99}" srcOrd="0" destOrd="0" presId="urn:microsoft.com/office/officeart/2005/8/layout/default"/>
    <dgm:cxn modelId="{391668A3-7DAA-408E-A498-6B535DAECCE1}" srcId="{84F5C9A7-6E12-483D-8143-EF5FC1A2BDB0}" destId="{C45875FD-4983-4571-9C8B-6B8D3DC60F07}" srcOrd="1" destOrd="0" parTransId="{19CB9C5E-D273-4B56-96BE-B4D7DF981F41}" sibTransId="{4A62A2FB-DC37-4241-B393-8EAC2AC407DF}"/>
    <dgm:cxn modelId="{11D227AF-AFA0-42CB-8EF4-A4BF802F846D}" type="presOf" srcId="{11ED9CE6-B127-4B05-82A8-4232ADE1A79F}" destId="{2CED7B3A-D20E-44A7-A12A-0623370E16FA}" srcOrd="0" destOrd="0" presId="urn:microsoft.com/office/officeart/2005/8/layout/default"/>
    <dgm:cxn modelId="{175CFAB6-FC37-4B8A-8E00-8FCE989BB0A2}" type="presOf" srcId="{5B2B580D-423E-40F9-9AF1-07E890FE6D70}" destId="{572108EE-F18B-4767-983B-EC76F1C9F827}" srcOrd="0" destOrd="0" presId="urn:microsoft.com/office/officeart/2005/8/layout/default"/>
    <dgm:cxn modelId="{206755C5-A7F5-4608-941D-AC7D65054202}" srcId="{84F5C9A7-6E12-483D-8143-EF5FC1A2BDB0}" destId="{1EE4C1E7-7099-4902-A261-A4CCA34CDCCE}" srcOrd="12" destOrd="0" parTransId="{5A45814F-367F-4114-ADCF-75910204CC5E}" sibTransId="{18E5B7A0-9CEF-4090-BC24-91E6C7939049}"/>
    <dgm:cxn modelId="{5C0EFBCA-7B96-4DBE-968F-470E54E5C9D6}" srcId="{84F5C9A7-6E12-483D-8143-EF5FC1A2BDB0}" destId="{66EB9C6E-BA13-4AA6-8554-3F5A07C2210A}" srcOrd="11" destOrd="0" parTransId="{8E2C1CBE-D7A3-4584-BAD1-75A4A7D31A3E}" sibTransId="{7B6D68EB-5513-44A7-852B-B64EF211B4D1}"/>
    <dgm:cxn modelId="{C1763EEA-C46F-4298-8854-619E40F8B358}" type="presOf" srcId="{43AE552D-4410-4369-AD32-4A9F0CC66C82}" destId="{6CD2C3D8-57D3-4B27-A85B-FC48E082A8B1}" srcOrd="0" destOrd="0" presId="urn:microsoft.com/office/officeart/2005/8/layout/default"/>
    <dgm:cxn modelId="{08841DEC-D5B1-4473-BEAA-97D33E50553A}" srcId="{84F5C9A7-6E12-483D-8143-EF5FC1A2BDB0}" destId="{FC22621B-0DC1-4FAD-82CE-E011EF6D7BE5}" srcOrd="3" destOrd="0" parTransId="{8DF6B003-453E-469E-8FEA-C0820C9E1663}" sibTransId="{2D1F5E4C-FBF3-452D-9ECB-FF3CAE76D23C}"/>
    <dgm:cxn modelId="{70AFE9A9-2CDD-46D7-92D2-B636060B0CBA}" type="presParOf" srcId="{FC1F87D8-DB4C-469F-AFD5-700477CB6405}" destId="{8095F2E1-87E0-49AC-8D8A-B58872BF9007}" srcOrd="0" destOrd="0" presId="urn:microsoft.com/office/officeart/2005/8/layout/default"/>
    <dgm:cxn modelId="{5A392DD9-6F32-49FF-93A4-ADCB00F81F65}" type="presParOf" srcId="{FC1F87D8-DB4C-469F-AFD5-700477CB6405}" destId="{16E31954-49D3-4241-BA99-99CDF2245ED8}" srcOrd="1" destOrd="0" presId="urn:microsoft.com/office/officeart/2005/8/layout/default"/>
    <dgm:cxn modelId="{46A77421-577C-45FF-AFB5-9457DA25A732}" type="presParOf" srcId="{FC1F87D8-DB4C-469F-AFD5-700477CB6405}" destId="{9D68E5EE-5417-4107-A7E9-0F1EF543A472}" srcOrd="2" destOrd="0" presId="urn:microsoft.com/office/officeart/2005/8/layout/default"/>
    <dgm:cxn modelId="{7CDAE9A6-1814-44B2-AA64-49EC775E6FF0}" type="presParOf" srcId="{FC1F87D8-DB4C-469F-AFD5-700477CB6405}" destId="{ABE809BD-AB2C-4EEA-8639-01A110CF4400}" srcOrd="3" destOrd="0" presId="urn:microsoft.com/office/officeart/2005/8/layout/default"/>
    <dgm:cxn modelId="{EBEB21DB-FA34-49AB-99DD-A7A6B726793A}" type="presParOf" srcId="{FC1F87D8-DB4C-469F-AFD5-700477CB6405}" destId="{05B8C345-BD4D-4FFD-BECE-1A0C042CA04F}" srcOrd="4" destOrd="0" presId="urn:microsoft.com/office/officeart/2005/8/layout/default"/>
    <dgm:cxn modelId="{0CD4F1D2-ABF4-49E2-8262-B73513A85861}" type="presParOf" srcId="{FC1F87D8-DB4C-469F-AFD5-700477CB6405}" destId="{9EC79E4C-5C6A-4CEC-B650-487B5FC6FFD9}" srcOrd="5" destOrd="0" presId="urn:microsoft.com/office/officeart/2005/8/layout/default"/>
    <dgm:cxn modelId="{2A831D7C-3DA9-482D-A7EE-57EC76AE778D}" type="presParOf" srcId="{FC1F87D8-DB4C-469F-AFD5-700477CB6405}" destId="{EC4266E9-15E4-4AA1-B810-E72EBFD3E1E4}" srcOrd="6" destOrd="0" presId="urn:microsoft.com/office/officeart/2005/8/layout/default"/>
    <dgm:cxn modelId="{79F67366-98F5-4819-BF46-6EB92AAB1DC3}" type="presParOf" srcId="{FC1F87D8-DB4C-469F-AFD5-700477CB6405}" destId="{6D191B5B-41C6-4C66-AE86-D1B4EFA57DE5}" srcOrd="7" destOrd="0" presId="urn:microsoft.com/office/officeart/2005/8/layout/default"/>
    <dgm:cxn modelId="{95992169-D28A-4A90-BBC3-18623374BAB0}" type="presParOf" srcId="{FC1F87D8-DB4C-469F-AFD5-700477CB6405}" destId="{2CED7B3A-D20E-44A7-A12A-0623370E16FA}" srcOrd="8" destOrd="0" presId="urn:microsoft.com/office/officeart/2005/8/layout/default"/>
    <dgm:cxn modelId="{7BB74518-7159-47BE-96C3-6B1D211BCE95}" type="presParOf" srcId="{FC1F87D8-DB4C-469F-AFD5-700477CB6405}" destId="{A889C43A-EF57-4660-B4F8-7274C586451E}" srcOrd="9" destOrd="0" presId="urn:microsoft.com/office/officeart/2005/8/layout/default"/>
    <dgm:cxn modelId="{5DACD1C6-256C-4F5A-9832-6FC60A548630}" type="presParOf" srcId="{FC1F87D8-DB4C-469F-AFD5-700477CB6405}" destId="{572108EE-F18B-4767-983B-EC76F1C9F827}" srcOrd="10" destOrd="0" presId="urn:microsoft.com/office/officeart/2005/8/layout/default"/>
    <dgm:cxn modelId="{45D81FFE-DFA0-4CA1-BD04-734597A1B165}" type="presParOf" srcId="{FC1F87D8-DB4C-469F-AFD5-700477CB6405}" destId="{37BA4711-CC39-400B-88EC-DABEAA3183BE}" srcOrd="11" destOrd="0" presId="urn:microsoft.com/office/officeart/2005/8/layout/default"/>
    <dgm:cxn modelId="{EDB12E3F-E9B5-4095-9C9A-4DFC46486F03}" type="presParOf" srcId="{FC1F87D8-DB4C-469F-AFD5-700477CB6405}" destId="{F5D1DE94-A24A-4C93-9751-BF9C061D6817}" srcOrd="12" destOrd="0" presId="urn:microsoft.com/office/officeart/2005/8/layout/default"/>
    <dgm:cxn modelId="{2CA9E35C-306A-43CF-9E6F-6986F30C731E}" type="presParOf" srcId="{FC1F87D8-DB4C-469F-AFD5-700477CB6405}" destId="{5F807DE9-B5E8-4A15-9F4C-A72ABEBEFD65}" srcOrd="13" destOrd="0" presId="urn:microsoft.com/office/officeart/2005/8/layout/default"/>
    <dgm:cxn modelId="{EAFC7D50-2CD7-4D7C-BC18-1A1A46728EEF}" type="presParOf" srcId="{FC1F87D8-DB4C-469F-AFD5-700477CB6405}" destId="{6CD2C3D8-57D3-4B27-A85B-FC48E082A8B1}" srcOrd="14" destOrd="0" presId="urn:microsoft.com/office/officeart/2005/8/layout/default"/>
    <dgm:cxn modelId="{FC56A336-277F-464D-BE72-97CBCE130607}" type="presParOf" srcId="{FC1F87D8-DB4C-469F-AFD5-700477CB6405}" destId="{FEB0E4FC-AD9F-4720-AB22-5274B1B4AFDD}" srcOrd="15" destOrd="0" presId="urn:microsoft.com/office/officeart/2005/8/layout/default"/>
    <dgm:cxn modelId="{2983F059-DB07-4A41-91EB-BBFF43712703}" type="presParOf" srcId="{FC1F87D8-DB4C-469F-AFD5-700477CB6405}" destId="{473CAC92-4C1E-4AF9-ADBB-37424D144A73}" srcOrd="16" destOrd="0" presId="urn:microsoft.com/office/officeart/2005/8/layout/default"/>
    <dgm:cxn modelId="{EDD8DFF1-1196-46A0-B0D4-19469FA19DF3}" type="presParOf" srcId="{FC1F87D8-DB4C-469F-AFD5-700477CB6405}" destId="{E9317752-E413-4D77-8FFA-E95BDC35FA6E}" srcOrd="17" destOrd="0" presId="urn:microsoft.com/office/officeart/2005/8/layout/default"/>
    <dgm:cxn modelId="{3126D7A6-0A02-46B2-948E-8ECEF8F19E99}" type="presParOf" srcId="{FC1F87D8-DB4C-469F-AFD5-700477CB6405}" destId="{3098E6B2-9A63-4834-A6D6-BA6D0975A41E}" srcOrd="18" destOrd="0" presId="urn:microsoft.com/office/officeart/2005/8/layout/default"/>
    <dgm:cxn modelId="{03ED2A8E-449E-419A-B32F-E777C1FBA880}" type="presParOf" srcId="{FC1F87D8-DB4C-469F-AFD5-700477CB6405}" destId="{B87C2254-7011-4ED3-AA49-57FF6EDC459D}" srcOrd="19" destOrd="0" presId="urn:microsoft.com/office/officeart/2005/8/layout/default"/>
    <dgm:cxn modelId="{57DBC928-9F59-4EB5-B3DF-02F71A0A74A7}" type="presParOf" srcId="{FC1F87D8-DB4C-469F-AFD5-700477CB6405}" destId="{71F26BFC-AC42-40D9-8A55-F4A2AA5D8898}" srcOrd="20" destOrd="0" presId="urn:microsoft.com/office/officeart/2005/8/layout/default"/>
    <dgm:cxn modelId="{E8AC99B7-A1B4-47E7-AD05-C7816A3F88A9}" type="presParOf" srcId="{FC1F87D8-DB4C-469F-AFD5-700477CB6405}" destId="{5753212F-36EE-4DB8-AF89-5C500638F0A3}" srcOrd="21" destOrd="0" presId="urn:microsoft.com/office/officeart/2005/8/layout/default"/>
    <dgm:cxn modelId="{71D97D38-A8F9-4712-BA5A-1773EF50F629}" type="presParOf" srcId="{FC1F87D8-DB4C-469F-AFD5-700477CB6405}" destId="{D60A0A71-13E0-47E5-ADDA-0E66EF0AF9C5}" srcOrd="22" destOrd="0" presId="urn:microsoft.com/office/officeart/2005/8/layout/default"/>
    <dgm:cxn modelId="{03AA4DC0-95BD-42C8-B86F-7F687732A3E2}" type="presParOf" srcId="{FC1F87D8-DB4C-469F-AFD5-700477CB6405}" destId="{F8BBD8F6-B3F3-4E9B-9692-D778AC022E44}" srcOrd="23" destOrd="0" presId="urn:microsoft.com/office/officeart/2005/8/layout/default"/>
    <dgm:cxn modelId="{22BF6DC7-B2E2-4E22-B505-BD2C7562274E}" type="presParOf" srcId="{FC1F87D8-DB4C-469F-AFD5-700477CB6405}" destId="{322CEC1C-5CA2-4E2C-8746-5330DD4522D4}" srcOrd="24" destOrd="0" presId="urn:microsoft.com/office/officeart/2005/8/layout/default"/>
    <dgm:cxn modelId="{BCF46591-89AE-4410-8947-F63CADB4C285}" type="presParOf" srcId="{FC1F87D8-DB4C-469F-AFD5-700477CB6405}" destId="{2E4618F0-D8B8-4BBA-873A-80D39AE07BE6}" srcOrd="25" destOrd="0" presId="urn:microsoft.com/office/officeart/2005/8/layout/default"/>
    <dgm:cxn modelId="{2ED1EB8B-5CC6-437B-A404-C3C7438C06BD}" type="presParOf" srcId="{FC1F87D8-DB4C-469F-AFD5-700477CB6405}" destId="{6E04036A-59FF-461D-842C-EAC1BE395F99}"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993183-E200-4EF5-A22F-BFC2322D4AD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1AD2331-1602-4B0E-92E5-E78750288250}">
      <dgm:prSet/>
      <dgm:spPr/>
      <dgm:t>
        <a:bodyPr/>
        <a:lstStyle/>
        <a:p>
          <a:r>
            <a:rPr lang="en-US"/>
            <a:t>Importing the dataset</a:t>
          </a:r>
        </a:p>
      </dgm:t>
    </dgm:pt>
    <dgm:pt modelId="{B6D27C18-D012-47B7-92F0-7C281884D294}" type="parTrans" cxnId="{32D6563C-B4AB-4374-AE79-9E7520ABB252}">
      <dgm:prSet/>
      <dgm:spPr/>
      <dgm:t>
        <a:bodyPr/>
        <a:lstStyle/>
        <a:p>
          <a:endParaRPr lang="en-US"/>
        </a:p>
      </dgm:t>
    </dgm:pt>
    <dgm:pt modelId="{9EB9107E-123B-4BF5-BD69-CCEC98D6F469}" type="sibTrans" cxnId="{32D6563C-B4AB-4374-AE79-9E7520ABB252}">
      <dgm:prSet/>
      <dgm:spPr/>
      <dgm:t>
        <a:bodyPr/>
        <a:lstStyle/>
        <a:p>
          <a:endParaRPr lang="en-US"/>
        </a:p>
      </dgm:t>
    </dgm:pt>
    <dgm:pt modelId="{B9DE32B5-D9E4-45E7-AEF6-0C752E113078}">
      <dgm:prSet/>
      <dgm:spPr/>
      <dgm:t>
        <a:bodyPr/>
        <a:lstStyle/>
        <a:p>
          <a:r>
            <a:rPr lang="en-US"/>
            <a:t>Importing necessary libraries</a:t>
          </a:r>
        </a:p>
      </dgm:t>
    </dgm:pt>
    <dgm:pt modelId="{C33656DD-8F7C-4E69-B073-9238737BEC70}" type="parTrans" cxnId="{6C97A81D-B4D8-47D6-9638-E149852B4922}">
      <dgm:prSet/>
      <dgm:spPr/>
      <dgm:t>
        <a:bodyPr/>
        <a:lstStyle/>
        <a:p>
          <a:endParaRPr lang="en-US"/>
        </a:p>
      </dgm:t>
    </dgm:pt>
    <dgm:pt modelId="{A50F6E7B-D1A6-4E49-B5FD-35295FDF7E1E}" type="sibTrans" cxnId="{6C97A81D-B4D8-47D6-9638-E149852B4922}">
      <dgm:prSet/>
      <dgm:spPr/>
      <dgm:t>
        <a:bodyPr/>
        <a:lstStyle/>
        <a:p>
          <a:endParaRPr lang="en-US"/>
        </a:p>
      </dgm:t>
    </dgm:pt>
    <dgm:pt modelId="{C181FE27-B520-4C15-B83C-605ABDDEDE9D}">
      <dgm:prSet/>
      <dgm:spPr/>
      <dgm:t>
        <a:bodyPr/>
        <a:lstStyle/>
        <a:p>
          <a:r>
            <a:rPr lang="en-US"/>
            <a:t>Handling missing and cleaning the data</a:t>
          </a:r>
        </a:p>
      </dgm:t>
    </dgm:pt>
    <dgm:pt modelId="{F52B1CF9-9A24-4D25-82C5-554C828E9D53}" type="parTrans" cxnId="{F51EED6E-2D84-4DA8-8CA7-4F9C87D89455}">
      <dgm:prSet/>
      <dgm:spPr/>
      <dgm:t>
        <a:bodyPr/>
        <a:lstStyle/>
        <a:p>
          <a:endParaRPr lang="en-US"/>
        </a:p>
      </dgm:t>
    </dgm:pt>
    <dgm:pt modelId="{E8279DD4-E811-4576-9CD5-47918B33D1DE}" type="sibTrans" cxnId="{F51EED6E-2D84-4DA8-8CA7-4F9C87D89455}">
      <dgm:prSet/>
      <dgm:spPr/>
      <dgm:t>
        <a:bodyPr/>
        <a:lstStyle/>
        <a:p>
          <a:endParaRPr lang="en-US"/>
        </a:p>
      </dgm:t>
    </dgm:pt>
    <dgm:pt modelId="{A32E2561-D66D-484D-B82D-3D952A4C5AB1}">
      <dgm:prSet/>
      <dgm:spPr/>
      <dgm:t>
        <a:bodyPr/>
        <a:lstStyle/>
        <a:p>
          <a:r>
            <a:rPr lang="en-US"/>
            <a:t>Removing Stopwords and Punctuations</a:t>
          </a:r>
        </a:p>
      </dgm:t>
    </dgm:pt>
    <dgm:pt modelId="{49270B78-3643-4771-8B9A-487D5A1F8D27}" type="parTrans" cxnId="{429914CD-4B14-4107-92EF-2F2304676926}">
      <dgm:prSet/>
      <dgm:spPr/>
      <dgm:t>
        <a:bodyPr/>
        <a:lstStyle/>
        <a:p>
          <a:endParaRPr lang="en-US"/>
        </a:p>
      </dgm:t>
    </dgm:pt>
    <dgm:pt modelId="{B4915FD2-B83D-4B6E-A8C3-1F69AB2AE8CA}" type="sibTrans" cxnId="{429914CD-4B14-4107-92EF-2F2304676926}">
      <dgm:prSet/>
      <dgm:spPr/>
      <dgm:t>
        <a:bodyPr/>
        <a:lstStyle/>
        <a:p>
          <a:endParaRPr lang="en-US"/>
        </a:p>
      </dgm:t>
    </dgm:pt>
    <dgm:pt modelId="{06D1E213-3D01-4ABB-B887-E4C2F6E186A5}">
      <dgm:prSet/>
      <dgm:spPr/>
      <dgm:t>
        <a:bodyPr/>
        <a:lstStyle/>
        <a:p>
          <a:r>
            <a:rPr lang="en-US"/>
            <a:t>Message Cleaning</a:t>
          </a:r>
        </a:p>
      </dgm:t>
    </dgm:pt>
    <dgm:pt modelId="{A6B71F8A-CF3E-499D-A64D-DFA537C8EABB}" type="parTrans" cxnId="{17D70DEA-45A7-460E-9091-8B1BDDC160D6}">
      <dgm:prSet/>
      <dgm:spPr/>
      <dgm:t>
        <a:bodyPr/>
        <a:lstStyle/>
        <a:p>
          <a:endParaRPr lang="en-US"/>
        </a:p>
      </dgm:t>
    </dgm:pt>
    <dgm:pt modelId="{5CA464F6-0756-4882-A0F1-6FC4C91B4AEA}" type="sibTrans" cxnId="{17D70DEA-45A7-460E-9091-8B1BDDC160D6}">
      <dgm:prSet/>
      <dgm:spPr/>
      <dgm:t>
        <a:bodyPr/>
        <a:lstStyle/>
        <a:p>
          <a:endParaRPr lang="en-US"/>
        </a:p>
      </dgm:t>
    </dgm:pt>
    <dgm:pt modelId="{62E57315-C2D0-429D-A5C1-A3A995C984D5}">
      <dgm:prSet/>
      <dgm:spPr/>
      <dgm:t>
        <a:bodyPr/>
        <a:lstStyle/>
        <a:p>
          <a:r>
            <a:rPr lang="en-US"/>
            <a:t>Tokenizing</a:t>
          </a:r>
        </a:p>
      </dgm:t>
    </dgm:pt>
    <dgm:pt modelId="{76F017FC-2F34-4963-AE7D-C3926F79037A}" type="parTrans" cxnId="{E2CA8F6F-8AEA-4F91-8BCA-781895125D0A}">
      <dgm:prSet/>
      <dgm:spPr/>
      <dgm:t>
        <a:bodyPr/>
        <a:lstStyle/>
        <a:p>
          <a:endParaRPr lang="en-US"/>
        </a:p>
      </dgm:t>
    </dgm:pt>
    <dgm:pt modelId="{42A77224-4238-425C-85C6-52EFAC50E112}" type="sibTrans" cxnId="{E2CA8F6F-8AEA-4F91-8BCA-781895125D0A}">
      <dgm:prSet/>
      <dgm:spPr/>
      <dgm:t>
        <a:bodyPr/>
        <a:lstStyle/>
        <a:p>
          <a:endParaRPr lang="en-US"/>
        </a:p>
      </dgm:t>
    </dgm:pt>
    <dgm:pt modelId="{6BA86700-8D25-410B-9A3C-A9EDECD6CE57}">
      <dgm:prSet/>
      <dgm:spPr/>
      <dgm:t>
        <a:bodyPr/>
        <a:lstStyle/>
        <a:p>
          <a:r>
            <a:rPr lang="en-US"/>
            <a:t>Finding Polarity score of Ratings</a:t>
          </a:r>
        </a:p>
      </dgm:t>
    </dgm:pt>
    <dgm:pt modelId="{82DF666E-D07B-46C2-9C33-5FEBF5FDCD8E}" type="parTrans" cxnId="{04BF1FBD-1EA8-4DA8-B2C5-A2C827139448}">
      <dgm:prSet/>
      <dgm:spPr/>
      <dgm:t>
        <a:bodyPr/>
        <a:lstStyle/>
        <a:p>
          <a:endParaRPr lang="en-US"/>
        </a:p>
      </dgm:t>
    </dgm:pt>
    <dgm:pt modelId="{26DCFC11-D6F8-43F5-8680-854D096C9457}" type="sibTrans" cxnId="{04BF1FBD-1EA8-4DA8-B2C5-A2C827139448}">
      <dgm:prSet/>
      <dgm:spPr/>
      <dgm:t>
        <a:bodyPr/>
        <a:lstStyle/>
        <a:p>
          <a:endParaRPr lang="en-US"/>
        </a:p>
      </dgm:t>
    </dgm:pt>
    <dgm:pt modelId="{728709EC-789B-4D4D-B685-3AA5CEEA4075}">
      <dgm:prSet/>
      <dgm:spPr/>
      <dgm:t>
        <a:bodyPr/>
        <a:lstStyle/>
        <a:p>
          <a:r>
            <a:rPr lang="en-US"/>
            <a:t>Splitting data into training  and testing</a:t>
          </a:r>
        </a:p>
      </dgm:t>
    </dgm:pt>
    <dgm:pt modelId="{54DBDDEE-DBF7-4229-AF31-5BBE9ECD311C}" type="parTrans" cxnId="{8AB41E20-8491-4F3F-B5D4-2CA14E3260A8}">
      <dgm:prSet/>
      <dgm:spPr/>
      <dgm:t>
        <a:bodyPr/>
        <a:lstStyle/>
        <a:p>
          <a:endParaRPr lang="en-US"/>
        </a:p>
      </dgm:t>
    </dgm:pt>
    <dgm:pt modelId="{AED85D13-F422-4F26-8BFB-D29B447CEE80}" type="sibTrans" cxnId="{8AB41E20-8491-4F3F-B5D4-2CA14E3260A8}">
      <dgm:prSet/>
      <dgm:spPr/>
      <dgm:t>
        <a:bodyPr/>
        <a:lstStyle/>
        <a:p>
          <a:endParaRPr lang="en-US"/>
        </a:p>
      </dgm:t>
    </dgm:pt>
    <dgm:pt modelId="{893A9DB1-89C0-4916-A2EC-BDB0F5290BE7}">
      <dgm:prSet/>
      <dgm:spPr/>
      <dgm:t>
        <a:bodyPr/>
        <a:lstStyle/>
        <a:p>
          <a:r>
            <a:rPr lang="en-US"/>
            <a:t>Setting Target Variable</a:t>
          </a:r>
        </a:p>
      </dgm:t>
    </dgm:pt>
    <dgm:pt modelId="{0AA153EA-5049-4977-8642-409F1FFF7D22}" type="parTrans" cxnId="{9F0F3497-6E51-47CB-8B96-1DC8FDEA8224}">
      <dgm:prSet/>
      <dgm:spPr/>
      <dgm:t>
        <a:bodyPr/>
        <a:lstStyle/>
        <a:p>
          <a:endParaRPr lang="en-US"/>
        </a:p>
      </dgm:t>
    </dgm:pt>
    <dgm:pt modelId="{0A643DA7-C05C-4E09-A23B-A077E0CC8574}" type="sibTrans" cxnId="{9F0F3497-6E51-47CB-8B96-1DC8FDEA8224}">
      <dgm:prSet/>
      <dgm:spPr/>
      <dgm:t>
        <a:bodyPr/>
        <a:lstStyle/>
        <a:p>
          <a:endParaRPr lang="en-US"/>
        </a:p>
      </dgm:t>
    </dgm:pt>
    <dgm:pt modelId="{CD09111F-A7B5-4042-832D-358CC172A980}">
      <dgm:prSet/>
      <dgm:spPr/>
      <dgm:t>
        <a:bodyPr/>
        <a:lstStyle/>
        <a:p>
          <a:r>
            <a:rPr lang="en-US"/>
            <a:t>Evaluating Sentiment Analysis</a:t>
          </a:r>
        </a:p>
      </dgm:t>
    </dgm:pt>
    <dgm:pt modelId="{B892DA19-1E1F-4E9C-8A8D-55D5461B38AF}" type="parTrans" cxnId="{F168A8B5-4BCB-494D-99E4-6C2009B736D8}">
      <dgm:prSet/>
      <dgm:spPr/>
      <dgm:t>
        <a:bodyPr/>
        <a:lstStyle/>
        <a:p>
          <a:endParaRPr lang="en-US"/>
        </a:p>
      </dgm:t>
    </dgm:pt>
    <dgm:pt modelId="{1309EAF5-3FEC-4178-A243-76C9AFB8AD81}" type="sibTrans" cxnId="{F168A8B5-4BCB-494D-99E4-6C2009B736D8}">
      <dgm:prSet/>
      <dgm:spPr/>
      <dgm:t>
        <a:bodyPr/>
        <a:lstStyle/>
        <a:p>
          <a:endParaRPr lang="en-US"/>
        </a:p>
      </dgm:t>
    </dgm:pt>
    <dgm:pt modelId="{6B7B6066-EC2B-4E42-9BDF-5DDFC1EAEDE2}">
      <dgm:prSet/>
      <dgm:spPr/>
      <dgm:t>
        <a:bodyPr/>
        <a:lstStyle/>
        <a:p>
          <a:r>
            <a:rPr lang="en-US"/>
            <a:t>Testing the Model with best Classifier</a:t>
          </a:r>
        </a:p>
      </dgm:t>
    </dgm:pt>
    <dgm:pt modelId="{788ABAE0-D49A-41C9-B537-D105BEAB57A2}" type="parTrans" cxnId="{4FFB40F8-199B-4442-AAD3-5F982868883B}">
      <dgm:prSet/>
      <dgm:spPr/>
      <dgm:t>
        <a:bodyPr/>
        <a:lstStyle/>
        <a:p>
          <a:endParaRPr lang="en-US"/>
        </a:p>
      </dgm:t>
    </dgm:pt>
    <dgm:pt modelId="{DB91485A-5313-42E3-A457-D0090B8AEA39}" type="sibTrans" cxnId="{4FFB40F8-199B-4442-AAD3-5F982868883B}">
      <dgm:prSet/>
      <dgm:spPr/>
      <dgm:t>
        <a:bodyPr/>
        <a:lstStyle/>
        <a:p>
          <a:endParaRPr lang="en-US"/>
        </a:p>
      </dgm:t>
    </dgm:pt>
    <dgm:pt modelId="{0B248CB7-3B07-46C3-AAE9-6890C5927BAA}">
      <dgm:prSet/>
      <dgm:spPr/>
      <dgm:t>
        <a:bodyPr/>
        <a:lstStyle/>
        <a:p>
          <a:r>
            <a:rPr lang="en-US"/>
            <a:t>Evaluating the Model best suited </a:t>
          </a:r>
        </a:p>
      </dgm:t>
    </dgm:pt>
    <dgm:pt modelId="{E71CE129-B35C-4EA7-B4FA-066DEAE18288}" type="parTrans" cxnId="{0A4C6C6A-959A-4BA2-B0C8-E70552CF3B75}">
      <dgm:prSet/>
      <dgm:spPr/>
      <dgm:t>
        <a:bodyPr/>
        <a:lstStyle/>
        <a:p>
          <a:endParaRPr lang="en-US"/>
        </a:p>
      </dgm:t>
    </dgm:pt>
    <dgm:pt modelId="{0E10F423-BA24-4BD8-AC10-24700A74DC71}" type="sibTrans" cxnId="{0A4C6C6A-959A-4BA2-B0C8-E70552CF3B75}">
      <dgm:prSet/>
      <dgm:spPr/>
      <dgm:t>
        <a:bodyPr/>
        <a:lstStyle/>
        <a:p>
          <a:endParaRPr lang="en-US"/>
        </a:p>
      </dgm:t>
    </dgm:pt>
    <dgm:pt modelId="{44EAF9FD-DD0A-46CE-AD4B-9B81A91A2CFE}" type="pres">
      <dgm:prSet presAssocID="{10993183-E200-4EF5-A22F-BFC2322D4AD5}" presName="diagram" presStyleCnt="0">
        <dgm:presLayoutVars>
          <dgm:dir/>
          <dgm:resizeHandles val="exact"/>
        </dgm:presLayoutVars>
      </dgm:prSet>
      <dgm:spPr/>
    </dgm:pt>
    <dgm:pt modelId="{596A5239-45F7-41C6-AC71-F63A69F9AEC6}" type="pres">
      <dgm:prSet presAssocID="{31AD2331-1602-4B0E-92E5-E78750288250}" presName="node" presStyleLbl="node1" presStyleIdx="0" presStyleCnt="12">
        <dgm:presLayoutVars>
          <dgm:bulletEnabled val="1"/>
        </dgm:presLayoutVars>
      </dgm:prSet>
      <dgm:spPr/>
    </dgm:pt>
    <dgm:pt modelId="{EEBB16AF-1775-4F24-A2E3-3A7A7C3C7917}" type="pres">
      <dgm:prSet presAssocID="{9EB9107E-123B-4BF5-BD69-CCEC98D6F469}" presName="sibTrans" presStyleCnt="0"/>
      <dgm:spPr/>
    </dgm:pt>
    <dgm:pt modelId="{F0E3BACA-5483-4787-8641-7EC43B7356BE}" type="pres">
      <dgm:prSet presAssocID="{B9DE32B5-D9E4-45E7-AEF6-0C752E113078}" presName="node" presStyleLbl="node1" presStyleIdx="1" presStyleCnt="12">
        <dgm:presLayoutVars>
          <dgm:bulletEnabled val="1"/>
        </dgm:presLayoutVars>
      </dgm:prSet>
      <dgm:spPr/>
    </dgm:pt>
    <dgm:pt modelId="{84163F7C-162D-414F-AC61-230758CDFEA2}" type="pres">
      <dgm:prSet presAssocID="{A50F6E7B-D1A6-4E49-B5FD-35295FDF7E1E}" presName="sibTrans" presStyleCnt="0"/>
      <dgm:spPr/>
    </dgm:pt>
    <dgm:pt modelId="{06E3BD34-D1A0-4286-A46C-8B3B43FFF1E4}" type="pres">
      <dgm:prSet presAssocID="{C181FE27-B520-4C15-B83C-605ABDDEDE9D}" presName="node" presStyleLbl="node1" presStyleIdx="2" presStyleCnt="12">
        <dgm:presLayoutVars>
          <dgm:bulletEnabled val="1"/>
        </dgm:presLayoutVars>
      </dgm:prSet>
      <dgm:spPr/>
    </dgm:pt>
    <dgm:pt modelId="{39B03B7B-0D79-4252-ABEF-889FFA254FF3}" type="pres">
      <dgm:prSet presAssocID="{E8279DD4-E811-4576-9CD5-47918B33D1DE}" presName="sibTrans" presStyleCnt="0"/>
      <dgm:spPr/>
    </dgm:pt>
    <dgm:pt modelId="{DA4D914A-F16C-4EAD-A3B2-A1696803E07E}" type="pres">
      <dgm:prSet presAssocID="{A32E2561-D66D-484D-B82D-3D952A4C5AB1}" presName="node" presStyleLbl="node1" presStyleIdx="3" presStyleCnt="12">
        <dgm:presLayoutVars>
          <dgm:bulletEnabled val="1"/>
        </dgm:presLayoutVars>
      </dgm:prSet>
      <dgm:spPr/>
    </dgm:pt>
    <dgm:pt modelId="{FEA1F1B6-FCF2-4423-828F-CFADF4AE08A5}" type="pres">
      <dgm:prSet presAssocID="{B4915FD2-B83D-4B6E-A8C3-1F69AB2AE8CA}" presName="sibTrans" presStyleCnt="0"/>
      <dgm:spPr/>
    </dgm:pt>
    <dgm:pt modelId="{B57B1804-0AA3-4C56-A158-196B2B5A1516}" type="pres">
      <dgm:prSet presAssocID="{06D1E213-3D01-4ABB-B887-E4C2F6E186A5}" presName="node" presStyleLbl="node1" presStyleIdx="4" presStyleCnt="12">
        <dgm:presLayoutVars>
          <dgm:bulletEnabled val="1"/>
        </dgm:presLayoutVars>
      </dgm:prSet>
      <dgm:spPr/>
    </dgm:pt>
    <dgm:pt modelId="{F3C2A9C1-C454-40E9-BDEF-E8C5581367C6}" type="pres">
      <dgm:prSet presAssocID="{5CA464F6-0756-4882-A0F1-6FC4C91B4AEA}" presName="sibTrans" presStyleCnt="0"/>
      <dgm:spPr/>
    </dgm:pt>
    <dgm:pt modelId="{479A968B-9B20-4851-8DAF-6DDC9D6E398A}" type="pres">
      <dgm:prSet presAssocID="{62E57315-C2D0-429D-A5C1-A3A995C984D5}" presName="node" presStyleLbl="node1" presStyleIdx="5" presStyleCnt="12">
        <dgm:presLayoutVars>
          <dgm:bulletEnabled val="1"/>
        </dgm:presLayoutVars>
      </dgm:prSet>
      <dgm:spPr/>
    </dgm:pt>
    <dgm:pt modelId="{1B62AE40-3AC8-4585-B5C9-D31E50387A34}" type="pres">
      <dgm:prSet presAssocID="{42A77224-4238-425C-85C6-52EFAC50E112}" presName="sibTrans" presStyleCnt="0"/>
      <dgm:spPr/>
    </dgm:pt>
    <dgm:pt modelId="{E4834A43-A044-4B5E-BC65-DB0138B25478}" type="pres">
      <dgm:prSet presAssocID="{6BA86700-8D25-410B-9A3C-A9EDECD6CE57}" presName="node" presStyleLbl="node1" presStyleIdx="6" presStyleCnt="12">
        <dgm:presLayoutVars>
          <dgm:bulletEnabled val="1"/>
        </dgm:presLayoutVars>
      </dgm:prSet>
      <dgm:spPr/>
    </dgm:pt>
    <dgm:pt modelId="{6EB21A79-6774-4F35-A66B-BAE59F88CC5A}" type="pres">
      <dgm:prSet presAssocID="{26DCFC11-D6F8-43F5-8680-854D096C9457}" presName="sibTrans" presStyleCnt="0"/>
      <dgm:spPr/>
    </dgm:pt>
    <dgm:pt modelId="{15E9FA9B-AB29-4E76-82A1-3E1FDACF57C2}" type="pres">
      <dgm:prSet presAssocID="{728709EC-789B-4D4D-B685-3AA5CEEA4075}" presName="node" presStyleLbl="node1" presStyleIdx="7" presStyleCnt="12">
        <dgm:presLayoutVars>
          <dgm:bulletEnabled val="1"/>
        </dgm:presLayoutVars>
      </dgm:prSet>
      <dgm:spPr/>
    </dgm:pt>
    <dgm:pt modelId="{5BAF84D3-37D6-4E8F-8CAD-935B49D86B86}" type="pres">
      <dgm:prSet presAssocID="{AED85D13-F422-4F26-8BFB-D29B447CEE80}" presName="sibTrans" presStyleCnt="0"/>
      <dgm:spPr/>
    </dgm:pt>
    <dgm:pt modelId="{F91227BD-63CA-4E7B-A286-C720A7130A40}" type="pres">
      <dgm:prSet presAssocID="{893A9DB1-89C0-4916-A2EC-BDB0F5290BE7}" presName="node" presStyleLbl="node1" presStyleIdx="8" presStyleCnt="12">
        <dgm:presLayoutVars>
          <dgm:bulletEnabled val="1"/>
        </dgm:presLayoutVars>
      </dgm:prSet>
      <dgm:spPr/>
    </dgm:pt>
    <dgm:pt modelId="{7143FD82-5BE9-4C57-95ED-866D57013857}" type="pres">
      <dgm:prSet presAssocID="{0A643DA7-C05C-4E09-A23B-A077E0CC8574}" presName="sibTrans" presStyleCnt="0"/>
      <dgm:spPr/>
    </dgm:pt>
    <dgm:pt modelId="{D8E15598-9CA5-476F-BB89-4C4208A9C744}" type="pres">
      <dgm:prSet presAssocID="{CD09111F-A7B5-4042-832D-358CC172A980}" presName="node" presStyleLbl="node1" presStyleIdx="9" presStyleCnt="12">
        <dgm:presLayoutVars>
          <dgm:bulletEnabled val="1"/>
        </dgm:presLayoutVars>
      </dgm:prSet>
      <dgm:spPr/>
    </dgm:pt>
    <dgm:pt modelId="{CE2BA811-E02B-4E34-AF5A-D46E35D87BDA}" type="pres">
      <dgm:prSet presAssocID="{1309EAF5-3FEC-4178-A243-76C9AFB8AD81}" presName="sibTrans" presStyleCnt="0"/>
      <dgm:spPr/>
    </dgm:pt>
    <dgm:pt modelId="{41D56B15-FB8A-4667-811F-3C47B16AC3FF}" type="pres">
      <dgm:prSet presAssocID="{6B7B6066-EC2B-4E42-9BDF-5DDFC1EAEDE2}" presName="node" presStyleLbl="node1" presStyleIdx="10" presStyleCnt="12">
        <dgm:presLayoutVars>
          <dgm:bulletEnabled val="1"/>
        </dgm:presLayoutVars>
      </dgm:prSet>
      <dgm:spPr/>
    </dgm:pt>
    <dgm:pt modelId="{6AB1BC29-B839-4498-B04B-F7DC6FE94B0A}" type="pres">
      <dgm:prSet presAssocID="{DB91485A-5313-42E3-A457-D0090B8AEA39}" presName="sibTrans" presStyleCnt="0"/>
      <dgm:spPr/>
    </dgm:pt>
    <dgm:pt modelId="{47880473-546E-49C4-895B-1E71B4022FF3}" type="pres">
      <dgm:prSet presAssocID="{0B248CB7-3B07-46C3-AAE9-6890C5927BAA}" presName="node" presStyleLbl="node1" presStyleIdx="11" presStyleCnt="12">
        <dgm:presLayoutVars>
          <dgm:bulletEnabled val="1"/>
        </dgm:presLayoutVars>
      </dgm:prSet>
      <dgm:spPr/>
    </dgm:pt>
  </dgm:ptLst>
  <dgm:cxnLst>
    <dgm:cxn modelId="{1A5D520E-A6F2-49CB-9111-66B5E313E97D}" type="presOf" srcId="{C181FE27-B520-4C15-B83C-605ABDDEDE9D}" destId="{06E3BD34-D1A0-4286-A46C-8B3B43FFF1E4}" srcOrd="0" destOrd="0" presId="urn:microsoft.com/office/officeart/2005/8/layout/default"/>
    <dgm:cxn modelId="{E1E4C20E-58AB-4928-AC46-78B494D731E1}" type="presOf" srcId="{31AD2331-1602-4B0E-92E5-E78750288250}" destId="{596A5239-45F7-41C6-AC71-F63A69F9AEC6}" srcOrd="0" destOrd="0" presId="urn:microsoft.com/office/officeart/2005/8/layout/default"/>
    <dgm:cxn modelId="{6C97A81D-B4D8-47D6-9638-E149852B4922}" srcId="{10993183-E200-4EF5-A22F-BFC2322D4AD5}" destId="{B9DE32B5-D9E4-45E7-AEF6-0C752E113078}" srcOrd="1" destOrd="0" parTransId="{C33656DD-8F7C-4E69-B073-9238737BEC70}" sibTransId="{A50F6E7B-D1A6-4E49-B5FD-35295FDF7E1E}"/>
    <dgm:cxn modelId="{8AB41E20-8491-4F3F-B5D4-2CA14E3260A8}" srcId="{10993183-E200-4EF5-A22F-BFC2322D4AD5}" destId="{728709EC-789B-4D4D-B685-3AA5CEEA4075}" srcOrd="7" destOrd="0" parTransId="{54DBDDEE-DBF7-4229-AF31-5BBE9ECD311C}" sibTransId="{AED85D13-F422-4F26-8BFB-D29B447CEE80}"/>
    <dgm:cxn modelId="{32D6563C-B4AB-4374-AE79-9E7520ABB252}" srcId="{10993183-E200-4EF5-A22F-BFC2322D4AD5}" destId="{31AD2331-1602-4B0E-92E5-E78750288250}" srcOrd="0" destOrd="0" parTransId="{B6D27C18-D012-47B7-92F0-7C281884D294}" sibTransId="{9EB9107E-123B-4BF5-BD69-CCEC98D6F469}"/>
    <dgm:cxn modelId="{4C46BC3E-87E2-424F-B477-2D620C863C6D}" type="presOf" srcId="{10993183-E200-4EF5-A22F-BFC2322D4AD5}" destId="{44EAF9FD-DD0A-46CE-AD4B-9B81A91A2CFE}" srcOrd="0" destOrd="0" presId="urn:microsoft.com/office/officeart/2005/8/layout/default"/>
    <dgm:cxn modelId="{F606483F-7D16-490F-A8F5-2489E234A34D}" type="presOf" srcId="{728709EC-789B-4D4D-B685-3AA5CEEA4075}" destId="{15E9FA9B-AB29-4E76-82A1-3E1FDACF57C2}" srcOrd="0" destOrd="0" presId="urn:microsoft.com/office/officeart/2005/8/layout/default"/>
    <dgm:cxn modelId="{5954855C-2021-45BD-841E-A2E1173A7DDA}" type="presOf" srcId="{893A9DB1-89C0-4916-A2EC-BDB0F5290BE7}" destId="{F91227BD-63CA-4E7B-A286-C720A7130A40}" srcOrd="0" destOrd="0" presId="urn:microsoft.com/office/officeart/2005/8/layout/default"/>
    <dgm:cxn modelId="{79009649-15CB-4B3F-89EF-9600B239F608}" type="presOf" srcId="{62E57315-C2D0-429D-A5C1-A3A995C984D5}" destId="{479A968B-9B20-4851-8DAF-6DDC9D6E398A}" srcOrd="0" destOrd="0" presId="urn:microsoft.com/office/officeart/2005/8/layout/default"/>
    <dgm:cxn modelId="{0A4C6C6A-959A-4BA2-B0C8-E70552CF3B75}" srcId="{10993183-E200-4EF5-A22F-BFC2322D4AD5}" destId="{0B248CB7-3B07-46C3-AAE9-6890C5927BAA}" srcOrd="11" destOrd="0" parTransId="{E71CE129-B35C-4EA7-B4FA-066DEAE18288}" sibTransId="{0E10F423-BA24-4BD8-AC10-24700A74DC71}"/>
    <dgm:cxn modelId="{F51EED6E-2D84-4DA8-8CA7-4F9C87D89455}" srcId="{10993183-E200-4EF5-A22F-BFC2322D4AD5}" destId="{C181FE27-B520-4C15-B83C-605ABDDEDE9D}" srcOrd="2" destOrd="0" parTransId="{F52B1CF9-9A24-4D25-82C5-554C828E9D53}" sibTransId="{E8279DD4-E811-4576-9CD5-47918B33D1DE}"/>
    <dgm:cxn modelId="{E2CA8F6F-8AEA-4F91-8BCA-781895125D0A}" srcId="{10993183-E200-4EF5-A22F-BFC2322D4AD5}" destId="{62E57315-C2D0-429D-A5C1-A3A995C984D5}" srcOrd="5" destOrd="0" parTransId="{76F017FC-2F34-4963-AE7D-C3926F79037A}" sibTransId="{42A77224-4238-425C-85C6-52EFAC50E112}"/>
    <dgm:cxn modelId="{3E79DB82-279C-41DD-8460-36304CDCE43C}" type="presOf" srcId="{6BA86700-8D25-410B-9A3C-A9EDECD6CE57}" destId="{E4834A43-A044-4B5E-BC65-DB0138B25478}" srcOrd="0" destOrd="0" presId="urn:microsoft.com/office/officeart/2005/8/layout/default"/>
    <dgm:cxn modelId="{9F0F3497-6E51-47CB-8B96-1DC8FDEA8224}" srcId="{10993183-E200-4EF5-A22F-BFC2322D4AD5}" destId="{893A9DB1-89C0-4916-A2EC-BDB0F5290BE7}" srcOrd="8" destOrd="0" parTransId="{0AA153EA-5049-4977-8642-409F1FFF7D22}" sibTransId="{0A643DA7-C05C-4E09-A23B-A077E0CC8574}"/>
    <dgm:cxn modelId="{575196B0-A0CD-4807-A278-C923E8D18784}" type="presOf" srcId="{CD09111F-A7B5-4042-832D-358CC172A980}" destId="{D8E15598-9CA5-476F-BB89-4C4208A9C744}" srcOrd="0" destOrd="0" presId="urn:microsoft.com/office/officeart/2005/8/layout/default"/>
    <dgm:cxn modelId="{C45F31B4-4CDD-4541-B9EB-20A8682FB9D8}" type="presOf" srcId="{0B248CB7-3B07-46C3-AAE9-6890C5927BAA}" destId="{47880473-546E-49C4-895B-1E71B4022FF3}" srcOrd="0" destOrd="0" presId="urn:microsoft.com/office/officeart/2005/8/layout/default"/>
    <dgm:cxn modelId="{787338B4-FD36-42A7-896B-DDE32AE2D9B8}" type="presOf" srcId="{6B7B6066-EC2B-4E42-9BDF-5DDFC1EAEDE2}" destId="{41D56B15-FB8A-4667-811F-3C47B16AC3FF}" srcOrd="0" destOrd="0" presId="urn:microsoft.com/office/officeart/2005/8/layout/default"/>
    <dgm:cxn modelId="{F168A8B5-4BCB-494D-99E4-6C2009B736D8}" srcId="{10993183-E200-4EF5-A22F-BFC2322D4AD5}" destId="{CD09111F-A7B5-4042-832D-358CC172A980}" srcOrd="9" destOrd="0" parTransId="{B892DA19-1E1F-4E9C-8A8D-55D5461B38AF}" sibTransId="{1309EAF5-3FEC-4178-A243-76C9AFB8AD81}"/>
    <dgm:cxn modelId="{04BF1FBD-1EA8-4DA8-B2C5-A2C827139448}" srcId="{10993183-E200-4EF5-A22F-BFC2322D4AD5}" destId="{6BA86700-8D25-410B-9A3C-A9EDECD6CE57}" srcOrd="6" destOrd="0" parTransId="{82DF666E-D07B-46C2-9C33-5FEBF5FDCD8E}" sibTransId="{26DCFC11-D6F8-43F5-8680-854D096C9457}"/>
    <dgm:cxn modelId="{F74DA1CB-FE1C-45FD-9E3C-CC3B9E6291D8}" type="presOf" srcId="{B9DE32B5-D9E4-45E7-AEF6-0C752E113078}" destId="{F0E3BACA-5483-4787-8641-7EC43B7356BE}" srcOrd="0" destOrd="0" presId="urn:microsoft.com/office/officeart/2005/8/layout/default"/>
    <dgm:cxn modelId="{429914CD-4B14-4107-92EF-2F2304676926}" srcId="{10993183-E200-4EF5-A22F-BFC2322D4AD5}" destId="{A32E2561-D66D-484D-B82D-3D952A4C5AB1}" srcOrd="3" destOrd="0" parTransId="{49270B78-3643-4771-8B9A-487D5A1F8D27}" sibTransId="{B4915FD2-B83D-4B6E-A8C3-1F69AB2AE8CA}"/>
    <dgm:cxn modelId="{44DDAFD4-8EEB-42A0-AB41-B5242C4C5FC2}" type="presOf" srcId="{06D1E213-3D01-4ABB-B887-E4C2F6E186A5}" destId="{B57B1804-0AA3-4C56-A158-196B2B5A1516}" srcOrd="0" destOrd="0" presId="urn:microsoft.com/office/officeart/2005/8/layout/default"/>
    <dgm:cxn modelId="{32795BE6-C19D-46C9-9434-CDF1D5B85057}" type="presOf" srcId="{A32E2561-D66D-484D-B82D-3D952A4C5AB1}" destId="{DA4D914A-F16C-4EAD-A3B2-A1696803E07E}" srcOrd="0" destOrd="0" presId="urn:microsoft.com/office/officeart/2005/8/layout/default"/>
    <dgm:cxn modelId="{17D70DEA-45A7-460E-9091-8B1BDDC160D6}" srcId="{10993183-E200-4EF5-A22F-BFC2322D4AD5}" destId="{06D1E213-3D01-4ABB-B887-E4C2F6E186A5}" srcOrd="4" destOrd="0" parTransId="{A6B71F8A-CF3E-499D-A64D-DFA537C8EABB}" sibTransId="{5CA464F6-0756-4882-A0F1-6FC4C91B4AEA}"/>
    <dgm:cxn modelId="{4FFB40F8-199B-4442-AAD3-5F982868883B}" srcId="{10993183-E200-4EF5-A22F-BFC2322D4AD5}" destId="{6B7B6066-EC2B-4E42-9BDF-5DDFC1EAEDE2}" srcOrd="10" destOrd="0" parTransId="{788ABAE0-D49A-41C9-B537-D105BEAB57A2}" sibTransId="{DB91485A-5313-42E3-A457-D0090B8AEA39}"/>
    <dgm:cxn modelId="{B3508F9C-4E1C-49F6-A71D-E0AA5FF7DD30}" type="presParOf" srcId="{44EAF9FD-DD0A-46CE-AD4B-9B81A91A2CFE}" destId="{596A5239-45F7-41C6-AC71-F63A69F9AEC6}" srcOrd="0" destOrd="0" presId="urn:microsoft.com/office/officeart/2005/8/layout/default"/>
    <dgm:cxn modelId="{A5EBCD60-E41B-4861-8017-69BD2747610C}" type="presParOf" srcId="{44EAF9FD-DD0A-46CE-AD4B-9B81A91A2CFE}" destId="{EEBB16AF-1775-4F24-A2E3-3A7A7C3C7917}" srcOrd="1" destOrd="0" presId="urn:microsoft.com/office/officeart/2005/8/layout/default"/>
    <dgm:cxn modelId="{A4899A90-4C05-4725-8233-6735BDFC14B4}" type="presParOf" srcId="{44EAF9FD-DD0A-46CE-AD4B-9B81A91A2CFE}" destId="{F0E3BACA-5483-4787-8641-7EC43B7356BE}" srcOrd="2" destOrd="0" presId="urn:microsoft.com/office/officeart/2005/8/layout/default"/>
    <dgm:cxn modelId="{A5369ED9-1AB4-4A63-A692-A2E25461FD54}" type="presParOf" srcId="{44EAF9FD-DD0A-46CE-AD4B-9B81A91A2CFE}" destId="{84163F7C-162D-414F-AC61-230758CDFEA2}" srcOrd="3" destOrd="0" presId="urn:microsoft.com/office/officeart/2005/8/layout/default"/>
    <dgm:cxn modelId="{082F93A6-9256-4B98-9375-27932E51187E}" type="presParOf" srcId="{44EAF9FD-DD0A-46CE-AD4B-9B81A91A2CFE}" destId="{06E3BD34-D1A0-4286-A46C-8B3B43FFF1E4}" srcOrd="4" destOrd="0" presId="urn:microsoft.com/office/officeart/2005/8/layout/default"/>
    <dgm:cxn modelId="{331DC179-67DF-490C-B2C1-B86F13A3F6FE}" type="presParOf" srcId="{44EAF9FD-DD0A-46CE-AD4B-9B81A91A2CFE}" destId="{39B03B7B-0D79-4252-ABEF-889FFA254FF3}" srcOrd="5" destOrd="0" presId="urn:microsoft.com/office/officeart/2005/8/layout/default"/>
    <dgm:cxn modelId="{A8F13118-91BA-41CD-839F-7B9FE3352ACA}" type="presParOf" srcId="{44EAF9FD-DD0A-46CE-AD4B-9B81A91A2CFE}" destId="{DA4D914A-F16C-4EAD-A3B2-A1696803E07E}" srcOrd="6" destOrd="0" presId="urn:microsoft.com/office/officeart/2005/8/layout/default"/>
    <dgm:cxn modelId="{D8C58C7F-2C66-433A-9F12-4A6964DCAA46}" type="presParOf" srcId="{44EAF9FD-DD0A-46CE-AD4B-9B81A91A2CFE}" destId="{FEA1F1B6-FCF2-4423-828F-CFADF4AE08A5}" srcOrd="7" destOrd="0" presId="urn:microsoft.com/office/officeart/2005/8/layout/default"/>
    <dgm:cxn modelId="{7AC07832-B009-456E-A14F-F733C34B4A9B}" type="presParOf" srcId="{44EAF9FD-DD0A-46CE-AD4B-9B81A91A2CFE}" destId="{B57B1804-0AA3-4C56-A158-196B2B5A1516}" srcOrd="8" destOrd="0" presId="urn:microsoft.com/office/officeart/2005/8/layout/default"/>
    <dgm:cxn modelId="{6681103C-627D-4A18-894B-47CBCC2F73C1}" type="presParOf" srcId="{44EAF9FD-DD0A-46CE-AD4B-9B81A91A2CFE}" destId="{F3C2A9C1-C454-40E9-BDEF-E8C5581367C6}" srcOrd="9" destOrd="0" presId="urn:microsoft.com/office/officeart/2005/8/layout/default"/>
    <dgm:cxn modelId="{BBCC2664-D943-49F1-A6C9-9702EBEFDC43}" type="presParOf" srcId="{44EAF9FD-DD0A-46CE-AD4B-9B81A91A2CFE}" destId="{479A968B-9B20-4851-8DAF-6DDC9D6E398A}" srcOrd="10" destOrd="0" presId="urn:microsoft.com/office/officeart/2005/8/layout/default"/>
    <dgm:cxn modelId="{273014A8-9454-45F6-9B21-61F43C03DB25}" type="presParOf" srcId="{44EAF9FD-DD0A-46CE-AD4B-9B81A91A2CFE}" destId="{1B62AE40-3AC8-4585-B5C9-D31E50387A34}" srcOrd="11" destOrd="0" presId="urn:microsoft.com/office/officeart/2005/8/layout/default"/>
    <dgm:cxn modelId="{94B255A0-6CDA-4F2F-ABAB-5EFE12614B5D}" type="presParOf" srcId="{44EAF9FD-DD0A-46CE-AD4B-9B81A91A2CFE}" destId="{E4834A43-A044-4B5E-BC65-DB0138B25478}" srcOrd="12" destOrd="0" presId="urn:microsoft.com/office/officeart/2005/8/layout/default"/>
    <dgm:cxn modelId="{BBEE901E-5232-4E8E-9B5D-13651F8A49E9}" type="presParOf" srcId="{44EAF9FD-DD0A-46CE-AD4B-9B81A91A2CFE}" destId="{6EB21A79-6774-4F35-A66B-BAE59F88CC5A}" srcOrd="13" destOrd="0" presId="urn:microsoft.com/office/officeart/2005/8/layout/default"/>
    <dgm:cxn modelId="{4626982C-5755-4D55-B888-B4FD65B6E641}" type="presParOf" srcId="{44EAF9FD-DD0A-46CE-AD4B-9B81A91A2CFE}" destId="{15E9FA9B-AB29-4E76-82A1-3E1FDACF57C2}" srcOrd="14" destOrd="0" presId="urn:microsoft.com/office/officeart/2005/8/layout/default"/>
    <dgm:cxn modelId="{71D45CB2-A0B9-4C5C-AA99-302DF42D0347}" type="presParOf" srcId="{44EAF9FD-DD0A-46CE-AD4B-9B81A91A2CFE}" destId="{5BAF84D3-37D6-4E8F-8CAD-935B49D86B86}" srcOrd="15" destOrd="0" presId="urn:microsoft.com/office/officeart/2005/8/layout/default"/>
    <dgm:cxn modelId="{51C9ADB9-AED3-4615-B898-2920F07F6A71}" type="presParOf" srcId="{44EAF9FD-DD0A-46CE-AD4B-9B81A91A2CFE}" destId="{F91227BD-63CA-4E7B-A286-C720A7130A40}" srcOrd="16" destOrd="0" presId="urn:microsoft.com/office/officeart/2005/8/layout/default"/>
    <dgm:cxn modelId="{CB85A5FA-6D11-4905-B370-B23194705090}" type="presParOf" srcId="{44EAF9FD-DD0A-46CE-AD4B-9B81A91A2CFE}" destId="{7143FD82-5BE9-4C57-95ED-866D57013857}" srcOrd="17" destOrd="0" presId="urn:microsoft.com/office/officeart/2005/8/layout/default"/>
    <dgm:cxn modelId="{DAA5EC6A-E51D-4977-BC3A-5BB2DAFBF392}" type="presParOf" srcId="{44EAF9FD-DD0A-46CE-AD4B-9B81A91A2CFE}" destId="{D8E15598-9CA5-476F-BB89-4C4208A9C744}" srcOrd="18" destOrd="0" presId="urn:microsoft.com/office/officeart/2005/8/layout/default"/>
    <dgm:cxn modelId="{6ED39D07-3BA4-40E3-9A2F-9237AD82A5AF}" type="presParOf" srcId="{44EAF9FD-DD0A-46CE-AD4B-9B81A91A2CFE}" destId="{CE2BA811-E02B-4E34-AF5A-D46E35D87BDA}" srcOrd="19" destOrd="0" presId="urn:microsoft.com/office/officeart/2005/8/layout/default"/>
    <dgm:cxn modelId="{7E59F3BB-20AA-413A-9B20-39E7F91E751C}" type="presParOf" srcId="{44EAF9FD-DD0A-46CE-AD4B-9B81A91A2CFE}" destId="{41D56B15-FB8A-4667-811F-3C47B16AC3FF}" srcOrd="20" destOrd="0" presId="urn:microsoft.com/office/officeart/2005/8/layout/default"/>
    <dgm:cxn modelId="{B6804F38-50B6-406D-9113-072238BFE1A4}" type="presParOf" srcId="{44EAF9FD-DD0A-46CE-AD4B-9B81A91A2CFE}" destId="{6AB1BC29-B839-4498-B04B-F7DC6FE94B0A}" srcOrd="21" destOrd="0" presId="urn:microsoft.com/office/officeart/2005/8/layout/default"/>
    <dgm:cxn modelId="{FB798CD5-2EA5-44B5-B75F-1A6FCD27E3BF}" type="presParOf" srcId="{44EAF9FD-DD0A-46CE-AD4B-9B81A91A2CFE}" destId="{47880473-546E-49C4-895B-1E71B4022FF3}"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A150D9-6B42-468F-B229-7729AF31B61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A086727-4E21-4B61-BF78-88A16048E0E7}">
      <dgm:prSet/>
      <dgm:spPr/>
      <dgm:t>
        <a:bodyPr/>
        <a:lstStyle/>
        <a:p>
          <a:r>
            <a:rPr lang="en-US"/>
            <a:t>Support Vector Machine</a:t>
          </a:r>
        </a:p>
      </dgm:t>
    </dgm:pt>
    <dgm:pt modelId="{7DF84ED4-2AC9-4675-9B81-6B6FBE43C74A}" type="parTrans" cxnId="{4BBAB578-5EDD-4292-8489-6E4F3851C3AE}">
      <dgm:prSet/>
      <dgm:spPr/>
      <dgm:t>
        <a:bodyPr/>
        <a:lstStyle/>
        <a:p>
          <a:endParaRPr lang="en-US"/>
        </a:p>
      </dgm:t>
    </dgm:pt>
    <dgm:pt modelId="{66DF7195-06C8-4D29-BDC7-1894825EE845}" type="sibTrans" cxnId="{4BBAB578-5EDD-4292-8489-6E4F3851C3AE}">
      <dgm:prSet/>
      <dgm:spPr/>
      <dgm:t>
        <a:bodyPr/>
        <a:lstStyle/>
        <a:p>
          <a:endParaRPr lang="en-US"/>
        </a:p>
      </dgm:t>
    </dgm:pt>
    <dgm:pt modelId="{BE6E2D74-41F8-43DD-A5AD-41AF4B096018}">
      <dgm:prSet/>
      <dgm:spPr/>
      <dgm:t>
        <a:bodyPr/>
        <a:lstStyle/>
        <a:p>
          <a:r>
            <a:rPr lang="en-US"/>
            <a:t>Bayessian Networks</a:t>
          </a:r>
        </a:p>
      </dgm:t>
    </dgm:pt>
    <dgm:pt modelId="{BFB5DA38-AE12-416A-81EB-4D118538C2EA}" type="parTrans" cxnId="{D58E45AC-D765-4438-82E0-8B7FB2FC043A}">
      <dgm:prSet/>
      <dgm:spPr/>
      <dgm:t>
        <a:bodyPr/>
        <a:lstStyle/>
        <a:p>
          <a:endParaRPr lang="en-US"/>
        </a:p>
      </dgm:t>
    </dgm:pt>
    <dgm:pt modelId="{CB7215BC-3931-45D2-9EA8-C92DFFAA64A6}" type="sibTrans" cxnId="{D58E45AC-D765-4438-82E0-8B7FB2FC043A}">
      <dgm:prSet/>
      <dgm:spPr/>
      <dgm:t>
        <a:bodyPr/>
        <a:lstStyle/>
        <a:p>
          <a:endParaRPr lang="en-US"/>
        </a:p>
      </dgm:t>
    </dgm:pt>
    <dgm:pt modelId="{384D7DEB-3CB3-4CB2-BE3D-E60424E857F4}">
      <dgm:prSet/>
      <dgm:spPr/>
      <dgm:t>
        <a:bodyPr/>
        <a:lstStyle/>
        <a:p>
          <a:r>
            <a:rPr lang="en-US"/>
            <a:t>Decision Tree</a:t>
          </a:r>
        </a:p>
      </dgm:t>
    </dgm:pt>
    <dgm:pt modelId="{007BBCD9-C0DE-4101-A407-AA9C1C8558C8}" type="parTrans" cxnId="{62B898A5-1585-4521-91CA-135E0A3F447F}">
      <dgm:prSet/>
      <dgm:spPr/>
      <dgm:t>
        <a:bodyPr/>
        <a:lstStyle/>
        <a:p>
          <a:endParaRPr lang="en-US"/>
        </a:p>
      </dgm:t>
    </dgm:pt>
    <dgm:pt modelId="{B427CE09-970B-45A0-93A2-FBC37EBA42C4}" type="sibTrans" cxnId="{62B898A5-1585-4521-91CA-135E0A3F447F}">
      <dgm:prSet/>
      <dgm:spPr/>
      <dgm:t>
        <a:bodyPr/>
        <a:lstStyle/>
        <a:p>
          <a:endParaRPr lang="en-US"/>
        </a:p>
      </dgm:t>
    </dgm:pt>
    <dgm:pt modelId="{407FC883-0154-43F5-A3A0-9299A1F5CB73}">
      <dgm:prSet/>
      <dgm:spPr/>
      <dgm:t>
        <a:bodyPr/>
        <a:lstStyle/>
        <a:p>
          <a:r>
            <a:rPr lang="en-US"/>
            <a:t>Random Forest Classifier</a:t>
          </a:r>
        </a:p>
      </dgm:t>
    </dgm:pt>
    <dgm:pt modelId="{704CD5C6-500C-4292-A6F4-8A707D690834}" type="parTrans" cxnId="{1445C7EC-DFEC-4141-8558-3D1E13420FB5}">
      <dgm:prSet/>
      <dgm:spPr/>
      <dgm:t>
        <a:bodyPr/>
        <a:lstStyle/>
        <a:p>
          <a:endParaRPr lang="en-US"/>
        </a:p>
      </dgm:t>
    </dgm:pt>
    <dgm:pt modelId="{3B11A2B1-B48A-4B4A-AC13-7A2FF936B159}" type="sibTrans" cxnId="{1445C7EC-DFEC-4141-8558-3D1E13420FB5}">
      <dgm:prSet/>
      <dgm:spPr/>
      <dgm:t>
        <a:bodyPr/>
        <a:lstStyle/>
        <a:p>
          <a:endParaRPr lang="en-US"/>
        </a:p>
      </dgm:t>
    </dgm:pt>
    <dgm:pt modelId="{2430C216-E5A2-4FB6-B385-E6CFC5C552A9}">
      <dgm:prSet/>
      <dgm:spPr/>
      <dgm:t>
        <a:bodyPr/>
        <a:lstStyle/>
        <a:p>
          <a:r>
            <a:rPr lang="en-US"/>
            <a:t>Logistic Regression</a:t>
          </a:r>
        </a:p>
      </dgm:t>
    </dgm:pt>
    <dgm:pt modelId="{E76AF261-B843-4374-96D1-13DB898B4738}" type="parTrans" cxnId="{82C33146-4E18-48AD-BE05-ED9B4DF8A42B}">
      <dgm:prSet/>
      <dgm:spPr/>
      <dgm:t>
        <a:bodyPr/>
        <a:lstStyle/>
        <a:p>
          <a:endParaRPr lang="en-US"/>
        </a:p>
      </dgm:t>
    </dgm:pt>
    <dgm:pt modelId="{3BAFB686-D1A7-4DE5-BB47-C5778C3880E8}" type="sibTrans" cxnId="{82C33146-4E18-48AD-BE05-ED9B4DF8A42B}">
      <dgm:prSet/>
      <dgm:spPr/>
      <dgm:t>
        <a:bodyPr/>
        <a:lstStyle/>
        <a:p>
          <a:endParaRPr lang="en-US"/>
        </a:p>
      </dgm:t>
    </dgm:pt>
    <dgm:pt modelId="{334046B3-D43D-4C65-B3CD-E278485D045A}">
      <dgm:prSet/>
      <dgm:spPr/>
      <dgm:t>
        <a:bodyPr/>
        <a:lstStyle/>
        <a:p>
          <a:r>
            <a:rPr lang="en-US"/>
            <a:t>Tokenization</a:t>
          </a:r>
        </a:p>
      </dgm:t>
    </dgm:pt>
    <dgm:pt modelId="{9F61AA33-F5D5-4EE3-A82D-83219AA10CD6}" type="parTrans" cxnId="{A3F85EB6-9493-4CC0-A4F6-37007A14ECEF}">
      <dgm:prSet/>
      <dgm:spPr/>
      <dgm:t>
        <a:bodyPr/>
        <a:lstStyle/>
        <a:p>
          <a:endParaRPr lang="en-US"/>
        </a:p>
      </dgm:t>
    </dgm:pt>
    <dgm:pt modelId="{9B1CBC0A-20A3-498E-93E6-8F08D8BFDCDD}" type="sibTrans" cxnId="{A3F85EB6-9493-4CC0-A4F6-37007A14ECEF}">
      <dgm:prSet/>
      <dgm:spPr/>
      <dgm:t>
        <a:bodyPr/>
        <a:lstStyle/>
        <a:p>
          <a:endParaRPr lang="en-US"/>
        </a:p>
      </dgm:t>
    </dgm:pt>
    <dgm:pt modelId="{261F94C1-95C8-4C7D-BA6B-B678B1946B9D}">
      <dgm:prSet/>
      <dgm:spPr/>
      <dgm:t>
        <a:bodyPr/>
        <a:lstStyle/>
        <a:p>
          <a:r>
            <a:rPr lang="en-US"/>
            <a:t>Speech Tagging</a:t>
          </a:r>
        </a:p>
      </dgm:t>
    </dgm:pt>
    <dgm:pt modelId="{7EFBA06C-8D2A-428D-B141-E9E3C46C29B5}" type="parTrans" cxnId="{1693FE05-BAB3-42E1-B7D9-E7947A6A25C1}">
      <dgm:prSet/>
      <dgm:spPr/>
      <dgm:t>
        <a:bodyPr/>
        <a:lstStyle/>
        <a:p>
          <a:endParaRPr lang="en-US"/>
        </a:p>
      </dgm:t>
    </dgm:pt>
    <dgm:pt modelId="{ADCA5381-E37A-40C4-8996-0D37129FA2BF}" type="sibTrans" cxnId="{1693FE05-BAB3-42E1-B7D9-E7947A6A25C1}">
      <dgm:prSet/>
      <dgm:spPr/>
      <dgm:t>
        <a:bodyPr/>
        <a:lstStyle/>
        <a:p>
          <a:endParaRPr lang="en-US"/>
        </a:p>
      </dgm:t>
    </dgm:pt>
    <dgm:pt modelId="{AD934FE4-8BB4-46EF-8A5D-8B5568AA600B}">
      <dgm:prSet/>
      <dgm:spPr/>
      <dgm:t>
        <a:bodyPr/>
        <a:lstStyle/>
        <a:p>
          <a:r>
            <a:rPr lang="en-US"/>
            <a:t>Named Entity Recognition</a:t>
          </a:r>
        </a:p>
      </dgm:t>
    </dgm:pt>
    <dgm:pt modelId="{2EE9A2F2-9614-41F7-B9CD-63A9C1F0D4BB}" type="parTrans" cxnId="{F9B7D3C2-0F72-45E5-973F-EC1AD2F6A0DE}">
      <dgm:prSet/>
      <dgm:spPr/>
      <dgm:t>
        <a:bodyPr/>
        <a:lstStyle/>
        <a:p>
          <a:endParaRPr lang="en-US"/>
        </a:p>
      </dgm:t>
    </dgm:pt>
    <dgm:pt modelId="{A6F4C829-2229-4C34-8F82-5E14A4F72373}" type="sibTrans" cxnId="{F9B7D3C2-0F72-45E5-973F-EC1AD2F6A0DE}">
      <dgm:prSet/>
      <dgm:spPr/>
      <dgm:t>
        <a:bodyPr/>
        <a:lstStyle/>
        <a:p>
          <a:endParaRPr lang="en-US"/>
        </a:p>
      </dgm:t>
    </dgm:pt>
    <dgm:pt modelId="{30FFB2ED-B814-45E8-BD11-E871B464C452}">
      <dgm:prSet/>
      <dgm:spPr/>
      <dgm:t>
        <a:bodyPr/>
        <a:lstStyle/>
        <a:p>
          <a:r>
            <a:rPr lang="en-US"/>
            <a:t>Pos Tagging</a:t>
          </a:r>
        </a:p>
      </dgm:t>
    </dgm:pt>
    <dgm:pt modelId="{4AC7C272-01DD-49FB-93A6-E5DEF8E88B34}" type="parTrans" cxnId="{93B2CDF6-41EC-4333-850C-E7876F815566}">
      <dgm:prSet/>
      <dgm:spPr/>
      <dgm:t>
        <a:bodyPr/>
        <a:lstStyle/>
        <a:p>
          <a:endParaRPr lang="en-US"/>
        </a:p>
      </dgm:t>
    </dgm:pt>
    <dgm:pt modelId="{46D65F8A-30AA-4FAD-BF02-FADA3F5254F1}" type="sibTrans" cxnId="{93B2CDF6-41EC-4333-850C-E7876F815566}">
      <dgm:prSet/>
      <dgm:spPr/>
      <dgm:t>
        <a:bodyPr/>
        <a:lstStyle/>
        <a:p>
          <a:endParaRPr lang="en-US"/>
        </a:p>
      </dgm:t>
    </dgm:pt>
    <dgm:pt modelId="{54ACFDF3-06BC-453A-B3A4-CEC40DBAFB07}" type="pres">
      <dgm:prSet presAssocID="{44A150D9-6B42-468F-B229-7729AF31B616}" presName="diagram" presStyleCnt="0">
        <dgm:presLayoutVars>
          <dgm:dir/>
          <dgm:resizeHandles val="exact"/>
        </dgm:presLayoutVars>
      </dgm:prSet>
      <dgm:spPr/>
    </dgm:pt>
    <dgm:pt modelId="{883D78A5-CDDB-42EB-81D4-5D9B59BBC8AF}" type="pres">
      <dgm:prSet presAssocID="{EA086727-4E21-4B61-BF78-88A16048E0E7}" presName="node" presStyleLbl="node1" presStyleIdx="0" presStyleCnt="9">
        <dgm:presLayoutVars>
          <dgm:bulletEnabled val="1"/>
        </dgm:presLayoutVars>
      </dgm:prSet>
      <dgm:spPr/>
    </dgm:pt>
    <dgm:pt modelId="{905A8D2C-52B7-417E-AAD4-28271EC0A0B0}" type="pres">
      <dgm:prSet presAssocID="{66DF7195-06C8-4D29-BDC7-1894825EE845}" presName="sibTrans" presStyleCnt="0"/>
      <dgm:spPr/>
    </dgm:pt>
    <dgm:pt modelId="{77ACB0B5-75E2-4928-B3B1-03823631E60C}" type="pres">
      <dgm:prSet presAssocID="{BE6E2D74-41F8-43DD-A5AD-41AF4B096018}" presName="node" presStyleLbl="node1" presStyleIdx="1" presStyleCnt="9">
        <dgm:presLayoutVars>
          <dgm:bulletEnabled val="1"/>
        </dgm:presLayoutVars>
      </dgm:prSet>
      <dgm:spPr/>
    </dgm:pt>
    <dgm:pt modelId="{AE1E85CB-7FD2-42A3-8775-0C6564412D49}" type="pres">
      <dgm:prSet presAssocID="{CB7215BC-3931-45D2-9EA8-C92DFFAA64A6}" presName="sibTrans" presStyleCnt="0"/>
      <dgm:spPr/>
    </dgm:pt>
    <dgm:pt modelId="{49148CC0-9994-4041-AB09-8BDCD4A6D1A0}" type="pres">
      <dgm:prSet presAssocID="{384D7DEB-3CB3-4CB2-BE3D-E60424E857F4}" presName="node" presStyleLbl="node1" presStyleIdx="2" presStyleCnt="9">
        <dgm:presLayoutVars>
          <dgm:bulletEnabled val="1"/>
        </dgm:presLayoutVars>
      </dgm:prSet>
      <dgm:spPr/>
    </dgm:pt>
    <dgm:pt modelId="{248FC79D-1779-4B5B-8D02-A1C4CB4F79D0}" type="pres">
      <dgm:prSet presAssocID="{B427CE09-970B-45A0-93A2-FBC37EBA42C4}" presName="sibTrans" presStyleCnt="0"/>
      <dgm:spPr/>
    </dgm:pt>
    <dgm:pt modelId="{6C523D5E-5634-482B-96B4-40B30845DCA9}" type="pres">
      <dgm:prSet presAssocID="{407FC883-0154-43F5-A3A0-9299A1F5CB73}" presName="node" presStyleLbl="node1" presStyleIdx="3" presStyleCnt="9">
        <dgm:presLayoutVars>
          <dgm:bulletEnabled val="1"/>
        </dgm:presLayoutVars>
      </dgm:prSet>
      <dgm:spPr/>
    </dgm:pt>
    <dgm:pt modelId="{3D4420CF-E118-421E-94A9-82703B529952}" type="pres">
      <dgm:prSet presAssocID="{3B11A2B1-B48A-4B4A-AC13-7A2FF936B159}" presName="sibTrans" presStyleCnt="0"/>
      <dgm:spPr/>
    </dgm:pt>
    <dgm:pt modelId="{60BD2D06-EDCF-45FC-9C97-8A5A23F7EA0E}" type="pres">
      <dgm:prSet presAssocID="{2430C216-E5A2-4FB6-B385-E6CFC5C552A9}" presName="node" presStyleLbl="node1" presStyleIdx="4" presStyleCnt="9">
        <dgm:presLayoutVars>
          <dgm:bulletEnabled val="1"/>
        </dgm:presLayoutVars>
      </dgm:prSet>
      <dgm:spPr/>
    </dgm:pt>
    <dgm:pt modelId="{699A8F5D-851A-4733-A3FA-4C66B0F861CE}" type="pres">
      <dgm:prSet presAssocID="{3BAFB686-D1A7-4DE5-BB47-C5778C3880E8}" presName="sibTrans" presStyleCnt="0"/>
      <dgm:spPr/>
    </dgm:pt>
    <dgm:pt modelId="{030A7BCA-3475-4809-B266-FCE0914CB089}" type="pres">
      <dgm:prSet presAssocID="{334046B3-D43D-4C65-B3CD-E278485D045A}" presName="node" presStyleLbl="node1" presStyleIdx="5" presStyleCnt="9">
        <dgm:presLayoutVars>
          <dgm:bulletEnabled val="1"/>
        </dgm:presLayoutVars>
      </dgm:prSet>
      <dgm:spPr/>
    </dgm:pt>
    <dgm:pt modelId="{D925FAF3-C4F9-43C0-B464-AE98A423B780}" type="pres">
      <dgm:prSet presAssocID="{9B1CBC0A-20A3-498E-93E6-8F08D8BFDCDD}" presName="sibTrans" presStyleCnt="0"/>
      <dgm:spPr/>
    </dgm:pt>
    <dgm:pt modelId="{41345E17-E215-40F0-A640-9D33D18A2A00}" type="pres">
      <dgm:prSet presAssocID="{261F94C1-95C8-4C7D-BA6B-B678B1946B9D}" presName="node" presStyleLbl="node1" presStyleIdx="6" presStyleCnt="9">
        <dgm:presLayoutVars>
          <dgm:bulletEnabled val="1"/>
        </dgm:presLayoutVars>
      </dgm:prSet>
      <dgm:spPr/>
    </dgm:pt>
    <dgm:pt modelId="{498E6A2C-14EC-4ACA-A4D0-115D547AEF3E}" type="pres">
      <dgm:prSet presAssocID="{ADCA5381-E37A-40C4-8996-0D37129FA2BF}" presName="sibTrans" presStyleCnt="0"/>
      <dgm:spPr/>
    </dgm:pt>
    <dgm:pt modelId="{834A1248-264A-4BCA-BC1F-3F3DE208ECC4}" type="pres">
      <dgm:prSet presAssocID="{AD934FE4-8BB4-46EF-8A5D-8B5568AA600B}" presName="node" presStyleLbl="node1" presStyleIdx="7" presStyleCnt="9">
        <dgm:presLayoutVars>
          <dgm:bulletEnabled val="1"/>
        </dgm:presLayoutVars>
      </dgm:prSet>
      <dgm:spPr/>
    </dgm:pt>
    <dgm:pt modelId="{0FB906A0-42D9-4DCF-BBC7-E3D32974384B}" type="pres">
      <dgm:prSet presAssocID="{A6F4C829-2229-4C34-8F82-5E14A4F72373}" presName="sibTrans" presStyleCnt="0"/>
      <dgm:spPr/>
    </dgm:pt>
    <dgm:pt modelId="{9465D4C3-328D-4563-A863-F1EE923BDBF3}" type="pres">
      <dgm:prSet presAssocID="{30FFB2ED-B814-45E8-BD11-E871B464C452}" presName="node" presStyleLbl="node1" presStyleIdx="8" presStyleCnt="9">
        <dgm:presLayoutVars>
          <dgm:bulletEnabled val="1"/>
        </dgm:presLayoutVars>
      </dgm:prSet>
      <dgm:spPr/>
    </dgm:pt>
  </dgm:ptLst>
  <dgm:cxnLst>
    <dgm:cxn modelId="{1693FE05-BAB3-42E1-B7D9-E7947A6A25C1}" srcId="{44A150D9-6B42-468F-B229-7729AF31B616}" destId="{261F94C1-95C8-4C7D-BA6B-B678B1946B9D}" srcOrd="6" destOrd="0" parTransId="{7EFBA06C-8D2A-428D-B141-E9E3C46C29B5}" sibTransId="{ADCA5381-E37A-40C4-8996-0D37129FA2BF}"/>
    <dgm:cxn modelId="{F16CCD07-6162-48A9-AD1F-CC7B26389C50}" type="presOf" srcId="{407FC883-0154-43F5-A3A0-9299A1F5CB73}" destId="{6C523D5E-5634-482B-96B4-40B30845DCA9}" srcOrd="0" destOrd="0" presId="urn:microsoft.com/office/officeart/2005/8/layout/default"/>
    <dgm:cxn modelId="{05BA240E-32D5-4BD9-B2A6-B0C10D644E95}" type="presOf" srcId="{BE6E2D74-41F8-43DD-A5AD-41AF4B096018}" destId="{77ACB0B5-75E2-4928-B3B1-03823631E60C}" srcOrd="0" destOrd="0" presId="urn:microsoft.com/office/officeart/2005/8/layout/default"/>
    <dgm:cxn modelId="{EBFCAF1D-E003-4736-87A9-B5D40130A9F6}" type="presOf" srcId="{EA086727-4E21-4B61-BF78-88A16048E0E7}" destId="{883D78A5-CDDB-42EB-81D4-5D9B59BBC8AF}" srcOrd="0" destOrd="0" presId="urn:microsoft.com/office/officeart/2005/8/layout/default"/>
    <dgm:cxn modelId="{A2C2981E-F835-45C9-BCB4-BBB2E175422A}" type="presOf" srcId="{30FFB2ED-B814-45E8-BD11-E871B464C452}" destId="{9465D4C3-328D-4563-A863-F1EE923BDBF3}" srcOrd="0" destOrd="0" presId="urn:microsoft.com/office/officeart/2005/8/layout/default"/>
    <dgm:cxn modelId="{C119E920-F722-4A92-93A5-4EC3412DBFDE}" type="presOf" srcId="{384D7DEB-3CB3-4CB2-BE3D-E60424E857F4}" destId="{49148CC0-9994-4041-AB09-8BDCD4A6D1A0}" srcOrd="0" destOrd="0" presId="urn:microsoft.com/office/officeart/2005/8/layout/default"/>
    <dgm:cxn modelId="{B066693D-10F8-4AA5-B2B4-29A779538E73}" type="presOf" srcId="{261F94C1-95C8-4C7D-BA6B-B678B1946B9D}" destId="{41345E17-E215-40F0-A640-9D33D18A2A00}" srcOrd="0" destOrd="0" presId="urn:microsoft.com/office/officeart/2005/8/layout/default"/>
    <dgm:cxn modelId="{82C33146-4E18-48AD-BE05-ED9B4DF8A42B}" srcId="{44A150D9-6B42-468F-B229-7729AF31B616}" destId="{2430C216-E5A2-4FB6-B385-E6CFC5C552A9}" srcOrd="4" destOrd="0" parTransId="{E76AF261-B843-4374-96D1-13DB898B4738}" sibTransId="{3BAFB686-D1A7-4DE5-BB47-C5778C3880E8}"/>
    <dgm:cxn modelId="{F82B5576-71F7-4BFC-BAE0-65D2363FF98B}" type="presOf" srcId="{2430C216-E5A2-4FB6-B385-E6CFC5C552A9}" destId="{60BD2D06-EDCF-45FC-9C97-8A5A23F7EA0E}" srcOrd="0" destOrd="0" presId="urn:microsoft.com/office/officeart/2005/8/layout/default"/>
    <dgm:cxn modelId="{4BBAB578-5EDD-4292-8489-6E4F3851C3AE}" srcId="{44A150D9-6B42-468F-B229-7729AF31B616}" destId="{EA086727-4E21-4B61-BF78-88A16048E0E7}" srcOrd="0" destOrd="0" parTransId="{7DF84ED4-2AC9-4675-9B81-6B6FBE43C74A}" sibTransId="{66DF7195-06C8-4D29-BDC7-1894825EE845}"/>
    <dgm:cxn modelId="{62B898A5-1585-4521-91CA-135E0A3F447F}" srcId="{44A150D9-6B42-468F-B229-7729AF31B616}" destId="{384D7DEB-3CB3-4CB2-BE3D-E60424E857F4}" srcOrd="2" destOrd="0" parTransId="{007BBCD9-C0DE-4101-A407-AA9C1C8558C8}" sibTransId="{B427CE09-970B-45A0-93A2-FBC37EBA42C4}"/>
    <dgm:cxn modelId="{D58E45AC-D765-4438-82E0-8B7FB2FC043A}" srcId="{44A150D9-6B42-468F-B229-7729AF31B616}" destId="{BE6E2D74-41F8-43DD-A5AD-41AF4B096018}" srcOrd="1" destOrd="0" parTransId="{BFB5DA38-AE12-416A-81EB-4D118538C2EA}" sibTransId="{CB7215BC-3931-45D2-9EA8-C92DFFAA64A6}"/>
    <dgm:cxn modelId="{A3F85EB6-9493-4CC0-A4F6-37007A14ECEF}" srcId="{44A150D9-6B42-468F-B229-7729AF31B616}" destId="{334046B3-D43D-4C65-B3CD-E278485D045A}" srcOrd="5" destOrd="0" parTransId="{9F61AA33-F5D5-4EE3-A82D-83219AA10CD6}" sibTransId="{9B1CBC0A-20A3-498E-93E6-8F08D8BFDCDD}"/>
    <dgm:cxn modelId="{5F521FBA-3FE6-4256-9BEC-DD0A61FB77F2}" type="presOf" srcId="{44A150D9-6B42-468F-B229-7729AF31B616}" destId="{54ACFDF3-06BC-453A-B3A4-CEC40DBAFB07}" srcOrd="0" destOrd="0" presId="urn:microsoft.com/office/officeart/2005/8/layout/default"/>
    <dgm:cxn modelId="{F9B7D3C2-0F72-45E5-973F-EC1AD2F6A0DE}" srcId="{44A150D9-6B42-468F-B229-7729AF31B616}" destId="{AD934FE4-8BB4-46EF-8A5D-8B5568AA600B}" srcOrd="7" destOrd="0" parTransId="{2EE9A2F2-9614-41F7-B9CD-63A9C1F0D4BB}" sibTransId="{A6F4C829-2229-4C34-8F82-5E14A4F72373}"/>
    <dgm:cxn modelId="{C96214D2-C87B-46F8-BABE-949A9E5E7880}" type="presOf" srcId="{334046B3-D43D-4C65-B3CD-E278485D045A}" destId="{030A7BCA-3475-4809-B266-FCE0914CB089}" srcOrd="0" destOrd="0" presId="urn:microsoft.com/office/officeart/2005/8/layout/default"/>
    <dgm:cxn modelId="{7944F5DC-DF70-42EF-B84C-EA035A470C3D}" type="presOf" srcId="{AD934FE4-8BB4-46EF-8A5D-8B5568AA600B}" destId="{834A1248-264A-4BCA-BC1F-3F3DE208ECC4}" srcOrd="0" destOrd="0" presId="urn:microsoft.com/office/officeart/2005/8/layout/default"/>
    <dgm:cxn modelId="{1445C7EC-DFEC-4141-8558-3D1E13420FB5}" srcId="{44A150D9-6B42-468F-B229-7729AF31B616}" destId="{407FC883-0154-43F5-A3A0-9299A1F5CB73}" srcOrd="3" destOrd="0" parTransId="{704CD5C6-500C-4292-A6F4-8A707D690834}" sibTransId="{3B11A2B1-B48A-4B4A-AC13-7A2FF936B159}"/>
    <dgm:cxn modelId="{93B2CDF6-41EC-4333-850C-E7876F815566}" srcId="{44A150D9-6B42-468F-B229-7729AF31B616}" destId="{30FFB2ED-B814-45E8-BD11-E871B464C452}" srcOrd="8" destOrd="0" parTransId="{4AC7C272-01DD-49FB-93A6-E5DEF8E88B34}" sibTransId="{46D65F8A-30AA-4FAD-BF02-FADA3F5254F1}"/>
    <dgm:cxn modelId="{B20EA39E-4468-43C3-AD8E-F9410F28B372}" type="presParOf" srcId="{54ACFDF3-06BC-453A-B3A4-CEC40DBAFB07}" destId="{883D78A5-CDDB-42EB-81D4-5D9B59BBC8AF}" srcOrd="0" destOrd="0" presId="urn:microsoft.com/office/officeart/2005/8/layout/default"/>
    <dgm:cxn modelId="{273E632E-5F4D-4530-B6F1-E20605BB76DF}" type="presParOf" srcId="{54ACFDF3-06BC-453A-B3A4-CEC40DBAFB07}" destId="{905A8D2C-52B7-417E-AAD4-28271EC0A0B0}" srcOrd="1" destOrd="0" presId="urn:microsoft.com/office/officeart/2005/8/layout/default"/>
    <dgm:cxn modelId="{62B9DD6D-B20F-4773-8255-16577AEEB7D9}" type="presParOf" srcId="{54ACFDF3-06BC-453A-B3A4-CEC40DBAFB07}" destId="{77ACB0B5-75E2-4928-B3B1-03823631E60C}" srcOrd="2" destOrd="0" presId="urn:microsoft.com/office/officeart/2005/8/layout/default"/>
    <dgm:cxn modelId="{67B0B1A4-2EC5-4FAD-BAED-5399F1D51124}" type="presParOf" srcId="{54ACFDF3-06BC-453A-B3A4-CEC40DBAFB07}" destId="{AE1E85CB-7FD2-42A3-8775-0C6564412D49}" srcOrd="3" destOrd="0" presId="urn:microsoft.com/office/officeart/2005/8/layout/default"/>
    <dgm:cxn modelId="{DBBB022F-6114-4C85-A1A0-F5AF0C30FEFF}" type="presParOf" srcId="{54ACFDF3-06BC-453A-B3A4-CEC40DBAFB07}" destId="{49148CC0-9994-4041-AB09-8BDCD4A6D1A0}" srcOrd="4" destOrd="0" presId="urn:microsoft.com/office/officeart/2005/8/layout/default"/>
    <dgm:cxn modelId="{7B49864A-9459-426A-A9F5-A22A934E71EE}" type="presParOf" srcId="{54ACFDF3-06BC-453A-B3A4-CEC40DBAFB07}" destId="{248FC79D-1779-4B5B-8D02-A1C4CB4F79D0}" srcOrd="5" destOrd="0" presId="urn:microsoft.com/office/officeart/2005/8/layout/default"/>
    <dgm:cxn modelId="{525435CE-8720-4B86-85BF-1D6B3344F41B}" type="presParOf" srcId="{54ACFDF3-06BC-453A-B3A4-CEC40DBAFB07}" destId="{6C523D5E-5634-482B-96B4-40B30845DCA9}" srcOrd="6" destOrd="0" presId="urn:microsoft.com/office/officeart/2005/8/layout/default"/>
    <dgm:cxn modelId="{7123198B-7FD0-462E-8400-E9CBEF79D3A4}" type="presParOf" srcId="{54ACFDF3-06BC-453A-B3A4-CEC40DBAFB07}" destId="{3D4420CF-E118-421E-94A9-82703B529952}" srcOrd="7" destOrd="0" presId="urn:microsoft.com/office/officeart/2005/8/layout/default"/>
    <dgm:cxn modelId="{BC4DAAD0-D304-4403-AB12-643930B7C9B1}" type="presParOf" srcId="{54ACFDF3-06BC-453A-B3A4-CEC40DBAFB07}" destId="{60BD2D06-EDCF-45FC-9C97-8A5A23F7EA0E}" srcOrd="8" destOrd="0" presId="urn:microsoft.com/office/officeart/2005/8/layout/default"/>
    <dgm:cxn modelId="{BF27312D-D3B9-4B7C-A51E-250B523B2433}" type="presParOf" srcId="{54ACFDF3-06BC-453A-B3A4-CEC40DBAFB07}" destId="{699A8F5D-851A-4733-A3FA-4C66B0F861CE}" srcOrd="9" destOrd="0" presId="urn:microsoft.com/office/officeart/2005/8/layout/default"/>
    <dgm:cxn modelId="{D0171CD0-FCE8-4CFA-8B60-58B0C848E933}" type="presParOf" srcId="{54ACFDF3-06BC-453A-B3A4-CEC40DBAFB07}" destId="{030A7BCA-3475-4809-B266-FCE0914CB089}" srcOrd="10" destOrd="0" presId="urn:microsoft.com/office/officeart/2005/8/layout/default"/>
    <dgm:cxn modelId="{D71839DE-CF42-46B3-9661-D1ADFECC39A0}" type="presParOf" srcId="{54ACFDF3-06BC-453A-B3A4-CEC40DBAFB07}" destId="{D925FAF3-C4F9-43C0-B464-AE98A423B780}" srcOrd="11" destOrd="0" presId="urn:microsoft.com/office/officeart/2005/8/layout/default"/>
    <dgm:cxn modelId="{93A6BC57-2954-466A-A153-D96C6AF85023}" type="presParOf" srcId="{54ACFDF3-06BC-453A-B3A4-CEC40DBAFB07}" destId="{41345E17-E215-40F0-A640-9D33D18A2A00}" srcOrd="12" destOrd="0" presId="urn:microsoft.com/office/officeart/2005/8/layout/default"/>
    <dgm:cxn modelId="{06C6CC0C-BD56-448B-8B75-D195670F7D27}" type="presParOf" srcId="{54ACFDF3-06BC-453A-B3A4-CEC40DBAFB07}" destId="{498E6A2C-14EC-4ACA-A4D0-115D547AEF3E}" srcOrd="13" destOrd="0" presId="urn:microsoft.com/office/officeart/2005/8/layout/default"/>
    <dgm:cxn modelId="{6CF7917A-A2BA-4987-8538-017E51880ABF}" type="presParOf" srcId="{54ACFDF3-06BC-453A-B3A4-CEC40DBAFB07}" destId="{834A1248-264A-4BCA-BC1F-3F3DE208ECC4}" srcOrd="14" destOrd="0" presId="urn:microsoft.com/office/officeart/2005/8/layout/default"/>
    <dgm:cxn modelId="{B0A836B5-9BA4-4B26-BE8B-35C5DFB4FBB1}" type="presParOf" srcId="{54ACFDF3-06BC-453A-B3A4-CEC40DBAFB07}" destId="{0FB906A0-42D9-4DCF-BBC7-E3D32974384B}" srcOrd="15" destOrd="0" presId="urn:microsoft.com/office/officeart/2005/8/layout/default"/>
    <dgm:cxn modelId="{816925BF-0274-4C8A-9115-53D99DE16F7A}" type="presParOf" srcId="{54ACFDF3-06BC-453A-B3A4-CEC40DBAFB07}" destId="{9465D4C3-328D-4563-A863-F1EE923BDBF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3D4722-740C-481E-A96F-CF34DA9DA05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126447-F8C1-4F2D-A691-A7BA1841D714}">
      <dgm:prSet/>
      <dgm:spPr/>
      <dgm:t>
        <a:bodyPr/>
        <a:lstStyle/>
        <a:p>
          <a:r>
            <a:rPr lang="en-US"/>
            <a:t>Decision Tree Classifier – Accuracy Score 95.01%</a:t>
          </a:r>
        </a:p>
      </dgm:t>
    </dgm:pt>
    <dgm:pt modelId="{14C0A6A4-29AD-4D1E-A55A-DB7F9B56A4A6}" type="parTrans" cxnId="{EAE0B541-F95A-49F9-9F19-639A801A1D82}">
      <dgm:prSet/>
      <dgm:spPr/>
      <dgm:t>
        <a:bodyPr/>
        <a:lstStyle/>
        <a:p>
          <a:endParaRPr lang="en-US"/>
        </a:p>
      </dgm:t>
    </dgm:pt>
    <dgm:pt modelId="{81EDD2C4-BBE6-401D-9836-A8520B669A3B}" type="sibTrans" cxnId="{EAE0B541-F95A-49F9-9F19-639A801A1D82}">
      <dgm:prSet/>
      <dgm:spPr/>
      <dgm:t>
        <a:bodyPr/>
        <a:lstStyle/>
        <a:p>
          <a:endParaRPr lang="en-US"/>
        </a:p>
      </dgm:t>
    </dgm:pt>
    <dgm:pt modelId="{DBF58A92-22DF-48E5-B5A1-C939E8438444}">
      <dgm:prSet/>
      <dgm:spPr/>
      <dgm:t>
        <a:bodyPr/>
        <a:lstStyle/>
        <a:p>
          <a:r>
            <a:rPr lang="en-US"/>
            <a:t>Random Forest Classifier – Accuracy Score 95.32%</a:t>
          </a:r>
        </a:p>
      </dgm:t>
    </dgm:pt>
    <dgm:pt modelId="{5DCBB4B8-2EB5-4FB9-8ED4-AEC4204DC695}" type="parTrans" cxnId="{5C7DC1F1-B1D6-40DB-BD08-D467AD6DAE8A}">
      <dgm:prSet/>
      <dgm:spPr/>
      <dgm:t>
        <a:bodyPr/>
        <a:lstStyle/>
        <a:p>
          <a:endParaRPr lang="en-US"/>
        </a:p>
      </dgm:t>
    </dgm:pt>
    <dgm:pt modelId="{6D303DC3-0909-46F4-AF72-411AB3AF5CDE}" type="sibTrans" cxnId="{5C7DC1F1-B1D6-40DB-BD08-D467AD6DAE8A}">
      <dgm:prSet/>
      <dgm:spPr/>
      <dgm:t>
        <a:bodyPr/>
        <a:lstStyle/>
        <a:p>
          <a:endParaRPr lang="en-US"/>
        </a:p>
      </dgm:t>
    </dgm:pt>
    <dgm:pt modelId="{1E2163A2-4D82-4987-BA5E-163934E43895}">
      <dgm:prSet/>
      <dgm:spPr/>
      <dgm:t>
        <a:bodyPr/>
        <a:lstStyle/>
        <a:p>
          <a:r>
            <a:rPr lang="en-US"/>
            <a:t>Support Vector Machine – Accuracy Score 96.15%</a:t>
          </a:r>
        </a:p>
      </dgm:t>
    </dgm:pt>
    <dgm:pt modelId="{8C984B9C-661E-4904-87AB-9BBEE64AFC0A}" type="parTrans" cxnId="{3260803B-E751-453A-8F1E-434A76F3AD2F}">
      <dgm:prSet/>
      <dgm:spPr/>
      <dgm:t>
        <a:bodyPr/>
        <a:lstStyle/>
        <a:p>
          <a:endParaRPr lang="en-US"/>
        </a:p>
      </dgm:t>
    </dgm:pt>
    <dgm:pt modelId="{1C02A578-203B-4477-9B93-841CC720B2AE}" type="sibTrans" cxnId="{3260803B-E751-453A-8F1E-434A76F3AD2F}">
      <dgm:prSet/>
      <dgm:spPr/>
      <dgm:t>
        <a:bodyPr/>
        <a:lstStyle/>
        <a:p>
          <a:endParaRPr lang="en-US"/>
        </a:p>
      </dgm:t>
    </dgm:pt>
    <dgm:pt modelId="{2CB2819A-0CC3-47E6-9DAC-554D95BE4043}">
      <dgm:prSet/>
      <dgm:spPr/>
      <dgm:t>
        <a:bodyPr/>
        <a:lstStyle/>
        <a:p>
          <a:r>
            <a:rPr lang="en-US"/>
            <a:t>Multinomial Naïve Bayes – Accuracy Score 91.08</a:t>
          </a:r>
        </a:p>
      </dgm:t>
    </dgm:pt>
    <dgm:pt modelId="{FBE2349E-D4B9-4886-9383-BC25FCCB939C}" type="parTrans" cxnId="{316FF27A-AFA7-483E-8EE0-2DC5C7951A28}">
      <dgm:prSet/>
      <dgm:spPr/>
      <dgm:t>
        <a:bodyPr/>
        <a:lstStyle/>
        <a:p>
          <a:endParaRPr lang="en-US"/>
        </a:p>
      </dgm:t>
    </dgm:pt>
    <dgm:pt modelId="{F063CF84-0C93-4F93-B051-1711EADFB8F0}" type="sibTrans" cxnId="{316FF27A-AFA7-483E-8EE0-2DC5C7951A28}">
      <dgm:prSet/>
      <dgm:spPr/>
      <dgm:t>
        <a:bodyPr/>
        <a:lstStyle/>
        <a:p>
          <a:endParaRPr lang="en-US"/>
        </a:p>
      </dgm:t>
    </dgm:pt>
    <dgm:pt modelId="{979C5FAD-32FE-4DF2-8AB7-427ECD7309F4}">
      <dgm:prSet/>
      <dgm:spPr/>
      <dgm:t>
        <a:bodyPr/>
        <a:lstStyle/>
        <a:p>
          <a:r>
            <a:rPr lang="en-US"/>
            <a:t>Logistic Regression Classifier –Accuracy Score 93.28%</a:t>
          </a:r>
        </a:p>
      </dgm:t>
    </dgm:pt>
    <dgm:pt modelId="{2225B44B-54C9-4467-A053-19BC03DC2809}" type="parTrans" cxnId="{69E4F67F-28ED-4DCE-8D73-7B0142C8C8E2}">
      <dgm:prSet/>
      <dgm:spPr/>
      <dgm:t>
        <a:bodyPr/>
        <a:lstStyle/>
        <a:p>
          <a:endParaRPr lang="en-US"/>
        </a:p>
      </dgm:t>
    </dgm:pt>
    <dgm:pt modelId="{48B6F6BA-BCF4-4825-BC6D-420668535A17}" type="sibTrans" cxnId="{69E4F67F-28ED-4DCE-8D73-7B0142C8C8E2}">
      <dgm:prSet/>
      <dgm:spPr/>
      <dgm:t>
        <a:bodyPr/>
        <a:lstStyle/>
        <a:p>
          <a:endParaRPr lang="en-US"/>
        </a:p>
      </dgm:t>
    </dgm:pt>
    <dgm:pt modelId="{05D4C0B4-8C19-4A9F-BF17-911DBBE2A657}" type="pres">
      <dgm:prSet presAssocID="{7D3D4722-740C-481E-A96F-CF34DA9DA05F}" presName="root" presStyleCnt="0">
        <dgm:presLayoutVars>
          <dgm:dir/>
          <dgm:resizeHandles val="exact"/>
        </dgm:presLayoutVars>
      </dgm:prSet>
      <dgm:spPr/>
    </dgm:pt>
    <dgm:pt modelId="{AF540E1B-3664-49B4-B1BC-55EF1ACAF1EA}" type="pres">
      <dgm:prSet presAssocID="{3B126447-F8C1-4F2D-A691-A7BA1841D714}" presName="compNode" presStyleCnt="0"/>
      <dgm:spPr/>
    </dgm:pt>
    <dgm:pt modelId="{0C2E6FBD-6606-434D-AB94-18A534119BB2}" type="pres">
      <dgm:prSet presAssocID="{3B126447-F8C1-4F2D-A691-A7BA1841D714}" presName="bgRect" presStyleLbl="bgShp" presStyleIdx="0" presStyleCnt="5"/>
      <dgm:spPr/>
    </dgm:pt>
    <dgm:pt modelId="{8C50BAFC-AB36-42E7-BED9-F5FD10CAD9D2}" type="pres">
      <dgm:prSet presAssocID="{3B126447-F8C1-4F2D-A691-A7BA1841D71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r"/>
        </a:ext>
      </dgm:extLst>
    </dgm:pt>
    <dgm:pt modelId="{4AA471F1-26CD-45E4-8365-95726736B317}" type="pres">
      <dgm:prSet presAssocID="{3B126447-F8C1-4F2D-A691-A7BA1841D714}" presName="spaceRect" presStyleCnt="0"/>
      <dgm:spPr/>
    </dgm:pt>
    <dgm:pt modelId="{C9BF0333-7923-47E6-B1E9-3C6CCEF20D65}" type="pres">
      <dgm:prSet presAssocID="{3B126447-F8C1-4F2D-A691-A7BA1841D714}" presName="parTx" presStyleLbl="revTx" presStyleIdx="0" presStyleCnt="5">
        <dgm:presLayoutVars>
          <dgm:chMax val="0"/>
          <dgm:chPref val="0"/>
        </dgm:presLayoutVars>
      </dgm:prSet>
      <dgm:spPr/>
    </dgm:pt>
    <dgm:pt modelId="{0CB835AD-722F-4EAE-A238-3164411319E7}" type="pres">
      <dgm:prSet presAssocID="{81EDD2C4-BBE6-401D-9836-A8520B669A3B}" presName="sibTrans" presStyleCnt="0"/>
      <dgm:spPr/>
    </dgm:pt>
    <dgm:pt modelId="{436A02C0-56A2-415F-ACEB-A9E4312AF3BA}" type="pres">
      <dgm:prSet presAssocID="{DBF58A92-22DF-48E5-B5A1-C939E8438444}" presName="compNode" presStyleCnt="0"/>
      <dgm:spPr/>
    </dgm:pt>
    <dgm:pt modelId="{B326BEEB-135F-4EAA-A522-6AB4E575D517}" type="pres">
      <dgm:prSet presAssocID="{DBF58A92-22DF-48E5-B5A1-C939E8438444}" presName="bgRect" presStyleLbl="bgShp" presStyleIdx="1" presStyleCnt="5"/>
      <dgm:spPr/>
    </dgm:pt>
    <dgm:pt modelId="{D579B296-A46F-42D2-B64D-0A6A411122F5}" type="pres">
      <dgm:prSet presAssocID="{DBF58A92-22DF-48E5-B5A1-C939E84384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 tree"/>
        </a:ext>
      </dgm:extLst>
    </dgm:pt>
    <dgm:pt modelId="{5B6EC22F-453B-4C94-8C8B-F7D95547F6C2}" type="pres">
      <dgm:prSet presAssocID="{DBF58A92-22DF-48E5-B5A1-C939E8438444}" presName="spaceRect" presStyleCnt="0"/>
      <dgm:spPr/>
    </dgm:pt>
    <dgm:pt modelId="{A484A4E6-D6AE-4C37-862F-CD45AB8C77CD}" type="pres">
      <dgm:prSet presAssocID="{DBF58A92-22DF-48E5-B5A1-C939E8438444}" presName="parTx" presStyleLbl="revTx" presStyleIdx="1" presStyleCnt="5">
        <dgm:presLayoutVars>
          <dgm:chMax val="0"/>
          <dgm:chPref val="0"/>
        </dgm:presLayoutVars>
      </dgm:prSet>
      <dgm:spPr/>
    </dgm:pt>
    <dgm:pt modelId="{EAAE160C-51C7-4917-81C1-C9F13C19E5F0}" type="pres">
      <dgm:prSet presAssocID="{6D303DC3-0909-46F4-AF72-411AB3AF5CDE}" presName="sibTrans" presStyleCnt="0"/>
      <dgm:spPr/>
    </dgm:pt>
    <dgm:pt modelId="{86A77513-DF95-4E02-856A-1ECAA74E2BC0}" type="pres">
      <dgm:prSet presAssocID="{1E2163A2-4D82-4987-BA5E-163934E43895}" presName="compNode" presStyleCnt="0"/>
      <dgm:spPr/>
    </dgm:pt>
    <dgm:pt modelId="{1E720C89-9D4F-4CB4-9028-42B7CF7E2733}" type="pres">
      <dgm:prSet presAssocID="{1E2163A2-4D82-4987-BA5E-163934E43895}" presName="bgRect" presStyleLbl="bgShp" presStyleIdx="2" presStyleCnt="5"/>
      <dgm:spPr/>
    </dgm:pt>
    <dgm:pt modelId="{7154DD7D-8260-49FB-8D64-8BA10EFD201C}" type="pres">
      <dgm:prSet presAssocID="{1E2163A2-4D82-4987-BA5E-163934E438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9AE63AC-639A-4B89-A769-ECA1296E1D97}" type="pres">
      <dgm:prSet presAssocID="{1E2163A2-4D82-4987-BA5E-163934E43895}" presName="spaceRect" presStyleCnt="0"/>
      <dgm:spPr/>
    </dgm:pt>
    <dgm:pt modelId="{45603DB3-1028-4EC7-B93A-2C05FCF508DC}" type="pres">
      <dgm:prSet presAssocID="{1E2163A2-4D82-4987-BA5E-163934E43895}" presName="parTx" presStyleLbl="revTx" presStyleIdx="2" presStyleCnt="5">
        <dgm:presLayoutVars>
          <dgm:chMax val="0"/>
          <dgm:chPref val="0"/>
        </dgm:presLayoutVars>
      </dgm:prSet>
      <dgm:spPr/>
    </dgm:pt>
    <dgm:pt modelId="{AD8DC57F-EBAE-45AC-B62F-134D7A313598}" type="pres">
      <dgm:prSet presAssocID="{1C02A578-203B-4477-9B93-841CC720B2AE}" presName="sibTrans" presStyleCnt="0"/>
      <dgm:spPr/>
    </dgm:pt>
    <dgm:pt modelId="{7E56CB36-645B-49CB-A788-32E18FBDEA5F}" type="pres">
      <dgm:prSet presAssocID="{2CB2819A-0CC3-47E6-9DAC-554D95BE4043}" presName="compNode" presStyleCnt="0"/>
      <dgm:spPr/>
    </dgm:pt>
    <dgm:pt modelId="{F17C125A-421F-4177-B99E-29AAFB2F9BF3}" type="pres">
      <dgm:prSet presAssocID="{2CB2819A-0CC3-47E6-9DAC-554D95BE4043}" presName="bgRect" presStyleLbl="bgShp" presStyleIdx="3" presStyleCnt="5"/>
      <dgm:spPr/>
    </dgm:pt>
    <dgm:pt modelId="{A71B1AB5-9819-44E7-B1BA-77766EEA3BA4}" type="pres">
      <dgm:prSet presAssocID="{2CB2819A-0CC3-47E6-9DAC-554D95BE404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05AB53EE-838C-4A79-9454-D950371FE9FC}" type="pres">
      <dgm:prSet presAssocID="{2CB2819A-0CC3-47E6-9DAC-554D95BE4043}" presName="spaceRect" presStyleCnt="0"/>
      <dgm:spPr/>
    </dgm:pt>
    <dgm:pt modelId="{7E86859A-BF61-4BD8-9BA9-4863849D7A00}" type="pres">
      <dgm:prSet presAssocID="{2CB2819A-0CC3-47E6-9DAC-554D95BE4043}" presName="parTx" presStyleLbl="revTx" presStyleIdx="3" presStyleCnt="5">
        <dgm:presLayoutVars>
          <dgm:chMax val="0"/>
          <dgm:chPref val="0"/>
        </dgm:presLayoutVars>
      </dgm:prSet>
      <dgm:spPr/>
    </dgm:pt>
    <dgm:pt modelId="{A470E903-FDF9-424E-9D62-FD692ECB41BA}" type="pres">
      <dgm:prSet presAssocID="{F063CF84-0C93-4F93-B051-1711EADFB8F0}" presName="sibTrans" presStyleCnt="0"/>
      <dgm:spPr/>
    </dgm:pt>
    <dgm:pt modelId="{34B7AD34-662C-4B5E-A708-2C262506EFE4}" type="pres">
      <dgm:prSet presAssocID="{979C5FAD-32FE-4DF2-8AB7-427ECD7309F4}" presName="compNode" presStyleCnt="0"/>
      <dgm:spPr/>
    </dgm:pt>
    <dgm:pt modelId="{BA892FAB-7538-48CC-9559-7D43AD95CD94}" type="pres">
      <dgm:prSet presAssocID="{979C5FAD-32FE-4DF2-8AB7-427ECD7309F4}" presName="bgRect" presStyleLbl="bgShp" presStyleIdx="4" presStyleCnt="5"/>
      <dgm:spPr/>
    </dgm:pt>
    <dgm:pt modelId="{34735C83-952B-468B-AB65-FB3949B9B7D1}" type="pres">
      <dgm:prSet presAssocID="{979C5FAD-32FE-4DF2-8AB7-427ECD7309F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utral Face with No Fill"/>
        </a:ext>
      </dgm:extLst>
    </dgm:pt>
    <dgm:pt modelId="{8FD37F47-207F-4028-961C-100DFC26022C}" type="pres">
      <dgm:prSet presAssocID="{979C5FAD-32FE-4DF2-8AB7-427ECD7309F4}" presName="spaceRect" presStyleCnt="0"/>
      <dgm:spPr/>
    </dgm:pt>
    <dgm:pt modelId="{368B3452-0D39-43E9-980D-F7B3A22240EF}" type="pres">
      <dgm:prSet presAssocID="{979C5FAD-32FE-4DF2-8AB7-427ECD7309F4}" presName="parTx" presStyleLbl="revTx" presStyleIdx="4" presStyleCnt="5">
        <dgm:presLayoutVars>
          <dgm:chMax val="0"/>
          <dgm:chPref val="0"/>
        </dgm:presLayoutVars>
      </dgm:prSet>
      <dgm:spPr/>
    </dgm:pt>
  </dgm:ptLst>
  <dgm:cxnLst>
    <dgm:cxn modelId="{9F888C19-F256-4B17-B1BE-5E92C6F552C5}" type="presOf" srcId="{979C5FAD-32FE-4DF2-8AB7-427ECD7309F4}" destId="{368B3452-0D39-43E9-980D-F7B3A22240EF}" srcOrd="0" destOrd="0" presId="urn:microsoft.com/office/officeart/2018/2/layout/IconVerticalSolidList"/>
    <dgm:cxn modelId="{10B2F61E-0D62-4266-9322-15B2BE7371F8}" type="presOf" srcId="{1E2163A2-4D82-4987-BA5E-163934E43895}" destId="{45603DB3-1028-4EC7-B93A-2C05FCF508DC}" srcOrd="0" destOrd="0" presId="urn:microsoft.com/office/officeart/2018/2/layout/IconVerticalSolidList"/>
    <dgm:cxn modelId="{3260803B-E751-453A-8F1E-434A76F3AD2F}" srcId="{7D3D4722-740C-481E-A96F-CF34DA9DA05F}" destId="{1E2163A2-4D82-4987-BA5E-163934E43895}" srcOrd="2" destOrd="0" parTransId="{8C984B9C-661E-4904-87AB-9BBEE64AFC0A}" sibTransId="{1C02A578-203B-4477-9B93-841CC720B2AE}"/>
    <dgm:cxn modelId="{EAE0B541-F95A-49F9-9F19-639A801A1D82}" srcId="{7D3D4722-740C-481E-A96F-CF34DA9DA05F}" destId="{3B126447-F8C1-4F2D-A691-A7BA1841D714}" srcOrd="0" destOrd="0" parTransId="{14C0A6A4-29AD-4D1E-A55A-DB7F9B56A4A6}" sibTransId="{81EDD2C4-BBE6-401D-9836-A8520B669A3B}"/>
    <dgm:cxn modelId="{A874004F-42DF-428B-AEF8-2A523FAED833}" type="presOf" srcId="{DBF58A92-22DF-48E5-B5A1-C939E8438444}" destId="{A484A4E6-D6AE-4C37-862F-CD45AB8C77CD}" srcOrd="0" destOrd="0" presId="urn:microsoft.com/office/officeart/2018/2/layout/IconVerticalSolidList"/>
    <dgm:cxn modelId="{316FF27A-AFA7-483E-8EE0-2DC5C7951A28}" srcId="{7D3D4722-740C-481E-A96F-CF34DA9DA05F}" destId="{2CB2819A-0CC3-47E6-9DAC-554D95BE4043}" srcOrd="3" destOrd="0" parTransId="{FBE2349E-D4B9-4886-9383-BC25FCCB939C}" sibTransId="{F063CF84-0C93-4F93-B051-1711EADFB8F0}"/>
    <dgm:cxn modelId="{69E4F67F-28ED-4DCE-8D73-7B0142C8C8E2}" srcId="{7D3D4722-740C-481E-A96F-CF34DA9DA05F}" destId="{979C5FAD-32FE-4DF2-8AB7-427ECD7309F4}" srcOrd="4" destOrd="0" parTransId="{2225B44B-54C9-4467-A053-19BC03DC2809}" sibTransId="{48B6F6BA-BCF4-4825-BC6D-420668535A17}"/>
    <dgm:cxn modelId="{62C16984-F4F9-4F6A-895D-8120A4449DE0}" type="presOf" srcId="{2CB2819A-0CC3-47E6-9DAC-554D95BE4043}" destId="{7E86859A-BF61-4BD8-9BA9-4863849D7A00}" srcOrd="0" destOrd="0" presId="urn:microsoft.com/office/officeart/2018/2/layout/IconVerticalSolidList"/>
    <dgm:cxn modelId="{D54B00A6-C493-476C-B705-BDF9E17B8F91}" type="presOf" srcId="{3B126447-F8C1-4F2D-A691-A7BA1841D714}" destId="{C9BF0333-7923-47E6-B1E9-3C6CCEF20D65}" srcOrd="0" destOrd="0" presId="urn:microsoft.com/office/officeart/2018/2/layout/IconVerticalSolidList"/>
    <dgm:cxn modelId="{7B2501AC-F8BD-4E46-958F-67EC7F65971C}" type="presOf" srcId="{7D3D4722-740C-481E-A96F-CF34DA9DA05F}" destId="{05D4C0B4-8C19-4A9F-BF17-911DBBE2A657}" srcOrd="0" destOrd="0" presId="urn:microsoft.com/office/officeart/2018/2/layout/IconVerticalSolidList"/>
    <dgm:cxn modelId="{5C7DC1F1-B1D6-40DB-BD08-D467AD6DAE8A}" srcId="{7D3D4722-740C-481E-A96F-CF34DA9DA05F}" destId="{DBF58A92-22DF-48E5-B5A1-C939E8438444}" srcOrd="1" destOrd="0" parTransId="{5DCBB4B8-2EB5-4FB9-8ED4-AEC4204DC695}" sibTransId="{6D303DC3-0909-46F4-AF72-411AB3AF5CDE}"/>
    <dgm:cxn modelId="{DB40A6D4-61A0-4C0C-99C6-8FF81C4B682A}" type="presParOf" srcId="{05D4C0B4-8C19-4A9F-BF17-911DBBE2A657}" destId="{AF540E1B-3664-49B4-B1BC-55EF1ACAF1EA}" srcOrd="0" destOrd="0" presId="urn:microsoft.com/office/officeart/2018/2/layout/IconVerticalSolidList"/>
    <dgm:cxn modelId="{F13230A4-6B86-47A6-907A-B816908B5AE7}" type="presParOf" srcId="{AF540E1B-3664-49B4-B1BC-55EF1ACAF1EA}" destId="{0C2E6FBD-6606-434D-AB94-18A534119BB2}" srcOrd="0" destOrd="0" presId="urn:microsoft.com/office/officeart/2018/2/layout/IconVerticalSolidList"/>
    <dgm:cxn modelId="{A10662DB-B9EC-4899-978D-959D07B35FC8}" type="presParOf" srcId="{AF540E1B-3664-49B4-B1BC-55EF1ACAF1EA}" destId="{8C50BAFC-AB36-42E7-BED9-F5FD10CAD9D2}" srcOrd="1" destOrd="0" presId="urn:microsoft.com/office/officeart/2018/2/layout/IconVerticalSolidList"/>
    <dgm:cxn modelId="{C9AE671E-3A7C-470E-B2C4-8E18CEB89B00}" type="presParOf" srcId="{AF540E1B-3664-49B4-B1BC-55EF1ACAF1EA}" destId="{4AA471F1-26CD-45E4-8365-95726736B317}" srcOrd="2" destOrd="0" presId="urn:microsoft.com/office/officeart/2018/2/layout/IconVerticalSolidList"/>
    <dgm:cxn modelId="{F7EBA9F8-919D-45C0-95FE-F139A5D8E96D}" type="presParOf" srcId="{AF540E1B-3664-49B4-B1BC-55EF1ACAF1EA}" destId="{C9BF0333-7923-47E6-B1E9-3C6CCEF20D65}" srcOrd="3" destOrd="0" presId="urn:microsoft.com/office/officeart/2018/2/layout/IconVerticalSolidList"/>
    <dgm:cxn modelId="{676D0BFD-0AE6-4071-854B-2B1E98215D93}" type="presParOf" srcId="{05D4C0B4-8C19-4A9F-BF17-911DBBE2A657}" destId="{0CB835AD-722F-4EAE-A238-3164411319E7}" srcOrd="1" destOrd="0" presId="urn:microsoft.com/office/officeart/2018/2/layout/IconVerticalSolidList"/>
    <dgm:cxn modelId="{0FB4920A-6F6F-4067-9B8C-E41EAE7B256E}" type="presParOf" srcId="{05D4C0B4-8C19-4A9F-BF17-911DBBE2A657}" destId="{436A02C0-56A2-415F-ACEB-A9E4312AF3BA}" srcOrd="2" destOrd="0" presId="urn:microsoft.com/office/officeart/2018/2/layout/IconVerticalSolidList"/>
    <dgm:cxn modelId="{69F99B3E-0E23-4D52-BDA0-205FB9710AA8}" type="presParOf" srcId="{436A02C0-56A2-415F-ACEB-A9E4312AF3BA}" destId="{B326BEEB-135F-4EAA-A522-6AB4E575D517}" srcOrd="0" destOrd="0" presId="urn:microsoft.com/office/officeart/2018/2/layout/IconVerticalSolidList"/>
    <dgm:cxn modelId="{FD8739B4-036B-425E-A82A-A07D4C3DDF94}" type="presParOf" srcId="{436A02C0-56A2-415F-ACEB-A9E4312AF3BA}" destId="{D579B296-A46F-42D2-B64D-0A6A411122F5}" srcOrd="1" destOrd="0" presId="urn:microsoft.com/office/officeart/2018/2/layout/IconVerticalSolidList"/>
    <dgm:cxn modelId="{9E42622C-F22B-4261-B6E5-F5C8376DD4B8}" type="presParOf" srcId="{436A02C0-56A2-415F-ACEB-A9E4312AF3BA}" destId="{5B6EC22F-453B-4C94-8C8B-F7D95547F6C2}" srcOrd="2" destOrd="0" presId="urn:microsoft.com/office/officeart/2018/2/layout/IconVerticalSolidList"/>
    <dgm:cxn modelId="{6FCD4DB6-44A6-4243-8C99-C656BE1D1FD6}" type="presParOf" srcId="{436A02C0-56A2-415F-ACEB-A9E4312AF3BA}" destId="{A484A4E6-D6AE-4C37-862F-CD45AB8C77CD}" srcOrd="3" destOrd="0" presId="urn:microsoft.com/office/officeart/2018/2/layout/IconVerticalSolidList"/>
    <dgm:cxn modelId="{3B06A6B5-9B7E-40DD-B7B6-388BB2421378}" type="presParOf" srcId="{05D4C0B4-8C19-4A9F-BF17-911DBBE2A657}" destId="{EAAE160C-51C7-4917-81C1-C9F13C19E5F0}" srcOrd="3" destOrd="0" presId="urn:microsoft.com/office/officeart/2018/2/layout/IconVerticalSolidList"/>
    <dgm:cxn modelId="{389317FF-BB4E-4F4F-85CC-45CF1DDA783F}" type="presParOf" srcId="{05D4C0B4-8C19-4A9F-BF17-911DBBE2A657}" destId="{86A77513-DF95-4E02-856A-1ECAA74E2BC0}" srcOrd="4" destOrd="0" presId="urn:microsoft.com/office/officeart/2018/2/layout/IconVerticalSolidList"/>
    <dgm:cxn modelId="{A1BB365A-72B1-42EB-8413-E80699C95AA1}" type="presParOf" srcId="{86A77513-DF95-4E02-856A-1ECAA74E2BC0}" destId="{1E720C89-9D4F-4CB4-9028-42B7CF7E2733}" srcOrd="0" destOrd="0" presId="urn:microsoft.com/office/officeart/2018/2/layout/IconVerticalSolidList"/>
    <dgm:cxn modelId="{1C5DB2D2-DC85-42C5-AF22-1834DC3A72C6}" type="presParOf" srcId="{86A77513-DF95-4E02-856A-1ECAA74E2BC0}" destId="{7154DD7D-8260-49FB-8D64-8BA10EFD201C}" srcOrd="1" destOrd="0" presId="urn:microsoft.com/office/officeart/2018/2/layout/IconVerticalSolidList"/>
    <dgm:cxn modelId="{6D0CF582-1E80-40D2-A61C-89BCFACC3008}" type="presParOf" srcId="{86A77513-DF95-4E02-856A-1ECAA74E2BC0}" destId="{D9AE63AC-639A-4B89-A769-ECA1296E1D97}" srcOrd="2" destOrd="0" presId="urn:microsoft.com/office/officeart/2018/2/layout/IconVerticalSolidList"/>
    <dgm:cxn modelId="{46271240-09FD-4A61-B5AD-99D0561DA013}" type="presParOf" srcId="{86A77513-DF95-4E02-856A-1ECAA74E2BC0}" destId="{45603DB3-1028-4EC7-B93A-2C05FCF508DC}" srcOrd="3" destOrd="0" presId="urn:microsoft.com/office/officeart/2018/2/layout/IconVerticalSolidList"/>
    <dgm:cxn modelId="{160072B9-A06B-483D-A1F1-CABC1CB01DC4}" type="presParOf" srcId="{05D4C0B4-8C19-4A9F-BF17-911DBBE2A657}" destId="{AD8DC57F-EBAE-45AC-B62F-134D7A313598}" srcOrd="5" destOrd="0" presId="urn:microsoft.com/office/officeart/2018/2/layout/IconVerticalSolidList"/>
    <dgm:cxn modelId="{1C0B28F8-00A3-4E04-B707-CE3D322205E4}" type="presParOf" srcId="{05D4C0B4-8C19-4A9F-BF17-911DBBE2A657}" destId="{7E56CB36-645B-49CB-A788-32E18FBDEA5F}" srcOrd="6" destOrd="0" presId="urn:microsoft.com/office/officeart/2018/2/layout/IconVerticalSolidList"/>
    <dgm:cxn modelId="{9B4FF5D6-761C-4683-B4CD-CD82B27C22D8}" type="presParOf" srcId="{7E56CB36-645B-49CB-A788-32E18FBDEA5F}" destId="{F17C125A-421F-4177-B99E-29AAFB2F9BF3}" srcOrd="0" destOrd="0" presId="urn:microsoft.com/office/officeart/2018/2/layout/IconVerticalSolidList"/>
    <dgm:cxn modelId="{E3735B7A-7D5A-44D2-ADA4-B3E9AA275CF2}" type="presParOf" srcId="{7E56CB36-645B-49CB-A788-32E18FBDEA5F}" destId="{A71B1AB5-9819-44E7-B1BA-77766EEA3BA4}" srcOrd="1" destOrd="0" presId="urn:microsoft.com/office/officeart/2018/2/layout/IconVerticalSolidList"/>
    <dgm:cxn modelId="{999CD14B-7A4F-4EC1-A572-A14860B1D3A2}" type="presParOf" srcId="{7E56CB36-645B-49CB-A788-32E18FBDEA5F}" destId="{05AB53EE-838C-4A79-9454-D950371FE9FC}" srcOrd="2" destOrd="0" presId="urn:microsoft.com/office/officeart/2018/2/layout/IconVerticalSolidList"/>
    <dgm:cxn modelId="{1BC7EA6E-6832-4C0F-B1BE-895ED5A54267}" type="presParOf" srcId="{7E56CB36-645B-49CB-A788-32E18FBDEA5F}" destId="{7E86859A-BF61-4BD8-9BA9-4863849D7A00}" srcOrd="3" destOrd="0" presId="urn:microsoft.com/office/officeart/2018/2/layout/IconVerticalSolidList"/>
    <dgm:cxn modelId="{9137611B-7D3D-44CF-9748-C71C8AB28C5A}" type="presParOf" srcId="{05D4C0B4-8C19-4A9F-BF17-911DBBE2A657}" destId="{A470E903-FDF9-424E-9D62-FD692ECB41BA}" srcOrd="7" destOrd="0" presId="urn:microsoft.com/office/officeart/2018/2/layout/IconVerticalSolidList"/>
    <dgm:cxn modelId="{1266B8D3-491E-4151-B2A0-4E4E26E2B98B}" type="presParOf" srcId="{05D4C0B4-8C19-4A9F-BF17-911DBBE2A657}" destId="{34B7AD34-662C-4B5E-A708-2C262506EFE4}" srcOrd="8" destOrd="0" presId="urn:microsoft.com/office/officeart/2018/2/layout/IconVerticalSolidList"/>
    <dgm:cxn modelId="{7B99881D-E999-489B-B183-3AB0A279478E}" type="presParOf" srcId="{34B7AD34-662C-4B5E-A708-2C262506EFE4}" destId="{BA892FAB-7538-48CC-9559-7D43AD95CD94}" srcOrd="0" destOrd="0" presId="urn:microsoft.com/office/officeart/2018/2/layout/IconVerticalSolidList"/>
    <dgm:cxn modelId="{8D7AAD3F-09BC-4119-A12C-B11055B477B6}" type="presParOf" srcId="{34B7AD34-662C-4B5E-A708-2C262506EFE4}" destId="{34735C83-952B-468B-AB65-FB3949B9B7D1}" srcOrd="1" destOrd="0" presId="urn:microsoft.com/office/officeart/2018/2/layout/IconVerticalSolidList"/>
    <dgm:cxn modelId="{9D7D3C61-6791-484F-BCF8-E44F7C6DE01D}" type="presParOf" srcId="{34B7AD34-662C-4B5E-A708-2C262506EFE4}" destId="{8FD37F47-207F-4028-961C-100DFC26022C}" srcOrd="2" destOrd="0" presId="urn:microsoft.com/office/officeart/2018/2/layout/IconVerticalSolidList"/>
    <dgm:cxn modelId="{6CD533F8-87A0-4F3C-A9B6-38662D7FF0D7}" type="presParOf" srcId="{34B7AD34-662C-4B5E-A708-2C262506EFE4}" destId="{368B3452-0D39-43E9-980D-F7B3A22240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6F552B-12BE-4C79-8610-67E7C22BFCF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8C5BC4-4BE7-4D4E-AAD4-D5884F828AC8}">
      <dgm:prSet/>
      <dgm:spPr/>
      <dgm:t>
        <a:bodyPr/>
        <a:lstStyle/>
        <a:p>
          <a:r>
            <a:rPr lang="en-US"/>
            <a:t>All the models have performed well greater than 90%</a:t>
          </a:r>
        </a:p>
      </dgm:t>
    </dgm:pt>
    <dgm:pt modelId="{24532F0A-98D5-43C3-B4F0-8596067701EE}" type="parTrans" cxnId="{3719E375-E9DF-4F70-A8B6-A81E303493E5}">
      <dgm:prSet/>
      <dgm:spPr/>
      <dgm:t>
        <a:bodyPr/>
        <a:lstStyle/>
        <a:p>
          <a:endParaRPr lang="en-US"/>
        </a:p>
      </dgm:t>
    </dgm:pt>
    <dgm:pt modelId="{636287E3-DBDE-41BC-ABDB-6062BC71324C}" type="sibTrans" cxnId="{3719E375-E9DF-4F70-A8B6-A81E303493E5}">
      <dgm:prSet/>
      <dgm:spPr/>
      <dgm:t>
        <a:bodyPr/>
        <a:lstStyle/>
        <a:p>
          <a:endParaRPr lang="en-US"/>
        </a:p>
      </dgm:t>
    </dgm:pt>
    <dgm:pt modelId="{3CA501C4-32E6-4E1A-8823-1AB7ECAFC54F}">
      <dgm:prSet/>
      <dgm:spPr/>
      <dgm:t>
        <a:bodyPr/>
        <a:lstStyle/>
        <a:p>
          <a:r>
            <a:rPr lang="en-US"/>
            <a:t>Support Vector Machine Classifier since it has the highest accuracy level at 96.15%.</a:t>
          </a:r>
        </a:p>
      </dgm:t>
    </dgm:pt>
    <dgm:pt modelId="{F17A0F2C-8577-4B18-896A-78BB4AF84803}" type="parTrans" cxnId="{6D109877-DE6C-4AF0-BF9C-E11762BBC0C0}">
      <dgm:prSet/>
      <dgm:spPr/>
      <dgm:t>
        <a:bodyPr/>
        <a:lstStyle/>
        <a:p>
          <a:endParaRPr lang="en-US"/>
        </a:p>
      </dgm:t>
    </dgm:pt>
    <dgm:pt modelId="{4AA4F97A-F60F-4E1D-B613-7C62E1EFC69F}" type="sibTrans" cxnId="{6D109877-DE6C-4AF0-BF9C-E11762BBC0C0}">
      <dgm:prSet/>
      <dgm:spPr/>
      <dgm:t>
        <a:bodyPr/>
        <a:lstStyle/>
        <a:p>
          <a:endParaRPr lang="en-US"/>
        </a:p>
      </dgm:t>
    </dgm:pt>
    <dgm:pt modelId="{73B2A6DF-5634-4F9C-9B6D-2FBD1731A8D0}" type="pres">
      <dgm:prSet presAssocID="{DC6F552B-12BE-4C79-8610-67E7C22BFCF9}" presName="linear" presStyleCnt="0">
        <dgm:presLayoutVars>
          <dgm:animLvl val="lvl"/>
          <dgm:resizeHandles val="exact"/>
        </dgm:presLayoutVars>
      </dgm:prSet>
      <dgm:spPr/>
    </dgm:pt>
    <dgm:pt modelId="{6E2A4180-E9D0-4862-9DD3-4533D4722940}" type="pres">
      <dgm:prSet presAssocID="{358C5BC4-4BE7-4D4E-AAD4-D5884F828AC8}" presName="parentText" presStyleLbl="node1" presStyleIdx="0" presStyleCnt="2">
        <dgm:presLayoutVars>
          <dgm:chMax val="0"/>
          <dgm:bulletEnabled val="1"/>
        </dgm:presLayoutVars>
      </dgm:prSet>
      <dgm:spPr/>
    </dgm:pt>
    <dgm:pt modelId="{48B48497-DD5C-4913-8133-176CBEB08B13}" type="pres">
      <dgm:prSet presAssocID="{636287E3-DBDE-41BC-ABDB-6062BC71324C}" presName="spacer" presStyleCnt="0"/>
      <dgm:spPr/>
    </dgm:pt>
    <dgm:pt modelId="{4C607856-4354-4424-A094-7A8F89B889E6}" type="pres">
      <dgm:prSet presAssocID="{3CA501C4-32E6-4E1A-8823-1AB7ECAFC54F}" presName="parentText" presStyleLbl="node1" presStyleIdx="1" presStyleCnt="2">
        <dgm:presLayoutVars>
          <dgm:chMax val="0"/>
          <dgm:bulletEnabled val="1"/>
        </dgm:presLayoutVars>
      </dgm:prSet>
      <dgm:spPr/>
    </dgm:pt>
  </dgm:ptLst>
  <dgm:cxnLst>
    <dgm:cxn modelId="{40419F09-D5CC-44E9-A102-10D2858FF15D}" type="presOf" srcId="{3CA501C4-32E6-4E1A-8823-1AB7ECAFC54F}" destId="{4C607856-4354-4424-A094-7A8F89B889E6}" srcOrd="0" destOrd="0" presId="urn:microsoft.com/office/officeart/2005/8/layout/vList2"/>
    <dgm:cxn modelId="{3719E375-E9DF-4F70-A8B6-A81E303493E5}" srcId="{DC6F552B-12BE-4C79-8610-67E7C22BFCF9}" destId="{358C5BC4-4BE7-4D4E-AAD4-D5884F828AC8}" srcOrd="0" destOrd="0" parTransId="{24532F0A-98D5-43C3-B4F0-8596067701EE}" sibTransId="{636287E3-DBDE-41BC-ABDB-6062BC71324C}"/>
    <dgm:cxn modelId="{6D109877-DE6C-4AF0-BF9C-E11762BBC0C0}" srcId="{DC6F552B-12BE-4C79-8610-67E7C22BFCF9}" destId="{3CA501C4-32E6-4E1A-8823-1AB7ECAFC54F}" srcOrd="1" destOrd="0" parTransId="{F17A0F2C-8577-4B18-896A-78BB4AF84803}" sibTransId="{4AA4F97A-F60F-4E1D-B613-7C62E1EFC69F}"/>
    <dgm:cxn modelId="{3E4C3C82-E887-46E4-843E-17C910AF09C5}" type="presOf" srcId="{358C5BC4-4BE7-4D4E-AAD4-D5884F828AC8}" destId="{6E2A4180-E9D0-4862-9DD3-4533D4722940}" srcOrd="0" destOrd="0" presId="urn:microsoft.com/office/officeart/2005/8/layout/vList2"/>
    <dgm:cxn modelId="{C8CA9198-B3E5-4FCC-A9B3-A9B35315EE68}" type="presOf" srcId="{DC6F552B-12BE-4C79-8610-67E7C22BFCF9}" destId="{73B2A6DF-5634-4F9C-9B6D-2FBD1731A8D0}" srcOrd="0" destOrd="0" presId="urn:microsoft.com/office/officeart/2005/8/layout/vList2"/>
    <dgm:cxn modelId="{61526CC8-D39E-4F73-A076-FEB9639F8E9A}" type="presParOf" srcId="{73B2A6DF-5634-4F9C-9B6D-2FBD1731A8D0}" destId="{6E2A4180-E9D0-4862-9DD3-4533D4722940}" srcOrd="0" destOrd="0" presId="urn:microsoft.com/office/officeart/2005/8/layout/vList2"/>
    <dgm:cxn modelId="{9131FD03-CB72-41AB-A93B-C6422FB4C516}" type="presParOf" srcId="{73B2A6DF-5634-4F9C-9B6D-2FBD1731A8D0}" destId="{48B48497-DD5C-4913-8133-176CBEB08B13}" srcOrd="1" destOrd="0" presId="urn:microsoft.com/office/officeart/2005/8/layout/vList2"/>
    <dgm:cxn modelId="{ACE5908D-6B4E-4C40-86BE-663E8895B80F}" type="presParOf" srcId="{73B2A6DF-5634-4F9C-9B6D-2FBD1731A8D0}" destId="{4C607856-4354-4424-A094-7A8F89B889E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5F2E1-87E0-49AC-8D8A-B58872BF9007}">
      <dsp:nvSpPr>
        <dsp:cNvPr id="0" name=""/>
        <dsp:cNvSpPr/>
      </dsp:nvSpPr>
      <dsp:spPr>
        <a:xfrm>
          <a:off x="3899" y="64615"/>
          <a:ext cx="2111053" cy="12666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Pandas</a:t>
          </a:r>
        </a:p>
      </dsp:txBody>
      <dsp:txXfrm>
        <a:off x="3899" y="64615"/>
        <a:ext cx="2111053" cy="1266632"/>
      </dsp:txXfrm>
    </dsp:sp>
    <dsp:sp modelId="{9D68E5EE-5417-4107-A7E9-0F1EF543A472}">
      <dsp:nvSpPr>
        <dsp:cNvPr id="0" name=""/>
        <dsp:cNvSpPr/>
      </dsp:nvSpPr>
      <dsp:spPr>
        <a:xfrm>
          <a:off x="2326057" y="64615"/>
          <a:ext cx="2111053" cy="1266632"/>
        </a:xfrm>
        <a:prstGeom prst="rect">
          <a:avLst/>
        </a:prstGeom>
        <a:solidFill>
          <a:schemeClr val="accent5">
            <a:hueOff val="-519888"/>
            <a:satOff val="-1340"/>
            <a:lumOff val="-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Numpy</a:t>
          </a:r>
        </a:p>
      </dsp:txBody>
      <dsp:txXfrm>
        <a:off x="2326057" y="64615"/>
        <a:ext cx="2111053" cy="1266632"/>
      </dsp:txXfrm>
    </dsp:sp>
    <dsp:sp modelId="{05B8C345-BD4D-4FFD-BECE-1A0C042CA04F}">
      <dsp:nvSpPr>
        <dsp:cNvPr id="0" name=""/>
        <dsp:cNvSpPr/>
      </dsp:nvSpPr>
      <dsp:spPr>
        <a:xfrm>
          <a:off x="4648216" y="64615"/>
          <a:ext cx="2111053" cy="1266632"/>
        </a:xfrm>
        <a:prstGeom prst="rect">
          <a:avLst/>
        </a:prstGeom>
        <a:solidFill>
          <a:schemeClr val="accent5">
            <a:hueOff val="-1039776"/>
            <a:satOff val="-2680"/>
            <a:lumOff val="-18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Matplotlib</a:t>
          </a:r>
        </a:p>
      </dsp:txBody>
      <dsp:txXfrm>
        <a:off x="4648216" y="64615"/>
        <a:ext cx="2111053" cy="1266632"/>
      </dsp:txXfrm>
    </dsp:sp>
    <dsp:sp modelId="{EC4266E9-15E4-4AA1-B810-E72EBFD3E1E4}">
      <dsp:nvSpPr>
        <dsp:cNvPr id="0" name=""/>
        <dsp:cNvSpPr/>
      </dsp:nvSpPr>
      <dsp:spPr>
        <a:xfrm>
          <a:off x="6970375" y="64615"/>
          <a:ext cx="2111053" cy="1266632"/>
        </a:xfrm>
        <a:prstGeom prst="rect">
          <a:avLst/>
        </a:prstGeom>
        <a:solidFill>
          <a:schemeClr val="accent5">
            <a:hueOff val="-1559664"/>
            <a:satOff val="-4020"/>
            <a:lumOff val="-2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Seaborn</a:t>
          </a:r>
        </a:p>
      </dsp:txBody>
      <dsp:txXfrm>
        <a:off x="6970375" y="64615"/>
        <a:ext cx="2111053" cy="1266632"/>
      </dsp:txXfrm>
    </dsp:sp>
    <dsp:sp modelId="{2CED7B3A-D20E-44A7-A12A-0623370E16FA}">
      <dsp:nvSpPr>
        <dsp:cNvPr id="0" name=""/>
        <dsp:cNvSpPr/>
      </dsp:nvSpPr>
      <dsp:spPr>
        <a:xfrm>
          <a:off x="9292534" y="64615"/>
          <a:ext cx="2111053" cy="1266632"/>
        </a:xfrm>
        <a:prstGeom prst="rect">
          <a:avLst/>
        </a:prstGeom>
        <a:solidFill>
          <a:schemeClr val="accent5">
            <a:hueOff val="-2079552"/>
            <a:satOff val="-5360"/>
            <a:lumOff val="-36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NLTK</a:t>
          </a:r>
        </a:p>
      </dsp:txBody>
      <dsp:txXfrm>
        <a:off x="9292534" y="64615"/>
        <a:ext cx="2111053" cy="1266632"/>
      </dsp:txXfrm>
    </dsp:sp>
    <dsp:sp modelId="{572108EE-F18B-4767-983B-EC76F1C9F827}">
      <dsp:nvSpPr>
        <dsp:cNvPr id="0" name=""/>
        <dsp:cNvSpPr/>
      </dsp:nvSpPr>
      <dsp:spPr>
        <a:xfrm>
          <a:off x="3899" y="1542352"/>
          <a:ext cx="2111053" cy="1266632"/>
        </a:xfrm>
        <a:prstGeom prst="rect">
          <a:avLst/>
        </a:prstGeom>
        <a:solidFill>
          <a:schemeClr val="accent5">
            <a:hueOff val="-2599440"/>
            <a:satOff val="-6700"/>
            <a:lumOff val="-4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CountVectorizer</a:t>
          </a:r>
        </a:p>
      </dsp:txBody>
      <dsp:txXfrm>
        <a:off x="3899" y="1542352"/>
        <a:ext cx="2111053" cy="1266632"/>
      </dsp:txXfrm>
    </dsp:sp>
    <dsp:sp modelId="{F5D1DE94-A24A-4C93-9751-BF9C061D6817}">
      <dsp:nvSpPr>
        <dsp:cNvPr id="0" name=""/>
        <dsp:cNvSpPr/>
      </dsp:nvSpPr>
      <dsp:spPr>
        <a:xfrm>
          <a:off x="2326057" y="1542352"/>
          <a:ext cx="2111053" cy="1266632"/>
        </a:xfrm>
        <a:prstGeom prst="rect">
          <a:avLst/>
        </a:prstGeom>
        <a:solidFill>
          <a:schemeClr val="accent5">
            <a:hueOff val="-3119328"/>
            <a:satOff val="-8040"/>
            <a:lumOff val="-5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SkLearn</a:t>
          </a:r>
        </a:p>
      </dsp:txBody>
      <dsp:txXfrm>
        <a:off x="2326057" y="1542352"/>
        <a:ext cx="2111053" cy="1266632"/>
      </dsp:txXfrm>
    </dsp:sp>
    <dsp:sp modelId="{6CD2C3D8-57D3-4B27-A85B-FC48E082A8B1}">
      <dsp:nvSpPr>
        <dsp:cNvPr id="0" name=""/>
        <dsp:cNvSpPr/>
      </dsp:nvSpPr>
      <dsp:spPr>
        <a:xfrm>
          <a:off x="4648216" y="1542352"/>
          <a:ext cx="2111053" cy="1266632"/>
        </a:xfrm>
        <a:prstGeom prst="rect">
          <a:avLst/>
        </a:prstGeom>
        <a:solidFill>
          <a:schemeClr val="accent5">
            <a:hueOff val="-3639215"/>
            <a:satOff val="-9379"/>
            <a:lumOff val="-63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Textblob</a:t>
          </a:r>
        </a:p>
      </dsp:txBody>
      <dsp:txXfrm>
        <a:off x="4648216" y="1542352"/>
        <a:ext cx="2111053" cy="1266632"/>
      </dsp:txXfrm>
    </dsp:sp>
    <dsp:sp modelId="{473CAC92-4C1E-4AF9-ADBB-37424D144A73}">
      <dsp:nvSpPr>
        <dsp:cNvPr id="0" name=""/>
        <dsp:cNvSpPr/>
      </dsp:nvSpPr>
      <dsp:spPr>
        <a:xfrm>
          <a:off x="6970375" y="1542352"/>
          <a:ext cx="2111053" cy="1266632"/>
        </a:xfrm>
        <a:prstGeom prst="rect">
          <a:avLst/>
        </a:prstGeom>
        <a:solidFill>
          <a:schemeClr val="accent5">
            <a:hueOff val="-4159103"/>
            <a:satOff val="-10719"/>
            <a:lumOff val="-72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Tweepy</a:t>
          </a:r>
        </a:p>
      </dsp:txBody>
      <dsp:txXfrm>
        <a:off x="6970375" y="1542352"/>
        <a:ext cx="2111053" cy="1266632"/>
      </dsp:txXfrm>
    </dsp:sp>
    <dsp:sp modelId="{3098E6B2-9A63-4834-A6D6-BA6D0975A41E}">
      <dsp:nvSpPr>
        <dsp:cNvPr id="0" name=""/>
        <dsp:cNvSpPr/>
      </dsp:nvSpPr>
      <dsp:spPr>
        <a:xfrm>
          <a:off x="9292534" y="1542352"/>
          <a:ext cx="2111053" cy="1266632"/>
        </a:xfrm>
        <a:prstGeom prst="rect">
          <a:avLst/>
        </a:prstGeom>
        <a:solidFill>
          <a:schemeClr val="accent5">
            <a:hueOff val="-4678991"/>
            <a:satOff val="-12059"/>
            <a:lumOff val="-81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WordCloud</a:t>
          </a:r>
        </a:p>
      </dsp:txBody>
      <dsp:txXfrm>
        <a:off x="9292534" y="1542352"/>
        <a:ext cx="2111053" cy="1266632"/>
      </dsp:txXfrm>
    </dsp:sp>
    <dsp:sp modelId="{71F26BFC-AC42-40D9-8A55-F4A2AA5D8898}">
      <dsp:nvSpPr>
        <dsp:cNvPr id="0" name=""/>
        <dsp:cNvSpPr/>
      </dsp:nvSpPr>
      <dsp:spPr>
        <a:xfrm>
          <a:off x="1164978" y="3020090"/>
          <a:ext cx="2111053" cy="1266632"/>
        </a:xfrm>
        <a:prstGeom prst="rect">
          <a:avLst/>
        </a:prstGeom>
        <a:solidFill>
          <a:schemeClr val="accent5">
            <a:hueOff val="-5198879"/>
            <a:satOff val="-13399"/>
            <a:lumOff val="-9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Regex</a:t>
          </a:r>
        </a:p>
      </dsp:txBody>
      <dsp:txXfrm>
        <a:off x="1164978" y="3020090"/>
        <a:ext cx="2111053" cy="1266632"/>
      </dsp:txXfrm>
    </dsp:sp>
    <dsp:sp modelId="{D60A0A71-13E0-47E5-ADDA-0E66EF0AF9C5}">
      <dsp:nvSpPr>
        <dsp:cNvPr id="0" name=""/>
        <dsp:cNvSpPr/>
      </dsp:nvSpPr>
      <dsp:spPr>
        <a:xfrm>
          <a:off x="3487137" y="3020090"/>
          <a:ext cx="2111053" cy="1266632"/>
        </a:xfrm>
        <a:prstGeom prst="rect">
          <a:avLst/>
        </a:prstGeom>
        <a:solidFill>
          <a:schemeClr val="accent5">
            <a:hueOff val="-5718767"/>
            <a:satOff val="-14739"/>
            <a:lumOff val="-9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Vader Lexicon</a:t>
          </a:r>
        </a:p>
      </dsp:txBody>
      <dsp:txXfrm>
        <a:off x="3487137" y="3020090"/>
        <a:ext cx="2111053" cy="1266632"/>
      </dsp:txXfrm>
    </dsp:sp>
    <dsp:sp modelId="{322CEC1C-5CA2-4E2C-8746-5330DD4522D4}">
      <dsp:nvSpPr>
        <dsp:cNvPr id="0" name=""/>
        <dsp:cNvSpPr/>
      </dsp:nvSpPr>
      <dsp:spPr>
        <a:xfrm>
          <a:off x="5809296" y="3020090"/>
          <a:ext cx="2111053" cy="1266632"/>
        </a:xfrm>
        <a:prstGeom prst="rect">
          <a:avLst/>
        </a:prstGeom>
        <a:solidFill>
          <a:schemeClr val="accent5">
            <a:hueOff val="-6238655"/>
            <a:satOff val="-16079"/>
            <a:lumOff val="-108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Spacy</a:t>
          </a:r>
        </a:p>
      </dsp:txBody>
      <dsp:txXfrm>
        <a:off x="5809296" y="3020090"/>
        <a:ext cx="2111053" cy="1266632"/>
      </dsp:txXfrm>
    </dsp:sp>
    <dsp:sp modelId="{6E04036A-59FF-461D-842C-EAC1BE395F99}">
      <dsp:nvSpPr>
        <dsp:cNvPr id="0" name=""/>
        <dsp:cNvSpPr/>
      </dsp:nvSpPr>
      <dsp:spPr>
        <a:xfrm>
          <a:off x="8131455" y="3020090"/>
          <a:ext cx="2111053" cy="12666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Displacy</a:t>
          </a:r>
        </a:p>
      </dsp:txBody>
      <dsp:txXfrm>
        <a:off x="8131455" y="3020090"/>
        <a:ext cx="2111053" cy="1266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A5239-45F7-41C6-AC71-F63A69F9AEC6}">
      <dsp:nvSpPr>
        <dsp:cNvPr id="0" name=""/>
        <dsp:cNvSpPr/>
      </dsp:nvSpPr>
      <dsp:spPr>
        <a:xfrm>
          <a:off x="1027258" y="559"/>
          <a:ext cx="2175109" cy="13050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Importing the dataset</a:t>
          </a:r>
        </a:p>
      </dsp:txBody>
      <dsp:txXfrm>
        <a:off x="1027258" y="559"/>
        <a:ext cx="2175109" cy="1305065"/>
      </dsp:txXfrm>
    </dsp:sp>
    <dsp:sp modelId="{F0E3BACA-5483-4787-8641-7EC43B7356BE}">
      <dsp:nvSpPr>
        <dsp:cNvPr id="0" name=""/>
        <dsp:cNvSpPr/>
      </dsp:nvSpPr>
      <dsp:spPr>
        <a:xfrm>
          <a:off x="3419878" y="559"/>
          <a:ext cx="2175109" cy="13050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Importing necessary libraries</a:t>
          </a:r>
        </a:p>
      </dsp:txBody>
      <dsp:txXfrm>
        <a:off x="3419878" y="559"/>
        <a:ext cx="2175109" cy="1305065"/>
      </dsp:txXfrm>
    </dsp:sp>
    <dsp:sp modelId="{06E3BD34-D1A0-4286-A46C-8B3B43FFF1E4}">
      <dsp:nvSpPr>
        <dsp:cNvPr id="0" name=""/>
        <dsp:cNvSpPr/>
      </dsp:nvSpPr>
      <dsp:spPr>
        <a:xfrm>
          <a:off x="5812498" y="559"/>
          <a:ext cx="2175109" cy="13050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Handling missing and cleaning the data</a:t>
          </a:r>
        </a:p>
      </dsp:txBody>
      <dsp:txXfrm>
        <a:off x="5812498" y="559"/>
        <a:ext cx="2175109" cy="1305065"/>
      </dsp:txXfrm>
    </dsp:sp>
    <dsp:sp modelId="{DA4D914A-F16C-4EAD-A3B2-A1696803E07E}">
      <dsp:nvSpPr>
        <dsp:cNvPr id="0" name=""/>
        <dsp:cNvSpPr/>
      </dsp:nvSpPr>
      <dsp:spPr>
        <a:xfrm>
          <a:off x="8205119" y="559"/>
          <a:ext cx="2175109" cy="130506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Removing Stopwords and Punctuations</a:t>
          </a:r>
        </a:p>
      </dsp:txBody>
      <dsp:txXfrm>
        <a:off x="8205119" y="559"/>
        <a:ext cx="2175109" cy="1305065"/>
      </dsp:txXfrm>
    </dsp:sp>
    <dsp:sp modelId="{B57B1804-0AA3-4C56-A158-196B2B5A1516}">
      <dsp:nvSpPr>
        <dsp:cNvPr id="0" name=""/>
        <dsp:cNvSpPr/>
      </dsp:nvSpPr>
      <dsp:spPr>
        <a:xfrm>
          <a:off x="1027258" y="1523136"/>
          <a:ext cx="2175109" cy="13050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Message Cleaning</a:t>
          </a:r>
        </a:p>
      </dsp:txBody>
      <dsp:txXfrm>
        <a:off x="1027258" y="1523136"/>
        <a:ext cx="2175109" cy="1305065"/>
      </dsp:txXfrm>
    </dsp:sp>
    <dsp:sp modelId="{479A968B-9B20-4851-8DAF-6DDC9D6E398A}">
      <dsp:nvSpPr>
        <dsp:cNvPr id="0" name=""/>
        <dsp:cNvSpPr/>
      </dsp:nvSpPr>
      <dsp:spPr>
        <a:xfrm>
          <a:off x="3419878" y="1523136"/>
          <a:ext cx="2175109" cy="13050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Tokenizing</a:t>
          </a:r>
        </a:p>
      </dsp:txBody>
      <dsp:txXfrm>
        <a:off x="3419878" y="1523136"/>
        <a:ext cx="2175109" cy="1305065"/>
      </dsp:txXfrm>
    </dsp:sp>
    <dsp:sp modelId="{E4834A43-A044-4B5E-BC65-DB0138B25478}">
      <dsp:nvSpPr>
        <dsp:cNvPr id="0" name=""/>
        <dsp:cNvSpPr/>
      </dsp:nvSpPr>
      <dsp:spPr>
        <a:xfrm>
          <a:off x="5812498" y="1523136"/>
          <a:ext cx="2175109" cy="13050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Finding Polarity score of Ratings</a:t>
          </a:r>
        </a:p>
      </dsp:txBody>
      <dsp:txXfrm>
        <a:off x="5812498" y="1523136"/>
        <a:ext cx="2175109" cy="1305065"/>
      </dsp:txXfrm>
    </dsp:sp>
    <dsp:sp modelId="{15E9FA9B-AB29-4E76-82A1-3E1FDACF57C2}">
      <dsp:nvSpPr>
        <dsp:cNvPr id="0" name=""/>
        <dsp:cNvSpPr/>
      </dsp:nvSpPr>
      <dsp:spPr>
        <a:xfrm>
          <a:off x="8205119" y="1523136"/>
          <a:ext cx="2175109" cy="13050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Splitting data into training  and testing</a:t>
          </a:r>
        </a:p>
      </dsp:txBody>
      <dsp:txXfrm>
        <a:off x="8205119" y="1523136"/>
        <a:ext cx="2175109" cy="1305065"/>
      </dsp:txXfrm>
    </dsp:sp>
    <dsp:sp modelId="{F91227BD-63CA-4E7B-A286-C720A7130A40}">
      <dsp:nvSpPr>
        <dsp:cNvPr id="0" name=""/>
        <dsp:cNvSpPr/>
      </dsp:nvSpPr>
      <dsp:spPr>
        <a:xfrm>
          <a:off x="1027258" y="3045712"/>
          <a:ext cx="2175109" cy="130506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Setting Target Variable</a:t>
          </a:r>
        </a:p>
      </dsp:txBody>
      <dsp:txXfrm>
        <a:off x="1027258" y="3045712"/>
        <a:ext cx="2175109" cy="1305065"/>
      </dsp:txXfrm>
    </dsp:sp>
    <dsp:sp modelId="{D8E15598-9CA5-476F-BB89-4C4208A9C744}">
      <dsp:nvSpPr>
        <dsp:cNvPr id="0" name=""/>
        <dsp:cNvSpPr/>
      </dsp:nvSpPr>
      <dsp:spPr>
        <a:xfrm>
          <a:off x="3419878" y="3045712"/>
          <a:ext cx="2175109" cy="13050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Evaluating Sentiment Analysis</a:t>
          </a:r>
        </a:p>
      </dsp:txBody>
      <dsp:txXfrm>
        <a:off x="3419878" y="3045712"/>
        <a:ext cx="2175109" cy="1305065"/>
      </dsp:txXfrm>
    </dsp:sp>
    <dsp:sp modelId="{41D56B15-FB8A-4667-811F-3C47B16AC3FF}">
      <dsp:nvSpPr>
        <dsp:cNvPr id="0" name=""/>
        <dsp:cNvSpPr/>
      </dsp:nvSpPr>
      <dsp:spPr>
        <a:xfrm>
          <a:off x="5812498" y="3045712"/>
          <a:ext cx="2175109" cy="13050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Testing the Model with best Classifier</a:t>
          </a:r>
        </a:p>
      </dsp:txBody>
      <dsp:txXfrm>
        <a:off x="5812498" y="3045712"/>
        <a:ext cx="2175109" cy="1305065"/>
      </dsp:txXfrm>
    </dsp:sp>
    <dsp:sp modelId="{47880473-546E-49C4-895B-1E71B4022FF3}">
      <dsp:nvSpPr>
        <dsp:cNvPr id="0" name=""/>
        <dsp:cNvSpPr/>
      </dsp:nvSpPr>
      <dsp:spPr>
        <a:xfrm>
          <a:off x="8205119" y="3045712"/>
          <a:ext cx="2175109" cy="13050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Evaluating the Model best suited </a:t>
          </a:r>
        </a:p>
      </dsp:txBody>
      <dsp:txXfrm>
        <a:off x="8205119" y="3045712"/>
        <a:ext cx="2175109" cy="1305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D78A5-CDDB-42EB-81D4-5D9B59BBC8AF}">
      <dsp:nvSpPr>
        <dsp:cNvPr id="0" name=""/>
        <dsp:cNvSpPr/>
      </dsp:nvSpPr>
      <dsp:spPr>
        <a:xfrm>
          <a:off x="1027258" y="559"/>
          <a:ext cx="2175109" cy="13050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Support Vector Machine</a:t>
          </a:r>
        </a:p>
      </dsp:txBody>
      <dsp:txXfrm>
        <a:off x="1027258" y="559"/>
        <a:ext cx="2175109" cy="1305065"/>
      </dsp:txXfrm>
    </dsp:sp>
    <dsp:sp modelId="{77ACB0B5-75E2-4928-B3B1-03823631E60C}">
      <dsp:nvSpPr>
        <dsp:cNvPr id="0" name=""/>
        <dsp:cNvSpPr/>
      </dsp:nvSpPr>
      <dsp:spPr>
        <a:xfrm>
          <a:off x="3419878" y="559"/>
          <a:ext cx="2175109" cy="130506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Bayessian Networks</a:t>
          </a:r>
        </a:p>
      </dsp:txBody>
      <dsp:txXfrm>
        <a:off x="3419878" y="559"/>
        <a:ext cx="2175109" cy="1305065"/>
      </dsp:txXfrm>
    </dsp:sp>
    <dsp:sp modelId="{49148CC0-9994-4041-AB09-8BDCD4A6D1A0}">
      <dsp:nvSpPr>
        <dsp:cNvPr id="0" name=""/>
        <dsp:cNvSpPr/>
      </dsp:nvSpPr>
      <dsp:spPr>
        <a:xfrm>
          <a:off x="5812498" y="559"/>
          <a:ext cx="2175109" cy="130506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Decision Tree</a:t>
          </a:r>
        </a:p>
      </dsp:txBody>
      <dsp:txXfrm>
        <a:off x="5812498" y="559"/>
        <a:ext cx="2175109" cy="1305065"/>
      </dsp:txXfrm>
    </dsp:sp>
    <dsp:sp modelId="{6C523D5E-5634-482B-96B4-40B30845DCA9}">
      <dsp:nvSpPr>
        <dsp:cNvPr id="0" name=""/>
        <dsp:cNvSpPr/>
      </dsp:nvSpPr>
      <dsp:spPr>
        <a:xfrm>
          <a:off x="8205119" y="559"/>
          <a:ext cx="2175109" cy="130506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Random Forest Classifier</a:t>
          </a:r>
        </a:p>
      </dsp:txBody>
      <dsp:txXfrm>
        <a:off x="8205119" y="559"/>
        <a:ext cx="2175109" cy="1305065"/>
      </dsp:txXfrm>
    </dsp:sp>
    <dsp:sp modelId="{60BD2D06-EDCF-45FC-9C97-8A5A23F7EA0E}">
      <dsp:nvSpPr>
        <dsp:cNvPr id="0" name=""/>
        <dsp:cNvSpPr/>
      </dsp:nvSpPr>
      <dsp:spPr>
        <a:xfrm>
          <a:off x="1027258" y="1523136"/>
          <a:ext cx="2175109" cy="130506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Logistic Regression</a:t>
          </a:r>
        </a:p>
      </dsp:txBody>
      <dsp:txXfrm>
        <a:off x="1027258" y="1523136"/>
        <a:ext cx="2175109" cy="1305065"/>
      </dsp:txXfrm>
    </dsp:sp>
    <dsp:sp modelId="{030A7BCA-3475-4809-B266-FCE0914CB089}">
      <dsp:nvSpPr>
        <dsp:cNvPr id="0" name=""/>
        <dsp:cNvSpPr/>
      </dsp:nvSpPr>
      <dsp:spPr>
        <a:xfrm>
          <a:off x="3419878" y="1523136"/>
          <a:ext cx="2175109" cy="130506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Tokenization</a:t>
          </a:r>
        </a:p>
      </dsp:txBody>
      <dsp:txXfrm>
        <a:off x="3419878" y="1523136"/>
        <a:ext cx="2175109" cy="1305065"/>
      </dsp:txXfrm>
    </dsp:sp>
    <dsp:sp modelId="{41345E17-E215-40F0-A640-9D33D18A2A00}">
      <dsp:nvSpPr>
        <dsp:cNvPr id="0" name=""/>
        <dsp:cNvSpPr/>
      </dsp:nvSpPr>
      <dsp:spPr>
        <a:xfrm>
          <a:off x="5812498" y="1523136"/>
          <a:ext cx="2175109" cy="130506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Speech Tagging</a:t>
          </a:r>
        </a:p>
      </dsp:txBody>
      <dsp:txXfrm>
        <a:off x="5812498" y="1523136"/>
        <a:ext cx="2175109" cy="1305065"/>
      </dsp:txXfrm>
    </dsp:sp>
    <dsp:sp modelId="{834A1248-264A-4BCA-BC1F-3F3DE208ECC4}">
      <dsp:nvSpPr>
        <dsp:cNvPr id="0" name=""/>
        <dsp:cNvSpPr/>
      </dsp:nvSpPr>
      <dsp:spPr>
        <a:xfrm>
          <a:off x="8205119" y="1523136"/>
          <a:ext cx="2175109" cy="130506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Named Entity Recognition</a:t>
          </a:r>
        </a:p>
      </dsp:txBody>
      <dsp:txXfrm>
        <a:off x="8205119" y="1523136"/>
        <a:ext cx="2175109" cy="1305065"/>
      </dsp:txXfrm>
    </dsp:sp>
    <dsp:sp modelId="{9465D4C3-328D-4563-A863-F1EE923BDBF3}">
      <dsp:nvSpPr>
        <dsp:cNvPr id="0" name=""/>
        <dsp:cNvSpPr/>
      </dsp:nvSpPr>
      <dsp:spPr>
        <a:xfrm>
          <a:off x="4616188" y="3045712"/>
          <a:ext cx="2175109" cy="130506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Pos Tagging</a:t>
          </a:r>
        </a:p>
      </dsp:txBody>
      <dsp:txXfrm>
        <a:off x="4616188" y="3045712"/>
        <a:ext cx="2175109" cy="13050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E6FBD-6606-434D-AB94-18A534119BB2}">
      <dsp:nvSpPr>
        <dsp:cNvPr id="0" name=""/>
        <dsp:cNvSpPr/>
      </dsp:nvSpPr>
      <dsp:spPr>
        <a:xfrm>
          <a:off x="0" y="4606"/>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0BAFC-AB36-42E7-BED9-F5FD10CAD9D2}">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F0333-7923-47E6-B1E9-3C6CCEF20D65}">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US" sz="1900" kern="1200"/>
            <a:t>Decision Tree Classifier – Accuracy Score 95.01%</a:t>
          </a:r>
        </a:p>
      </dsp:txBody>
      <dsp:txXfrm>
        <a:off x="1133349" y="4606"/>
        <a:ext cx="5455341" cy="981254"/>
      </dsp:txXfrm>
    </dsp:sp>
    <dsp:sp modelId="{B326BEEB-135F-4EAA-A522-6AB4E575D517}">
      <dsp:nvSpPr>
        <dsp:cNvPr id="0" name=""/>
        <dsp:cNvSpPr/>
      </dsp:nvSpPr>
      <dsp:spPr>
        <a:xfrm>
          <a:off x="0" y="1231175"/>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9B296-A46F-42D2-B64D-0A6A411122F5}">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84A4E6-D6AE-4C37-862F-CD45AB8C77CD}">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US" sz="1900" kern="1200"/>
            <a:t>Random Forest Classifier – Accuracy Score 95.32%</a:t>
          </a:r>
        </a:p>
      </dsp:txBody>
      <dsp:txXfrm>
        <a:off x="1133349" y="1231175"/>
        <a:ext cx="5455341" cy="981254"/>
      </dsp:txXfrm>
    </dsp:sp>
    <dsp:sp modelId="{1E720C89-9D4F-4CB4-9028-42B7CF7E2733}">
      <dsp:nvSpPr>
        <dsp:cNvPr id="0" name=""/>
        <dsp:cNvSpPr/>
      </dsp:nvSpPr>
      <dsp:spPr>
        <a:xfrm>
          <a:off x="0" y="2457744"/>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4DD7D-8260-49FB-8D64-8BA10EFD201C}">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603DB3-1028-4EC7-B93A-2C05FCF508D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US" sz="1900" kern="1200"/>
            <a:t>Support Vector Machine – Accuracy Score 96.15%</a:t>
          </a:r>
        </a:p>
      </dsp:txBody>
      <dsp:txXfrm>
        <a:off x="1133349" y="2457744"/>
        <a:ext cx="5455341" cy="981254"/>
      </dsp:txXfrm>
    </dsp:sp>
    <dsp:sp modelId="{F17C125A-421F-4177-B99E-29AAFB2F9BF3}">
      <dsp:nvSpPr>
        <dsp:cNvPr id="0" name=""/>
        <dsp:cNvSpPr/>
      </dsp:nvSpPr>
      <dsp:spPr>
        <a:xfrm>
          <a:off x="0" y="3684312"/>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1B1AB5-9819-44E7-B1BA-77766EEA3BA4}">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86859A-BF61-4BD8-9BA9-4863849D7A00}">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US" sz="1900" kern="1200"/>
            <a:t>Multinomial Naïve Bayes – Accuracy Score 91.08</a:t>
          </a:r>
        </a:p>
      </dsp:txBody>
      <dsp:txXfrm>
        <a:off x="1133349" y="3684312"/>
        <a:ext cx="5455341" cy="981254"/>
      </dsp:txXfrm>
    </dsp:sp>
    <dsp:sp modelId="{BA892FAB-7538-48CC-9559-7D43AD95CD94}">
      <dsp:nvSpPr>
        <dsp:cNvPr id="0" name=""/>
        <dsp:cNvSpPr/>
      </dsp:nvSpPr>
      <dsp:spPr>
        <a:xfrm>
          <a:off x="0" y="4910881"/>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735C83-952B-468B-AB65-FB3949B9B7D1}">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8B3452-0D39-43E9-980D-F7B3A22240EF}">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US" sz="1900" kern="1200"/>
            <a:t>Logistic Regression Classifier –Accuracy Score 93.28%</a:t>
          </a:r>
        </a:p>
      </dsp:txBody>
      <dsp:txXfrm>
        <a:off x="1133349" y="4910881"/>
        <a:ext cx="5455341" cy="9812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A4180-E9D0-4862-9DD3-4533D4722940}">
      <dsp:nvSpPr>
        <dsp:cNvPr id="0" name=""/>
        <dsp:cNvSpPr/>
      </dsp:nvSpPr>
      <dsp:spPr>
        <a:xfrm>
          <a:off x="0" y="638"/>
          <a:ext cx="6588691" cy="288869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All the models have performed well greater than 90%</a:t>
          </a:r>
        </a:p>
      </dsp:txBody>
      <dsp:txXfrm>
        <a:off x="141014" y="141652"/>
        <a:ext cx="6306663" cy="2606665"/>
      </dsp:txXfrm>
    </dsp:sp>
    <dsp:sp modelId="{4C607856-4354-4424-A094-7A8F89B889E6}">
      <dsp:nvSpPr>
        <dsp:cNvPr id="0" name=""/>
        <dsp:cNvSpPr/>
      </dsp:nvSpPr>
      <dsp:spPr>
        <a:xfrm>
          <a:off x="0" y="3007411"/>
          <a:ext cx="6588691" cy="288869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Support Vector Machine Classifier since it has the highest accuracy level at 96.15%.</a:t>
          </a:r>
        </a:p>
      </dsp:txBody>
      <dsp:txXfrm>
        <a:off x="141014" y="3148425"/>
        <a:ext cx="6306663" cy="26066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07A56-07AB-4FA2-8E35-F124A7D73D46}"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73A96-2EA3-40E2-B994-ACD333DCB0A5}" type="slidenum">
              <a:rPr lang="en-US" smtClean="0"/>
              <a:t>‹#›</a:t>
            </a:fld>
            <a:endParaRPr lang="en-US"/>
          </a:p>
        </p:txBody>
      </p:sp>
    </p:spTree>
    <p:extLst>
      <p:ext uri="{BB962C8B-B14F-4D97-AF65-F5344CB8AC3E}">
        <p14:creationId xmlns:p14="http://schemas.microsoft.com/office/powerpoint/2010/main" val="32342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623E16-E411-4F7F-82DE-C6559B0B1915}" type="slidenum">
              <a:rPr lang="en-US" smtClean="0"/>
              <a:t>5</a:t>
            </a:fld>
            <a:endParaRPr lang="en-US"/>
          </a:p>
        </p:txBody>
      </p:sp>
    </p:spTree>
    <p:extLst>
      <p:ext uri="{BB962C8B-B14F-4D97-AF65-F5344CB8AC3E}">
        <p14:creationId xmlns:p14="http://schemas.microsoft.com/office/powerpoint/2010/main" val="110426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098D-F281-487C-8E8C-D42B268AE2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B5F4FE-5E0F-4322-B0A5-71B79EFB0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2A18CB-13AB-492D-AE39-BEC95C2D12D0}"/>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5" name="Footer Placeholder 4">
            <a:extLst>
              <a:ext uri="{FF2B5EF4-FFF2-40B4-BE49-F238E27FC236}">
                <a16:creationId xmlns:a16="http://schemas.microsoft.com/office/drawing/2014/main" id="{48D60EA8-9159-4D5E-9CE3-BFB9DFCD1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2E778-DF47-4EB3-BA81-59CEDCAA324A}"/>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322361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839F-4774-496F-92FE-38088B515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2472B6-6081-4DD2-9BE9-D46036F27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EB8E5-6269-4E24-BDBC-834EEB894501}"/>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5" name="Footer Placeholder 4">
            <a:extLst>
              <a:ext uri="{FF2B5EF4-FFF2-40B4-BE49-F238E27FC236}">
                <a16:creationId xmlns:a16="http://schemas.microsoft.com/office/drawing/2014/main" id="{BACEE00C-E16A-43C4-9600-8606B437A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1994C-ADE5-4D08-A79C-F972E66B2599}"/>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142925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F6593-2D1C-4A1E-AF9A-98E08A3D0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9E3C61-7BD5-4957-A35C-49DB0F4C5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FEDD8-3F95-4E0B-BC93-CA76888EB1A7}"/>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5" name="Footer Placeholder 4">
            <a:extLst>
              <a:ext uri="{FF2B5EF4-FFF2-40B4-BE49-F238E27FC236}">
                <a16:creationId xmlns:a16="http://schemas.microsoft.com/office/drawing/2014/main" id="{7BEF4884-9A38-4F69-80A2-9E762D017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4BDF7-A7D7-4DC7-9760-038B6C0C13B9}"/>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382564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243-824A-428C-9820-559BCEF9C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C227F-4E54-4DC7-9686-799CCD173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B47A1-43C6-4775-9C16-0B9A1A7638DC}"/>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5" name="Footer Placeholder 4">
            <a:extLst>
              <a:ext uri="{FF2B5EF4-FFF2-40B4-BE49-F238E27FC236}">
                <a16:creationId xmlns:a16="http://schemas.microsoft.com/office/drawing/2014/main" id="{F5820ED3-B88E-4C2D-A2E9-AC6E5560C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C1C43-0AD3-4445-B512-A0C7FBA0FF96}"/>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385540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EB9D-FB68-495E-8557-CAE87B45A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8A38E-D3EF-495F-8121-DFD87E3E7B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1D43E-1024-441B-976C-03424DFE9517}"/>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5" name="Footer Placeholder 4">
            <a:extLst>
              <a:ext uri="{FF2B5EF4-FFF2-40B4-BE49-F238E27FC236}">
                <a16:creationId xmlns:a16="http://schemas.microsoft.com/office/drawing/2014/main" id="{229C0A83-D82F-4B2E-ABA5-94DB0FFE9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99CE3-16E4-4098-91AA-C4287137F305}"/>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178879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23F6-77A3-4B03-A2B5-64BAB428E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87F75C-A764-41AF-9F9D-B40F4EF765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ABDFB2-019E-46A2-BD6A-CB5D0D2672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913F4-C323-4485-9F98-71EAEB906A31}"/>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6" name="Footer Placeholder 5">
            <a:extLst>
              <a:ext uri="{FF2B5EF4-FFF2-40B4-BE49-F238E27FC236}">
                <a16:creationId xmlns:a16="http://schemas.microsoft.com/office/drawing/2014/main" id="{5AEED23A-41DE-4392-9DB5-92465B5B9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8A3D8-5305-41DB-9065-066AE2487C4C}"/>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103632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73E4-97EE-4C28-854D-89242BB35A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2C3E26-337E-4E92-B2BA-74E1A2A09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C51CB-0538-4122-A8A4-1B9A89192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241CA1-BD07-4810-9D3F-26DF7DB4C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332AB-DB6D-400E-95F3-A38A04A517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806160-C7F0-48DE-8B03-13E09189314D}"/>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8" name="Footer Placeholder 7">
            <a:extLst>
              <a:ext uri="{FF2B5EF4-FFF2-40B4-BE49-F238E27FC236}">
                <a16:creationId xmlns:a16="http://schemas.microsoft.com/office/drawing/2014/main" id="{3EEBBF4A-AC19-4404-B838-3BD9F50D9D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4CAB3F-C744-40E0-9225-7501201FFD85}"/>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35908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B1E1-4857-4114-ADEB-356554DDD7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5E12-11A2-4D89-A03F-C33AC64550D7}"/>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4" name="Footer Placeholder 3">
            <a:extLst>
              <a:ext uri="{FF2B5EF4-FFF2-40B4-BE49-F238E27FC236}">
                <a16:creationId xmlns:a16="http://schemas.microsoft.com/office/drawing/2014/main" id="{B80C4351-47E3-4126-8986-6E83875758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FAEACC-E3FC-44C2-9E4D-49A2B1673FF4}"/>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44528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6C8248-1B95-40B5-A4BD-8DAE81F6065C}"/>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3" name="Footer Placeholder 2">
            <a:extLst>
              <a:ext uri="{FF2B5EF4-FFF2-40B4-BE49-F238E27FC236}">
                <a16:creationId xmlns:a16="http://schemas.microsoft.com/office/drawing/2014/main" id="{A7D53FDA-59D0-4D7C-91F6-BCD98A7CFB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3AB53F-2475-450A-A801-04702C3C7A4B}"/>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347292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3DA4-AE51-47CB-8D22-2BFEF2693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9E31C9-6739-4EAD-B794-67FEF2178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40193-822E-4DD4-95C6-9AA70A8F4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E9EBC-3BEE-474C-925C-0AF4933C43B5}"/>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6" name="Footer Placeholder 5">
            <a:extLst>
              <a:ext uri="{FF2B5EF4-FFF2-40B4-BE49-F238E27FC236}">
                <a16:creationId xmlns:a16="http://schemas.microsoft.com/office/drawing/2014/main" id="{769318AE-3844-4AF9-B99A-2ADAF2FC6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C258-7F45-4A14-B572-FAE6353CF6D5}"/>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311229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2096-760B-4443-A169-9E90482C6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35A6F7-C669-40E3-B66E-5197B8C0F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1C56B4-0DB8-4EFE-91E3-5DA0B01D0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CE791-AEA9-4334-943E-7F0F5DEC10D9}"/>
              </a:ext>
            </a:extLst>
          </p:cNvPr>
          <p:cNvSpPr>
            <a:spLocks noGrp="1"/>
          </p:cNvSpPr>
          <p:nvPr>
            <p:ph type="dt" sz="half" idx="10"/>
          </p:nvPr>
        </p:nvSpPr>
        <p:spPr/>
        <p:txBody>
          <a:bodyPr/>
          <a:lstStyle/>
          <a:p>
            <a:fld id="{B3253067-3FEF-43EE-AA28-AE367B9F6549}" type="datetimeFigureOut">
              <a:rPr lang="en-US" smtClean="0"/>
              <a:t>11/23/2020</a:t>
            </a:fld>
            <a:endParaRPr lang="en-US"/>
          </a:p>
        </p:txBody>
      </p:sp>
      <p:sp>
        <p:nvSpPr>
          <p:cNvPr id="6" name="Footer Placeholder 5">
            <a:extLst>
              <a:ext uri="{FF2B5EF4-FFF2-40B4-BE49-F238E27FC236}">
                <a16:creationId xmlns:a16="http://schemas.microsoft.com/office/drawing/2014/main" id="{4E836E44-7B79-4601-9184-046B42ABF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6A8E3-8C49-43DF-8F09-29388947098B}"/>
              </a:ext>
            </a:extLst>
          </p:cNvPr>
          <p:cNvSpPr>
            <a:spLocks noGrp="1"/>
          </p:cNvSpPr>
          <p:nvPr>
            <p:ph type="sldNum" sz="quarter" idx="12"/>
          </p:nvPr>
        </p:nvSpPr>
        <p:spPr/>
        <p:txBody>
          <a:bodyPr/>
          <a:lstStyle/>
          <a:p>
            <a:fld id="{6B61B845-75D8-453F-A5EB-7B1D261D5E24}" type="slidenum">
              <a:rPr lang="en-US" smtClean="0"/>
              <a:t>‹#›</a:t>
            </a:fld>
            <a:endParaRPr lang="en-US"/>
          </a:p>
        </p:txBody>
      </p:sp>
    </p:spTree>
    <p:extLst>
      <p:ext uri="{BB962C8B-B14F-4D97-AF65-F5344CB8AC3E}">
        <p14:creationId xmlns:p14="http://schemas.microsoft.com/office/powerpoint/2010/main" val="40977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3D648-FD7D-4A52-A372-DFE3560AD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AEEC0A-2729-49B2-8B2B-46164ECD9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A4B09-363F-4122-8011-18002204B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53067-3FEF-43EE-AA28-AE367B9F6549}" type="datetimeFigureOut">
              <a:rPr lang="en-US" smtClean="0"/>
              <a:t>11/23/2020</a:t>
            </a:fld>
            <a:endParaRPr lang="en-US"/>
          </a:p>
        </p:txBody>
      </p:sp>
      <p:sp>
        <p:nvSpPr>
          <p:cNvPr id="5" name="Footer Placeholder 4">
            <a:extLst>
              <a:ext uri="{FF2B5EF4-FFF2-40B4-BE49-F238E27FC236}">
                <a16:creationId xmlns:a16="http://schemas.microsoft.com/office/drawing/2014/main" id="{0715A8B6-527E-4E63-82EC-F0FB5CF7E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C460E4-C614-4D7F-9A4C-007B71A9F2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1B845-75D8-453F-A5EB-7B1D261D5E24}" type="slidenum">
              <a:rPr lang="en-US" smtClean="0"/>
              <a:t>‹#›</a:t>
            </a:fld>
            <a:endParaRPr lang="en-US"/>
          </a:p>
        </p:txBody>
      </p:sp>
    </p:spTree>
    <p:extLst>
      <p:ext uri="{BB962C8B-B14F-4D97-AF65-F5344CB8AC3E}">
        <p14:creationId xmlns:p14="http://schemas.microsoft.com/office/powerpoint/2010/main" val="194370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47D864A-EDE9-4C27-961A-3C8D91FD3B6C}"/>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CD584-7042-4936-9BC6-0CA3120FB728}"/>
              </a:ext>
            </a:extLst>
          </p:cNvPr>
          <p:cNvSpPr>
            <a:spLocks noGrp="1"/>
          </p:cNvSpPr>
          <p:nvPr>
            <p:ph type="ctrTitle"/>
          </p:nvPr>
        </p:nvSpPr>
        <p:spPr>
          <a:xfrm>
            <a:off x="477981" y="1122363"/>
            <a:ext cx="4023360" cy="3204134"/>
          </a:xfrm>
        </p:spPr>
        <p:txBody>
          <a:bodyPr anchor="b">
            <a:normAutofit/>
          </a:bodyPr>
          <a:lstStyle/>
          <a:p>
            <a:pPr algn="l"/>
            <a:r>
              <a:rPr lang="en-US" sz="4800" b="1" dirty="0">
                <a:latin typeface="+mn-lt"/>
              </a:rPr>
              <a:t>DS 597(APPLIED RESEARCH EXPERIENCE)</a:t>
            </a:r>
            <a:endParaRPr lang="en-US" sz="4800" b="1">
              <a:latin typeface="+mn-lt"/>
            </a:endParaRPr>
          </a:p>
        </p:txBody>
      </p:sp>
      <p:sp>
        <p:nvSpPr>
          <p:cNvPr id="3" name="Subtitle 2">
            <a:extLst>
              <a:ext uri="{FF2B5EF4-FFF2-40B4-BE49-F238E27FC236}">
                <a16:creationId xmlns:a16="http://schemas.microsoft.com/office/drawing/2014/main" id="{F0F88422-CA09-4EEF-99B5-460D26E4D06E}"/>
              </a:ext>
            </a:extLst>
          </p:cNvPr>
          <p:cNvSpPr>
            <a:spLocks noGrp="1"/>
          </p:cNvSpPr>
          <p:nvPr>
            <p:ph type="subTitle" idx="1"/>
          </p:nvPr>
        </p:nvSpPr>
        <p:spPr>
          <a:xfrm>
            <a:off x="477980" y="4872922"/>
            <a:ext cx="4023359" cy="1208141"/>
          </a:xfrm>
        </p:spPr>
        <p:txBody>
          <a:bodyPr>
            <a:normAutofit/>
          </a:bodyPr>
          <a:lstStyle/>
          <a:p>
            <a:pPr algn="l"/>
            <a:r>
              <a:rPr lang="en-US" sz="4000" b="1" dirty="0"/>
              <a:t>JYOTHSNA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99385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0">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2">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463516E0-5D55-457F-8521-9A332B6377B9}"/>
              </a:ext>
            </a:extLst>
          </p:cNvPr>
          <p:cNvSpPr/>
          <p:nvPr/>
        </p:nvSpPr>
        <p:spPr>
          <a:xfrm>
            <a:off x="2726432" y="1741337"/>
            <a:ext cx="6739136" cy="2387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70000" lnSpcReduction="20000"/>
          </a:bodyPr>
          <a:lstStyle/>
          <a:p>
            <a:pPr algn="ctr">
              <a:lnSpc>
                <a:spcPct val="90000"/>
              </a:lnSpc>
              <a:spcBef>
                <a:spcPct val="0"/>
              </a:spcBef>
              <a:spcAft>
                <a:spcPts val="600"/>
              </a:spcAft>
            </a:pPr>
            <a:r>
              <a:rPr lang="en-US" sz="6600" b="1" kern="1200" dirty="0" err="1">
                <a:solidFill>
                  <a:srgbClr val="FFFFFF"/>
                </a:solidFill>
                <a:latin typeface="+mj-lt"/>
                <a:ea typeface="+mj-ea"/>
                <a:cs typeface="+mj-cs"/>
              </a:rPr>
              <a:t>Explonatory</a:t>
            </a:r>
            <a:r>
              <a:rPr lang="en-US" sz="6600" b="1" kern="1200" dirty="0">
                <a:solidFill>
                  <a:srgbClr val="FFFFFF"/>
                </a:solidFill>
                <a:latin typeface="+mj-lt"/>
                <a:ea typeface="+mj-ea"/>
                <a:cs typeface="+mj-cs"/>
              </a:rPr>
              <a:t> Data </a:t>
            </a:r>
            <a:r>
              <a:rPr lang="en-US" sz="6600" b="1" kern="1200" dirty="0" err="1">
                <a:solidFill>
                  <a:srgbClr val="FFFFFF"/>
                </a:solidFill>
                <a:latin typeface="+mj-lt"/>
                <a:ea typeface="+mj-ea"/>
                <a:cs typeface="+mj-cs"/>
              </a:rPr>
              <a:t>Analysis,Machine</a:t>
            </a:r>
            <a:r>
              <a:rPr lang="en-US" sz="6600" b="1" kern="1200" dirty="0">
                <a:solidFill>
                  <a:srgbClr val="FFFFFF"/>
                </a:solidFill>
                <a:latin typeface="+mj-lt"/>
                <a:ea typeface="+mj-ea"/>
                <a:cs typeface="+mj-cs"/>
              </a:rPr>
              <a:t> Learning  and </a:t>
            </a:r>
            <a:r>
              <a:rPr lang="en-US" sz="6600" b="1" kern="1200" dirty="0" err="1">
                <a:solidFill>
                  <a:srgbClr val="FFFFFF"/>
                </a:solidFill>
                <a:latin typeface="+mj-lt"/>
                <a:ea typeface="+mj-ea"/>
                <a:cs typeface="+mj-cs"/>
              </a:rPr>
              <a:t>NaturalLanguageProcessing</a:t>
            </a:r>
            <a:r>
              <a:rPr lang="en-US" sz="6600" b="1" kern="1200" dirty="0">
                <a:solidFill>
                  <a:srgbClr val="FFFFFF"/>
                </a:solidFill>
                <a:latin typeface="+mj-lt"/>
                <a:ea typeface="+mj-ea"/>
                <a:cs typeface="+mj-cs"/>
              </a:rPr>
              <a:t> </a:t>
            </a:r>
          </a:p>
        </p:txBody>
      </p:sp>
      <p:sp>
        <p:nvSpPr>
          <p:cNvPr id="3" name="TextBox 2">
            <a:extLst>
              <a:ext uri="{FF2B5EF4-FFF2-40B4-BE49-F238E27FC236}">
                <a16:creationId xmlns:a16="http://schemas.microsoft.com/office/drawing/2014/main" id="{7CCB895F-2FFB-427C-AC1E-D4C4F6AF772D}"/>
              </a:ext>
            </a:extLst>
          </p:cNvPr>
          <p:cNvSpPr txBox="1"/>
          <p:nvPr/>
        </p:nvSpPr>
        <p:spPr>
          <a:xfrm flipV="1">
            <a:off x="3048657" y="2886075"/>
            <a:ext cx="5704818" cy="341632"/>
          </a:xfrm>
          <a:prstGeom prst="rect">
            <a:avLst/>
          </a:prstGeom>
          <a:noFill/>
        </p:spPr>
        <p:txBody>
          <a:bodyPr wrap="square">
            <a:spAutoFit/>
          </a:bodyPr>
          <a:lstStyle/>
          <a:p>
            <a:pPr algn="ctr">
              <a:lnSpc>
                <a:spcPct val="90000"/>
              </a:lnSpc>
              <a:spcBef>
                <a:spcPct val="0"/>
              </a:spcBef>
              <a:spcAft>
                <a:spcPts val="600"/>
              </a:spcAft>
            </a:pPr>
            <a:r>
              <a:rPr lang="en-US" b="1" i="0" kern="1200" dirty="0">
                <a:solidFill>
                  <a:srgbClr val="FFFFFF"/>
                </a:solidFill>
                <a:effectLst/>
                <a:latin typeface="Abadi" panose="020B0604020104020204" pitchFamily="34" charset="0"/>
                <a:ea typeface="+mj-ea"/>
                <a:cs typeface="+mj-cs"/>
              </a:rPr>
              <a:t>)</a:t>
            </a:r>
            <a:endParaRPr lang="en-US" kern="1200" dirty="0">
              <a:solidFill>
                <a:srgbClr val="FFFFFF"/>
              </a:solidFill>
              <a:latin typeface="Abadi" panose="020B0604020104020204" pitchFamily="34" charset="0"/>
              <a:ea typeface="+mj-ea"/>
              <a:cs typeface="+mj-cs"/>
            </a:endParaRPr>
          </a:p>
        </p:txBody>
      </p:sp>
    </p:spTree>
    <p:extLst>
      <p:ext uri="{BB962C8B-B14F-4D97-AF65-F5344CB8AC3E}">
        <p14:creationId xmlns:p14="http://schemas.microsoft.com/office/powerpoint/2010/main" val="213616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8887DE2-1A5A-438B-B892-CDA517742B1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736"/>
          <a:stretch/>
        </p:blipFill>
        <p:spPr bwMode="auto">
          <a:xfrm>
            <a:off x="1333500" y="2489200"/>
            <a:ext cx="4064000" cy="3276600"/>
          </a:xfrm>
          <a:prstGeom prst="rect">
            <a:avLst/>
          </a:prstGeom>
          <a:extLst>
            <a:ext uri="{909E8E84-426E-40DD-AFC4-6F175D3DCCD1}">
              <a14:hiddenFill xmlns:a14="http://schemas.microsoft.com/office/drawing/2010/main">
                <a:solidFill>
                  <a:srgbClr val="FFFFFF"/>
                </a:solidFill>
              </a14:hiddenFill>
            </a:ext>
          </a:extLst>
        </p:spPr>
      </p:pic>
      <p:pic>
        <p:nvPicPr>
          <p:cNvPr id="5" name="Content Placeholder 4" descr="A picture containing table&#10;&#10;Description automatically generated">
            <a:extLst>
              <a:ext uri="{FF2B5EF4-FFF2-40B4-BE49-F238E27FC236}">
                <a16:creationId xmlns:a16="http://schemas.microsoft.com/office/drawing/2014/main" id="{AC24E6BB-578A-4D60-B332-27874CB72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0" y="2489200"/>
            <a:ext cx="5359400" cy="3276600"/>
          </a:xfrm>
          <a:prstGeom prst="rect">
            <a:avLst/>
          </a:prstGeom>
        </p:spPr>
      </p:pic>
      <p:sp>
        <p:nvSpPr>
          <p:cNvPr id="2" name="Title 1">
            <a:extLst>
              <a:ext uri="{FF2B5EF4-FFF2-40B4-BE49-F238E27FC236}">
                <a16:creationId xmlns:a16="http://schemas.microsoft.com/office/drawing/2014/main" id="{59A607A8-2207-46FC-948B-ADD22DEB6F2B}"/>
              </a:ext>
            </a:extLst>
          </p:cNvPr>
          <p:cNvSpPr>
            <a:spLocks noGrp="1"/>
          </p:cNvSpPr>
          <p:nvPr>
            <p:ph type="title"/>
          </p:nvPr>
        </p:nvSpPr>
        <p:spPr>
          <a:xfrm>
            <a:off x="2209800" y="914737"/>
            <a:ext cx="7772400" cy="1012806"/>
          </a:xfrm>
          <a:solidFill>
            <a:srgbClr val="7030A0">
              <a:alpha val="9804"/>
            </a:srgbClr>
          </a:solidFill>
          <a:ln w="25400" cap="sq">
            <a:solidFill>
              <a:srgbClr val="7030A0"/>
            </a:solidFill>
            <a:miter lim="800000"/>
          </a:ln>
        </p:spPr>
        <p:txBody>
          <a:bodyPr>
            <a:normAutofit/>
          </a:bodyPr>
          <a:lstStyle/>
          <a:p>
            <a:pPr algn="ctr"/>
            <a:r>
              <a:rPr lang="en-US" sz="2800" b="1" dirty="0">
                <a:latin typeface="+mn-lt"/>
              </a:rPr>
              <a:t>Some of Visualizations Graphs</a:t>
            </a:r>
          </a:p>
        </p:txBody>
      </p:sp>
    </p:spTree>
    <p:extLst>
      <p:ext uri="{BB962C8B-B14F-4D97-AF65-F5344CB8AC3E}">
        <p14:creationId xmlns:p14="http://schemas.microsoft.com/office/powerpoint/2010/main" val="368326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82AE-8270-41A7-B3B8-737AB8C444F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b="1"/>
              <a:t>NAMED ENTITY RECOGNITION</a:t>
            </a:r>
          </a:p>
        </p:txBody>
      </p:sp>
      <p:sp>
        <p:nvSpPr>
          <p:cNvPr id="17"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67C230B3-7354-4F37-A3AE-B1A7EA3DC96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944" r="9481" b="-2"/>
          <a:stretch/>
        </p:blipFill>
        <p:spPr>
          <a:xfrm>
            <a:off x="545237" y="361950"/>
            <a:ext cx="8082631" cy="5708481"/>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280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32" name="Picture 8">
            <a:extLst>
              <a:ext uri="{FF2B5EF4-FFF2-40B4-BE49-F238E27FC236}">
                <a16:creationId xmlns:a16="http://schemas.microsoft.com/office/drawing/2014/main" id="{E5BA8A33-0E54-4425-A2B0-B7EC751954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2895600"/>
            <a:ext cx="5308600" cy="312420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EAC23B1-BA4D-4100-99A6-E1EFE78E1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600" y="2895600"/>
            <a:ext cx="4635500" cy="31242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014AD0-723B-43AB-BB91-76735344D998}"/>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latin typeface="+mn-lt"/>
              </a:rPr>
              <a:t>WORDCLOUD AND COUNTPLOT</a:t>
            </a:r>
          </a:p>
        </p:txBody>
      </p:sp>
    </p:spTree>
    <p:extLst>
      <p:ext uri="{BB962C8B-B14F-4D97-AF65-F5344CB8AC3E}">
        <p14:creationId xmlns:p14="http://schemas.microsoft.com/office/powerpoint/2010/main" val="200690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4">
            <a:extLst>
              <a:ext uri="{FF2B5EF4-FFF2-40B4-BE49-F238E27FC236}">
                <a16:creationId xmlns:a16="http://schemas.microsoft.com/office/drawing/2014/main" id="{9749A6D9-E16A-4F28-A9F7-8AD9F9B133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1100" y="2895600"/>
            <a:ext cx="4622800" cy="3124200"/>
          </a:xfrm>
          <a:prstGeom prst="rect">
            <a:avLst/>
          </a:prstGeom>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0A54EEF-0569-4ED0-84A5-E9A8EF29D8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2895600"/>
            <a:ext cx="5092700" cy="31242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036D8B-EF86-4030-9083-203218F74757}"/>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latin typeface="+mn-lt"/>
              </a:rPr>
              <a:t>BAR GRAPH AND HISTOGRAM</a:t>
            </a:r>
          </a:p>
        </p:txBody>
      </p:sp>
    </p:spTree>
    <p:extLst>
      <p:ext uri="{BB962C8B-B14F-4D97-AF65-F5344CB8AC3E}">
        <p14:creationId xmlns:p14="http://schemas.microsoft.com/office/powerpoint/2010/main" val="267125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7DA191-6F43-46EB-8BBC-4C8AA5FEC393}"/>
              </a:ext>
            </a:extLst>
          </p:cNvPr>
          <p:cNvSpPr/>
          <p:nvPr/>
        </p:nvSpPr>
        <p:spPr>
          <a:xfrm>
            <a:off x="546351" y="433545"/>
            <a:ext cx="11139854" cy="930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5400" b="1">
                <a:solidFill>
                  <a:srgbClr val="FFFFFF"/>
                </a:solidFill>
                <a:latin typeface="+mj-lt"/>
                <a:ea typeface="+mj-ea"/>
                <a:cs typeface="+mj-cs"/>
              </a:rPr>
              <a:t>COUNT PLOT AND HEAT MAP</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475600CD-75B8-46E0-B791-B115925F0E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567" y="2700317"/>
            <a:ext cx="5455917" cy="3450639"/>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D90D814B-F42A-4381-AB14-EBA61EA221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073" y="2835347"/>
            <a:ext cx="5455917" cy="3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30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992B5C-0B45-4755-B132-6388A09C407C}"/>
              </a:ext>
            </a:extLst>
          </p:cNvPr>
          <p:cNvSpPr/>
          <p:nvPr/>
        </p:nvSpPr>
        <p:spPr>
          <a:xfrm>
            <a:off x="9267909" y="2023110"/>
            <a:ext cx="2469624" cy="2846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3700" b="1">
                <a:solidFill>
                  <a:schemeClr val="tx1"/>
                </a:solidFill>
                <a:latin typeface="+mj-lt"/>
                <a:ea typeface="+mj-ea"/>
                <a:cs typeface="+mj-cs"/>
              </a:rPr>
              <a:t>DISPLACY</a:t>
            </a:r>
          </a:p>
        </p:txBody>
      </p:sp>
      <p:sp>
        <p:nvSpPr>
          <p:cNvPr id="12"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C4A98714-D3E8-432E-8F96-6DC8B4AF65F1}"/>
              </a:ext>
            </a:extLst>
          </p:cNvPr>
          <p:cNvPicPr>
            <a:picLocks noChangeAspect="1"/>
          </p:cNvPicPr>
          <p:nvPr/>
        </p:nvPicPr>
        <p:blipFill rotWithShape="1">
          <a:blip r:embed="rId2">
            <a:extLst>
              <a:ext uri="{28A0092B-C50C-407E-A947-70E740481C1C}">
                <a14:useLocalDpi xmlns:a14="http://schemas.microsoft.com/office/drawing/2010/main" val="0"/>
              </a:ext>
            </a:extLst>
          </a:blip>
          <a:srcRect l="13925" r="7977" b="1"/>
          <a:stretch/>
        </p:blipFill>
        <p:spPr>
          <a:xfrm>
            <a:off x="545238" y="858525"/>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252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CABF4529-0B82-460D-AB8E-28AA07058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6BA9E-60DF-4DC5-B656-838B0E5B6126}"/>
              </a:ext>
            </a:extLst>
          </p:cNvPr>
          <p:cNvSpPr>
            <a:spLocks noGrp="1"/>
          </p:cNvSpPr>
          <p:nvPr>
            <p:ph type="title"/>
          </p:nvPr>
        </p:nvSpPr>
        <p:spPr>
          <a:xfrm>
            <a:off x="7658841" y="679730"/>
            <a:ext cx="3951414" cy="3787041"/>
          </a:xfrm>
        </p:spPr>
        <p:txBody>
          <a:bodyPr vert="horz" lIns="91440" tIns="45720" rIns="91440" bIns="45720" rtlCol="0" anchor="b">
            <a:normAutofit/>
          </a:bodyPr>
          <a:lstStyle/>
          <a:p>
            <a:r>
              <a:rPr lang="en-US" sz="6000" b="1"/>
              <a:t>SENTIMENT ANALYSIS FOR RATING</a:t>
            </a:r>
          </a:p>
        </p:txBody>
      </p:sp>
      <p:sp>
        <p:nvSpPr>
          <p:cNvPr id="28"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605660" y="145634"/>
            <a:ext cx="1715478" cy="6926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269325"/>
            <a:ext cx="6116779"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able&#10;&#10;Description automatically generated">
            <a:extLst>
              <a:ext uri="{FF2B5EF4-FFF2-40B4-BE49-F238E27FC236}">
                <a16:creationId xmlns:a16="http://schemas.microsoft.com/office/drawing/2014/main" id="{41C97D16-8531-4B3E-9B53-A7E99679A2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4117" b="2"/>
          <a:stretch/>
        </p:blipFill>
        <p:spPr>
          <a:xfrm>
            <a:off x="485775" y="538941"/>
            <a:ext cx="6591322" cy="5632704"/>
          </a:xfrm>
          <a:prstGeom prst="rect">
            <a:avLst/>
          </a:prstGeom>
        </p:spPr>
      </p:pic>
      <p:sp>
        <p:nvSpPr>
          <p:cNvPr id="30" name="Rectangle 15">
            <a:extLst>
              <a:ext uri="{FF2B5EF4-FFF2-40B4-BE49-F238E27FC236}">
                <a16:creationId xmlns:a16="http://schemas.microsoft.com/office/drawing/2014/main" id="{6CF143E5-57C3-46A3-91A2-EDAA7A8E6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0788" y="2754068"/>
            <a:ext cx="149016" cy="1709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72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F7DF9-82BF-498C-9D48-CA420D36A6BB}"/>
              </a:ext>
            </a:extLst>
          </p:cNvPr>
          <p:cNvSpPr>
            <a:spLocks noGrp="1"/>
          </p:cNvSpPr>
          <p:nvPr>
            <p:ph type="title"/>
          </p:nvPr>
        </p:nvSpPr>
        <p:spPr>
          <a:xfrm>
            <a:off x="594360" y="637125"/>
            <a:ext cx="3802276" cy="5256371"/>
          </a:xfrm>
        </p:spPr>
        <p:txBody>
          <a:bodyPr>
            <a:normAutofit/>
          </a:bodyPr>
          <a:lstStyle/>
          <a:p>
            <a:r>
              <a:rPr lang="en-US" sz="2300"/>
              <a:t>     </a:t>
            </a:r>
            <a:r>
              <a:rPr lang="en-US" sz="2300" b="1">
                <a:latin typeface="+mn-lt"/>
              </a:rPr>
              <a:t>Predictions/Interpretations</a:t>
            </a:r>
          </a:p>
        </p:txBody>
      </p:sp>
      <p:graphicFrame>
        <p:nvGraphicFramePr>
          <p:cNvPr id="38" name="Content Placeholder 2">
            <a:extLst>
              <a:ext uri="{FF2B5EF4-FFF2-40B4-BE49-F238E27FC236}">
                <a16:creationId xmlns:a16="http://schemas.microsoft.com/office/drawing/2014/main" id="{867A38D2-B000-44D8-9C72-78C5DA60E04B}"/>
              </a:ext>
            </a:extLst>
          </p:cNvPr>
          <p:cNvGraphicFramePr>
            <a:graphicFrameLocks noGrp="1"/>
          </p:cNvGraphicFramePr>
          <p:nvPr>
            <p:ph idx="1"/>
            <p:extLst>
              <p:ext uri="{D42A27DB-BD31-4B8C-83A1-F6EECF244321}">
                <p14:modId xmlns:p14="http://schemas.microsoft.com/office/powerpoint/2010/main" val="342362100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497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0CE4C-9867-4038-88F7-96245816DAAC}"/>
              </a:ext>
            </a:extLst>
          </p:cNvPr>
          <p:cNvSpPr>
            <a:spLocks noGrp="1"/>
          </p:cNvSpPr>
          <p:nvPr>
            <p:ph type="title"/>
          </p:nvPr>
        </p:nvSpPr>
        <p:spPr>
          <a:xfrm>
            <a:off x="594360" y="637125"/>
            <a:ext cx="3802276" cy="5256371"/>
          </a:xfrm>
        </p:spPr>
        <p:txBody>
          <a:bodyPr>
            <a:normAutofit/>
          </a:bodyPr>
          <a:lstStyle/>
          <a:p>
            <a:r>
              <a:rPr lang="en-US" sz="4100"/>
              <a:t>               </a:t>
            </a:r>
            <a:r>
              <a:rPr lang="en-US" sz="4100" b="1">
                <a:latin typeface="+mn-lt"/>
              </a:rPr>
              <a:t>Results/Metrics</a:t>
            </a:r>
          </a:p>
        </p:txBody>
      </p:sp>
      <p:graphicFrame>
        <p:nvGraphicFramePr>
          <p:cNvPr id="15" name="Content Placeholder 2">
            <a:extLst>
              <a:ext uri="{FF2B5EF4-FFF2-40B4-BE49-F238E27FC236}">
                <a16:creationId xmlns:a16="http://schemas.microsoft.com/office/drawing/2014/main" id="{9C0FF37E-9273-4C45-932F-AD38B91F2925}"/>
              </a:ext>
            </a:extLst>
          </p:cNvPr>
          <p:cNvGraphicFramePr>
            <a:graphicFrameLocks noGrp="1"/>
          </p:cNvGraphicFramePr>
          <p:nvPr>
            <p:ph idx="1"/>
            <p:extLst>
              <p:ext uri="{D42A27DB-BD31-4B8C-83A1-F6EECF244321}">
                <p14:modId xmlns:p14="http://schemas.microsoft.com/office/powerpoint/2010/main" val="13871600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213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5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78492-864E-4D8B-A75D-F84C7B1D39C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                      </a:t>
            </a:r>
            <a:r>
              <a:rPr lang="en-US" sz="3600" b="1">
                <a:solidFill>
                  <a:srgbClr val="FFFFFF"/>
                </a:solidFill>
              </a:rPr>
              <a:t>DATA SET</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Graphical user interface, application, table, Excel&#10;&#10;Description automatically generated">
            <a:extLst>
              <a:ext uri="{FF2B5EF4-FFF2-40B4-BE49-F238E27FC236}">
                <a16:creationId xmlns:a16="http://schemas.microsoft.com/office/drawing/2014/main" id="{6AE8C92E-117A-424B-891D-A620CF67097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200" b="-2"/>
          <a:stretch/>
        </p:blipFill>
        <p:spPr>
          <a:xfrm>
            <a:off x="976251" y="942538"/>
            <a:ext cx="7163222" cy="4808332"/>
          </a:xfrm>
          <a:prstGeom prst="rect">
            <a:avLst/>
          </a:prstGeom>
          <a:effectLst/>
        </p:spPr>
      </p:pic>
    </p:spTree>
    <p:extLst>
      <p:ext uri="{BB962C8B-B14F-4D97-AF65-F5344CB8AC3E}">
        <p14:creationId xmlns:p14="http://schemas.microsoft.com/office/powerpoint/2010/main" val="2810355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6F980-3699-4CA4-8498-347FE25CE2C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dirty="0"/>
              <a:t>Detailed Analysis of SVM</a:t>
            </a:r>
          </a:p>
        </p:txBody>
      </p:sp>
      <p:sp>
        <p:nvSpPr>
          <p:cNvPr id="28"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73C0D465-A669-4AE5-95F5-0D5C04DDBD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7157"/>
          <a:stretch/>
        </p:blipFill>
        <p:spPr>
          <a:xfrm>
            <a:off x="545238" y="858525"/>
            <a:ext cx="7608304" cy="5211906"/>
          </a:xfrm>
          <a:prstGeom prst="rect">
            <a:avLst/>
          </a:prstGeom>
        </p:spPr>
      </p:pic>
      <p:sp>
        <p:nvSpPr>
          <p:cNvPr id="30"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750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3D5137-2A9D-48AF-A3A8-19275104F782}"/>
              </a:ext>
            </a:extLst>
          </p:cNvPr>
          <p:cNvSpPr>
            <a:spLocks noGrp="1"/>
          </p:cNvSpPr>
          <p:nvPr>
            <p:ph type="title"/>
          </p:nvPr>
        </p:nvSpPr>
        <p:spPr>
          <a:xfrm>
            <a:off x="640079" y="2053641"/>
            <a:ext cx="3669161" cy="2760098"/>
          </a:xfrm>
        </p:spPr>
        <p:txBody>
          <a:bodyPr>
            <a:normAutofit/>
          </a:bodyPr>
          <a:lstStyle/>
          <a:p>
            <a:r>
              <a:rPr lang="en-US" b="1">
                <a:solidFill>
                  <a:srgbClr val="FFFFFF"/>
                </a:solidFill>
                <a:latin typeface="+mn-lt"/>
              </a:rPr>
              <a:t>Detailed Analysis of SVM</a:t>
            </a:r>
          </a:p>
        </p:txBody>
      </p:sp>
      <p:sp>
        <p:nvSpPr>
          <p:cNvPr id="3" name="Content Placeholder 2">
            <a:extLst>
              <a:ext uri="{FF2B5EF4-FFF2-40B4-BE49-F238E27FC236}">
                <a16:creationId xmlns:a16="http://schemas.microsoft.com/office/drawing/2014/main" id="{0CB04161-A5C2-470D-B58F-68482D08E88D}"/>
              </a:ext>
            </a:extLst>
          </p:cNvPr>
          <p:cNvSpPr>
            <a:spLocks noGrp="1"/>
          </p:cNvSpPr>
          <p:nvPr>
            <p:ph idx="1"/>
          </p:nvPr>
        </p:nvSpPr>
        <p:spPr>
          <a:xfrm>
            <a:off x="6090574" y="801866"/>
            <a:ext cx="5306084" cy="5230634"/>
          </a:xfrm>
        </p:spPr>
        <p:txBody>
          <a:bodyPr anchor="ctr">
            <a:normAutofit/>
          </a:bodyPr>
          <a:lstStyle/>
          <a:p>
            <a:r>
              <a:rPr lang="en-US" sz="1700" b="1" i="0" dirty="0">
                <a:solidFill>
                  <a:srgbClr val="000000"/>
                </a:solidFill>
                <a:effectLst/>
              </a:rPr>
              <a:t>Also, with longer documents, we typically see higher average count values on words that carry very little meaning, this will overshadow shorter documents that have lower average counts with same frequencies, as a result, we will use </a:t>
            </a:r>
            <a:r>
              <a:rPr lang="en-US" sz="1700" b="1" i="0" dirty="0" err="1">
                <a:solidFill>
                  <a:srgbClr val="000000"/>
                </a:solidFill>
                <a:effectLst/>
              </a:rPr>
              <a:t>TfidfTransformer</a:t>
            </a:r>
            <a:r>
              <a:rPr lang="en-US" sz="1700" b="1" i="0" dirty="0">
                <a:solidFill>
                  <a:srgbClr val="000000"/>
                </a:solidFill>
                <a:effectLst/>
              </a:rPr>
              <a:t> to reduce this redundancy</a:t>
            </a:r>
          </a:p>
          <a:p>
            <a:r>
              <a:rPr lang="en-US" sz="1700" b="1" i="0" dirty="0">
                <a:solidFill>
                  <a:srgbClr val="000000"/>
                </a:solidFill>
                <a:effectLst/>
              </a:rPr>
              <a:t>Term Frequencies (</a:t>
            </a:r>
            <a:r>
              <a:rPr lang="en-US" sz="1700" b="1" i="0" dirty="0" err="1">
                <a:solidFill>
                  <a:srgbClr val="000000"/>
                </a:solidFill>
                <a:effectLst/>
              </a:rPr>
              <a:t>Tf</a:t>
            </a:r>
            <a:r>
              <a:rPr lang="en-US" sz="1700" b="1" i="0" dirty="0">
                <a:solidFill>
                  <a:srgbClr val="000000"/>
                </a:solidFill>
                <a:effectLst/>
              </a:rPr>
              <a:t>) divides number of occurrences for each word by total number of words</a:t>
            </a:r>
          </a:p>
          <a:p>
            <a:r>
              <a:rPr lang="en-US" sz="1700" b="1" i="0" dirty="0">
                <a:solidFill>
                  <a:srgbClr val="000000"/>
                </a:solidFill>
                <a:effectLst/>
              </a:rPr>
              <a:t>Term Frequencies times Inverse Document Frequency (</a:t>
            </a:r>
            <a:r>
              <a:rPr lang="en-US" sz="1700" b="1" i="0" dirty="0" err="1">
                <a:solidFill>
                  <a:srgbClr val="000000"/>
                </a:solidFill>
                <a:effectLst/>
              </a:rPr>
              <a:t>Tfidf</a:t>
            </a:r>
            <a:r>
              <a:rPr lang="en-US" sz="1700" b="1" i="0" dirty="0">
                <a:solidFill>
                  <a:srgbClr val="000000"/>
                </a:solidFill>
                <a:effectLst/>
              </a:rPr>
              <a:t>) downscales the weights of each word (assigns less value to   unimportant stop words </a:t>
            </a:r>
            <a:r>
              <a:rPr lang="en-US" sz="1700" b="1" i="0" dirty="0" err="1">
                <a:solidFill>
                  <a:srgbClr val="000000"/>
                </a:solidFill>
                <a:effectLst/>
              </a:rPr>
              <a:t>ie</a:t>
            </a:r>
            <a:r>
              <a:rPr lang="en-US" sz="1700" b="1" i="0" dirty="0">
                <a:solidFill>
                  <a:srgbClr val="000000"/>
                </a:solidFill>
                <a:effectLst/>
              </a:rPr>
              <a:t>. "the", "are", </a:t>
            </a:r>
            <a:r>
              <a:rPr lang="en-US" sz="1700" b="1" i="0" dirty="0" err="1">
                <a:solidFill>
                  <a:srgbClr val="000000"/>
                </a:solidFill>
                <a:effectLst/>
              </a:rPr>
              <a:t>etc</a:t>
            </a:r>
            <a:r>
              <a:rPr lang="en-US" sz="1700" b="1" i="0" dirty="0">
                <a:solidFill>
                  <a:srgbClr val="000000"/>
                </a:solidFill>
                <a:effectLst/>
              </a:rPr>
              <a:t>)</a:t>
            </a:r>
          </a:p>
          <a:p>
            <a:r>
              <a:rPr lang="en-US" sz="1700" b="1" i="0" u="none" strike="noStrike" baseline="0" dirty="0">
                <a:solidFill>
                  <a:srgbClr val="000000"/>
                </a:solidFill>
              </a:rPr>
              <a:t>Here we see that the best mean score of the grid search is 95.57% which is very close to our accuracy level of 96.15%</a:t>
            </a:r>
          </a:p>
          <a:p>
            <a:r>
              <a:rPr lang="en-US" sz="1700" b="0" i="0" u="none" strike="noStrike" baseline="0" dirty="0">
                <a:solidFill>
                  <a:srgbClr val="000000"/>
                </a:solidFill>
              </a:rPr>
              <a:t>Our best parameters are true for </a:t>
            </a:r>
            <a:r>
              <a:rPr lang="en-US" sz="1700" b="0" i="0" u="none" strike="noStrike" baseline="0" dirty="0" err="1">
                <a:solidFill>
                  <a:srgbClr val="000000"/>
                </a:solidFill>
              </a:rPr>
              <a:t>use_idf</a:t>
            </a:r>
            <a:r>
              <a:rPr lang="en-US" sz="1700" b="0" i="0" u="none" strike="noStrike" baseline="0" dirty="0">
                <a:solidFill>
                  <a:srgbClr val="000000"/>
                </a:solidFill>
              </a:rPr>
              <a:t> in </a:t>
            </a:r>
            <a:r>
              <a:rPr lang="en-US" sz="1700" b="0" i="0" u="none" strike="noStrike" baseline="0" dirty="0" err="1">
                <a:solidFill>
                  <a:srgbClr val="000000"/>
                </a:solidFill>
              </a:rPr>
              <a:t>tfidf</a:t>
            </a:r>
            <a:r>
              <a:rPr lang="en-US" sz="1700" b="0" i="0" u="none" strike="noStrike" baseline="0" dirty="0">
                <a:solidFill>
                  <a:srgbClr val="000000"/>
                </a:solidFill>
              </a:rPr>
              <a:t>, and </a:t>
            </a:r>
            <a:r>
              <a:rPr lang="en-US" sz="1700" b="0" i="0" u="none" strike="noStrike" baseline="0" dirty="0" err="1">
                <a:solidFill>
                  <a:srgbClr val="000000"/>
                </a:solidFill>
              </a:rPr>
              <a:t>ngram_range</a:t>
            </a:r>
            <a:r>
              <a:rPr lang="en-US" sz="1700" b="0" i="0" u="none" strike="noStrike" baseline="0" dirty="0">
                <a:solidFill>
                  <a:srgbClr val="000000"/>
                </a:solidFill>
              </a:rPr>
              <a:t> between 1,2</a:t>
            </a:r>
            <a:endParaRPr lang="en-US" sz="1700" dirty="0">
              <a:solidFill>
                <a:srgbClr val="000000"/>
              </a:solidFill>
            </a:endParaRPr>
          </a:p>
        </p:txBody>
      </p:sp>
    </p:spTree>
    <p:extLst>
      <p:ext uri="{BB962C8B-B14F-4D97-AF65-F5344CB8AC3E}">
        <p14:creationId xmlns:p14="http://schemas.microsoft.com/office/powerpoint/2010/main" val="309248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9A497-F1EB-49C1-BD65-8431A399D370}"/>
              </a:ext>
            </a:extLst>
          </p:cNvPr>
          <p:cNvSpPr>
            <a:spLocks noGrp="1"/>
          </p:cNvSpPr>
          <p:nvPr>
            <p:ph type="title"/>
          </p:nvPr>
        </p:nvSpPr>
        <p:spPr>
          <a:xfrm>
            <a:off x="808638" y="386930"/>
            <a:ext cx="9236700" cy="1188950"/>
          </a:xfrm>
        </p:spPr>
        <p:txBody>
          <a:bodyPr anchor="b">
            <a:normAutofit/>
          </a:bodyPr>
          <a:lstStyle/>
          <a:p>
            <a:r>
              <a:rPr lang="en-US" sz="5000" b="1">
                <a:latin typeface="+mn-lt"/>
              </a:rPr>
              <a:t>Summary of Classification Report</a:t>
            </a:r>
          </a:p>
        </p:txBody>
      </p:sp>
      <p:grpSp>
        <p:nvGrpSpPr>
          <p:cNvPr id="1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9CC18B-C781-4F6D-AB1D-5F63DD4D2CD2}"/>
              </a:ext>
            </a:extLst>
          </p:cNvPr>
          <p:cNvSpPr>
            <a:spLocks noGrp="1"/>
          </p:cNvSpPr>
          <p:nvPr>
            <p:ph idx="1"/>
          </p:nvPr>
        </p:nvSpPr>
        <p:spPr>
          <a:xfrm>
            <a:off x="793660" y="2599509"/>
            <a:ext cx="10143668" cy="3435531"/>
          </a:xfrm>
        </p:spPr>
        <p:txBody>
          <a:bodyPr anchor="ctr">
            <a:normAutofit/>
          </a:bodyPr>
          <a:lstStyle/>
          <a:p>
            <a:r>
              <a:rPr lang="en-US" sz="1300" b="0" i="0" u="none" strike="noStrike" baseline="0">
                <a:latin typeface="ArialMT"/>
              </a:rPr>
              <a:t>Precision: determines how many objects selected were correct</a:t>
            </a:r>
          </a:p>
          <a:p>
            <a:r>
              <a:rPr lang="en-US" sz="1300" b="0" i="0" u="none" strike="noStrike" baseline="0">
                <a:latin typeface="ArialMT"/>
              </a:rPr>
              <a:t>Recall: tells you how many of the objects that should have been selected were actually selected</a:t>
            </a:r>
          </a:p>
          <a:p>
            <a:r>
              <a:rPr lang="en-US" sz="1300" b="0" i="0" u="none" strike="noStrike" baseline="0">
                <a:latin typeface="ArialMT"/>
              </a:rPr>
              <a:t>F1 score measures the weights of recall and precision (1 means precision and recall are equally important, 0 otherwise)</a:t>
            </a:r>
          </a:p>
          <a:p>
            <a:r>
              <a:rPr lang="en-US" sz="1300" b="0" i="0" u="none" strike="noStrike" baseline="0">
                <a:latin typeface="ArialMT"/>
              </a:rPr>
              <a:t>Support is the number of occurrences of each class</a:t>
            </a:r>
          </a:p>
          <a:p>
            <a:r>
              <a:rPr lang="en-US" sz="1300" b="0" i="0" u="none" strike="noStrike" baseline="0">
                <a:latin typeface="ArialMT"/>
              </a:rPr>
              <a:t>The results in this analysis confirms our previous data exploration analysis, where the data are very skewed to the positive reviews as shown by the lower support counts in the classification report. Also, both neutral and negative reviews has large standard deviation with small frequencies, which we would not consider significant as shown by the lower precision, recall and F1 scores in the classification report.</a:t>
            </a:r>
          </a:p>
          <a:p>
            <a:r>
              <a:rPr lang="en-US" sz="1300" b="0" i="0" u="none" strike="noStrike" baseline="0">
                <a:latin typeface="ArialMT"/>
              </a:rPr>
              <a:t>However, despite that Neutral and Negative results are not very strong predictors in this data set, it still shows a 94.08% accuracy level in predicting the sentiment analysis, which we tested and worked very well when inputting arbitrary text (new_text).Therefore, we are comfortable here with the skewed data set. Also, as we continue to input new dataset in the future that is morebalanced, this model will then re-adjust to a more balanced classifier which will increase the accuracy level.</a:t>
            </a:r>
          </a:p>
          <a:p>
            <a:r>
              <a:rPr lang="en-US" sz="1300" b="0" i="0" u="none" strike="noStrike" baseline="0">
                <a:latin typeface="ArialMT"/>
              </a:rPr>
              <a:t>Finally, the overall result here explains that the products in this dataset are generally positively rated.</a:t>
            </a:r>
            <a:endParaRPr lang="en-US" sz="1300"/>
          </a:p>
        </p:txBody>
      </p:sp>
    </p:spTree>
    <p:extLst>
      <p:ext uri="{BB962C8B-B14F-4D97-AF65-F5344CB8AC3E}">
        <p14:creationId xmlns:p14="http://schemas.microsoft.com/office/powerpoint/2010/main" val="452646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6EB00-E136-4157-804E-0C51CEF67FF6}"/>
              </a:ext>
            </a:extLst>
          </p:cNvPr>
          <p:cNvSpPr>
            <a:spLocks noGrp="1"/>
          </p:cNvSpPr>
          <p:nvPr>
            <p:ph type="title"/>
          </p:nvPr>
        </p:nvSpPr>
        <p:spPr>
          <a:xfrm>
            <a:off x="808638" y="386930"/>
            <a:ext cx="9236700" cy="1188950"/>
          </a:xfrm>
        </p:spPr>
        <p:txBody>
          <a:bodyPr anchor="b">
            <a:normAutofit/>
          </a:bodyPr>
          <a:lstStyle/>
          <a:p>
            <a:r>
              <a:rPr lang="en-US" sz="5400" b="1">
                <a:latin typeface="+mn-lt"/>
              </a:rPr>
              <a:t>Analysis of Classification Report</a:t>
            </a:r>
          </a:p>
        </p:txBody>
      </p:sp>
      <p:grpSp>
        <p:nvGrpSpPr>
          <p:cNvPr id="32"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3"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4BEB54BE-46ED-403F-966C-42EFD1090055}"/>
              </a:ext>
            </a:extLst>
          </p:cNvPr>
          <p:cNvSpPr>
            <a:spLocks noGrp="1"/>
          </p:cNvSpPr>
          <p:nvPr>
            <p:ph idx="1"/>
          </p:nvPr>
        </p:nvSpPr>
        <p:spPr>
          <a:xfrm>
            <a:off x="793660" y="2599509"/>
            <a:ext cx="10143668" cy="3435531"/>
          </a:xfrm>
        </p:spPr>
        <p:txBody>
          <a:bodyPr anchor="ctr">
            <a:normAutofit/>
          </a:bodyPr>
          <a:lstStyle/>
          <a:p>
            <a:r>
              <a:rPr lang="en-US" sz="1500" b="0" i="0" u="none" strike="noStrike" baseline="0">
                <a:latin typeface="ArialMT"/>
              </a:rPr>
              <a:t>From the analysis above in the classification report, we can see that products with lower reviews are not significant enough to predict these lower rated products are inferior. On the other hand, products that are highly rated are considered superior products, which also performs well and should continue to sell at a high level.</a:t>
            </a:r>
          </a:p>
          <a:p>
            <a:r>
              <a:rPr lang="en-US" sz="1500" b="0" i="0" u="none" strike="noStrike" baseline="0">
                <a:latin typeface="ArialMT"/>
              </a:rPr>
              <a:t>As a result, we need to input more data in order to consider the significance of lower rated product, in order to determine which products should be dropped from KMart's product roster.</a:t>
            </a:r>
          </a:p>
          <a:p>
            <a:r>
              <a:rPr lang="en-US" sz="1500" b="0" i="0" u="none" strike="noStrike" baseline="0">
                <a:latin typeface="ArialMT"/>
              </a:rPr>
              <a:t>Despite the skewed dataset, we were still able to build a robust Sentiment Analysis machine learning system to determine if the reviews are positive or negative. This is possible as the machine learning system was able to learn from all the positive, neutral and negative reviews, and fine tune the algorithm in order to avoid bias sentiments.</a:t>
            </a:r>
          </a:p>
          <a:p>
            <a:r>
              <a:rPr lang="en-US" sz="1500" b="0" i="0" u="none" strike="noStrike" baseline="0">
                <a:latin typeface="ArialMT"/>
              </a:rPr>
              <a:t>In conclusion, although we need more data to balance out the lower rated products to consider their significance, however we were still able to successfully associate positive, neutral and negative sentiments for each product in Kmart's Catalog.</a:t>
            </a:r>
            <a:endParaRPr lang="en-US" sz="1500"/>
          </a:p>
        </p:txBody>
      </p:sp>
    </p:spTree>
    <p:extLst>
      <p:ext uri="{BB962C8B-B14F-4D97-AF65-F5344CB8AC3E}">
        <p14:creationId xmlns:p14="http://schemas.microsoft.com/office/powerpoint/2010/main" val="2547710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47743-6AF5-451A-8100-2D5EE397768E}"/>
              </a:ext>
            </a:extLst>
          </p:cNvPr>
          <p:cNvSpPr>
            <a:spLocks noGrp="1"/>
          </p:cNvSpPr>
          <p:nvPr>
            <p:ph type="title"/>
          </p:nvPr>
        </p:nvSpPr>
        <p:spPr>
          <a:xfrm>
            <a:off x="808638" y="386930"/>
            <a:ext cx="9236700" cy="1188950"/>
          </a:xfrm>
        </p:spPr>
        <p:txBody>
          <a:bodyPr anchor="b">
            <a:normAutofit/>
          </a:bodyPr>
          <a:lstStyle/>
          <a:p>
            <a:r>
              <a:rPr lang="en-US" sz="5400"/>
              <a:t>                 </a:t>
            </a:r>
            <a:r>
              <a:rPr lang="en-US" sz="5400" b="1">
                <a:latin typeface="+mn-lt"/>
              </a:rPr>
              <a:t>CONCLUSION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65AA56-527E-49FE-801F-ACB413BE2397}"/>
              </a:ext>
            </a:extLst>
          </p:cNvPr>
          <p:cNvSpPr>
            <a:spLocks noGrp="1"/>
          </p:cNvSpPr>
          <p:nvPr>
            <p:ph idx="1"/>
          </p:nvPr>
        </p:nvSpPr>
        <p:spPr>
          <a:xfrm>
            <a:off x="793660" y="2599509"/>
            <a:ext cx="10143668" cy="3435531"/>
          </a:xfrm>
        </p:spPr>
        <p:txBody>
          <a:bodyPr anchor="ctr">
            <a:normAutofit/>
          </a:bodyPr>
          <a:lstStyle/>
          <a:p>
            <a:r>
              <a:rPr lang="en-US" sz="2400" b="0" i="0" u="none" strike="noStrike" baseline="0" dirty="0">
                <a:latin typeface="ArialMT"/>
              </a:rPr>
              <a:t>Also, this is a result of positively skewed dataset, which is consistent with both our data exploration and sentiment analysis. Therefore, we conclude that the products in this dataset are generally positively rated, and should be kept from Kmart’s product roster.</a:t>
            </a:r>
            <a:endParaRPr lang="en-US" sz="2400" dirty="0"/>
          </a:p>
        </p:txBody>
      </p:sp>
    </p:spTree>
    <p:extLst>
      <p:ext uri="{BB962C8B-B14F-4D97-AF65-F5344CB8AC3E}">
        <p14:creationId xmlns:p14="http://schemas.microsoft.com/office/powerpoint/2010/main" val="258011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466D3B4-E969-47B0-A9EA-82857A85244F}"/>
              </a:ext>
            </a:extLst>
          </p:cNvPr>
          <p:cNvSpPr txBox="1"/>
          <p:nvPr/>
        </p:nvSpPr>
        <p:spPr>
          <a:xfrm>
            <a:off x="1524000" y="1293338"/>
            <a:ext cx="9144000" cy="327459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302A1E-8D69-4E68-BA39-FC6A90B6E25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          </a:t>
            </a:r>
            <a:r>
              <a:rPr lang="en-US" sz="4000" b="1">
                <a:solidFill>
                  <a:srgbClr val="FFFFFF"/>
                </a:solidFill>
                <a:latin typeface="+mn-lt"/>
              </a:rPr>
              <a:t>PROBLEM STATEMENT</a:t>
            </a:r>
          </a:p>
        </p:txBody>
      </p:sp>
      <p:sp>
        <p:nvSpPr>
          <p:cNvPr id="3" name="Content Placeholder 2">
            <a:extLst>
              <a:ext uri="{FF2B5EF4-FFF2-40B4-BE49-F238E27FC236}">
                <a16:creationId xmlns:a16="http://schemas.microsoft.com/office/drawing/2014/main" id="{002837E1-E2E0-4725-9230-064AD6622651}"/>
              </a:ext>
            </a:extLst>
          </p:cNvPr>
          <p:cNvSpPr>
            <a:spLocks noGrp="1"/>
          </p:cNvSpPr>
          <p:nvPr>
            <p:ph idx="1"/>
          </p:nvPr>
        </p:nvSpPr>
        <p:spPr>
          <a:xfrm>
            <a:off x="1179226" y="3092970"/>
            <a:ext cx="9833548" cy="2693976"/>
          </a:xfrm>
        </p:spPr>
        <p:txBody>
          <a:bodyPr>
            <a:normAutofit/>
          </a:bodyPr>
          <a:lstStyle/>
          <a:p>
            <a:r>
              <a:rPr lang="en-US" sz="2000">
                <a:ln>
                  <a:solidFill>
                    <a:schemeClr val="bg1">
                      <a:lumMod val="75000"/>
                      <a:lumOff val="25000"/>
                      <a:alpha val="10000"/>
                    </a:schemeClr>
                  </a:solidFill>
                </a:ln>
                <a:solidFill>
                  <a:srgbClr val="000000"/>
                </a:solidFill>
                <a:effectLst>
                  <a:outerShdw blurRad="9525" dist="25400" dir="14640000" algn="tl" rotWithShape="0">
                    <a:schemeClr val="bg1">
                      <a:alpha val="30000"/>
                    </a:schemeClr>
                  </a:outerShdw>
                </a:effectLst>
                <a:cs typeface="Segoe UI" panose="020B0502040204020203" pitchFamily="34" charset="0"/>
              </a:rPr>
              <a:t>Analyze product reviews at scale through an algorithm that can identify key themes and enable buyers, suppliers, and quality inspectors take actionable decisions around product quality risk mitigation and improve customer satisfaction</a:t>
            </a:r>
          </a:p>
          <a:p>
            <a:endParaRPr lang="en-US" sz="2000">
              <a:solidFill>
                <a:srgbClr val="000000"/>
              </a:solidFill>
            </a:endParaRPr>
          </a:p>
        </p:txBody>
      </p:sp>
    </p:spTree>
    <p:extLst>
      <p:ext uri="{BB962C8B-B14F-4D97-AF65-F5344CB8AC3E}">
        <p14:creationId xmlns:p14="http://schemas.microsoft.com/office/powerpoint/2010/main" val="13430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23F616-34CA-4A9E-A85C-3D44F87A7265}"/>
              </a:ext>
            </a:extLst>
          </p:cNvPr>
          <p:cNvSpPr>
            <a:spLocks noGrp="1"/>
          </p:cNvSpPr>
          <p:nvPr>
            <p:ph type="title"/>
          </p:nvPr>
        </p:nvSpPr>
        <p:spPr>
          <a:xfrm>
            <a:off x="640079" y="2053641"/>
            <a:ext cx="3669161" cy="2760098"/>
          </a:xfrm>
        </p:spPr>
        <p:txBody>
          <a:bodyPr>
            <a:normAutofit/>
          </a:bodyPr>
          <a:lstStyle/>
          <a:p>
            <a:r>
              <a:rPr lang="en-US">
                <a:solidFill>
                  <a:srgbClr val="FFFFFF"/>
                </a:solidFill>
              </a:rPr>
              <a:t>                   </a:t>
            </a:r>
            <a:r>
              <a:rPr lang="en-US" b="1">
                <a:solidFill>
                  <a:srgbClr val="FFFFFF"/>
                </a:solidFill>
                <a:latin typeface="+mn-lt"/>
              </a:rPr>
              <a:t>APPROACH</a:t>
            </a:r>
          </a:p>
        </p:txBody>
      </p:sp>
      <p:sp>
        <p:nvSpPr>
          <p:cNvPr id="3" name="Content Placeholder 2">
            <a:extLst>
              <a:ext uri="{FF2B5EF4-FFF2-40B4-BE49-F238E27FC236}">
                <a16:creationId xmlns:a16="http://schemas.microsoft.com/office/drawing/2014/main" id="{3939684E-2316-4F4F-A22D-246E070C444B}"/>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Using the features in place to build a classifier that can determine review’s sentiment</a:t>
            </a:r>
          </a:p>
        </p:txBody>
      </p:sp>
    </p:spTree>
    <p:extLst>
      <p:ext uri="{BB962C8B-B14F-4D97-AF65-F5344CB8AC3E}">
        <p14:creationId xmlns:p14="http://schemas.microsoft.com/office/powerpoint/2010/main" val="76198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86695B6-1F7E-49F7-9A10-60EC549904E9}"/>
              </a:ext>
            </a:extLst>
          </p:cNvPr>
          <p:cNvGrpSpPr/>
          <p:nvPr/>
        </p:nvGrpSpPr>
        <p:grpSpPr>
          <a:xfrm>
            <a:off x="1006680" y="2227530"/>
            <a:ext cx="10452682" cy="3168386"/>
            <a:chOff x="1257300" y="2264842"/>
            <a:chExt cx="10096500" cy="2857896"/>
          </a:xfrm>
        </p:grpSpPr>
        <p:sp>
          <p:nvSpPr>
            <p:cNvPr id="6" name="Arc 5">
              <a:extLst>
                <a:ext uri="{FF2B5EF4-FFF2-40B4-BE49-F238E27FC236}">
                  <a16:creationId xmlns:a16="http://schemas.microsoft.com/office/drawing/2014/main" id="{67B15A62-DC49-4A0F-82A7-18D3A5769833}"/>
                </a:ext>
              </a:extLst>
            </p:cNvPr>
            <p:cNvSpPr/>
            <p:nvPr/>
          </p:nvSpPr>
          <p:spPr>
            <a:xfrm>
              <a:off x="1257300" y="2944383"/>
              <a:ext cx="1741382" cy="1741383"/>
            </a:xfrm>
            <a:prstGeom prst="arc">
              <a:avLst>
                <a:gd name="adj1" fmla="val 12773053"/>
                <a:gd name="adj2" fmla="val 19688195"/>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 name="Arc 6">
              <a:extLst>
                <a:ext uri="{FF2B5EF4-FFF2-40B4-BE49-F238E27FC236}">
                  <a16:creationId xmlns:a16="http://schemas.microsoft.com/office/drawing/2014/main" id="{C3CF387E-97DC-4262-B7EE-AF7551D4FB2E}"/>
                </a:ext>
              </a:extLst>
            </p:cNvPr>
            <p:cNvSpPr/>
            <p:nvPr/>
          </p:nvSpPr>
          <p:spPr>
            <a:xfrm flipV="1">
              <a:off x="2928324" y="2363922"/>
              <a:ext cx="1741382" cy="1741383"/>
            </a:xfrm>
            <a:prstGeom prst="arc">
              <a:avLst>
                <a:gd name="adj1" fmla="val 12773053"/>
                <a:gd name="adj2" fmla="val 19688195"/>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 name="Arc 7">
              <a:extLst>
                <a:ext uri="{FF2B5EF4-FFF2-40B4-BE49-F238E27FC236}">
                  <a16:creationId xmlns:a16="http://schemas.microsoft.com/office/drawing/2014/main" id="{CD8EE257-5117-4C3B-A656-CD349216C5E3}"/>
                </a:ext>
              </a:extLst>
            </p:cNvPr>
            <p:cNvSpPr/>
            <p:nvPr/>
          </p:nvSpPr>
          <p:spPr>
            <a:xfrm>
              <a:off x="4599348" y="2944383"/>
              <a:ext cx="1741382" cy="1741383"/>
            </a:xfrm>
            <a:prstGeom prst="arc">
              <a:avLst>
                <a:gd name="adj1" fmla="val 12773053"/>
                <a:gd name="adj2" fmla="val 19688195"/>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9" name="Arc 8">
              <a:extLst>
                <a:ext uri="{FF2B5EF4-FFF2-40B4-BE49-F238E27FC236}">
                  <a16:creationId xmlns:a16="http://schemas.microsoft.com/office/drawing/2014/main" id="{8F03F110-F9EF-42AB-9019-79AEC8C4F13C}"/>
                </a:ext>
              </a:extLst>
            </p:cNvPr>
            <p:cNvSpPr/>
            <p:nvPr/>
          </p:nvSpPr>
          <p:spPr>
            <a:xfrm flipV="1">
              <a:off x="6270370" y="2363922"/>
              <a:ext cx="1741382" cy="1741383"/>
            </a:xfrm>
            <a:prstGeom prst="arc">
              <a:avLst>
                <a:gd name="adj1" fmla="val 12773053"/>
                <a:gd name="adj2" fmla="val 19688195"/>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0" name="Arc 9">
              <a:extLst>
                <a:ext uri="{FF2B5EF4-FFF2-40B4-BE49-F238E27FC236}">
                  <a16:creationId xmlns:a16="http://schemas.microsoft.com/office/drawing/2014/main" id="{6F7680D1-6E52-47C9-8BE5-34FCE3ED2E22}"/>
                </a:ext>
              </a:extLst>
            </p:cNvPr>
            <p:cNvSpPr/>
            <p:nvPr/>
          </p:nvSpPr>
          <p:spPr>
            <a:xfrm>
              <a:off x="7941394" y="2944383"/>
              <a:ext cx="1741382" cy="1741383"/>
            </a:xfrm>
            <a:prstGeom prst="arc">
              <a:avLst>
                <a:gd name="adj1" fmla="val 12773053"/>
                <a:gd name="adj2" fmla="val 19688195"/>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1" name="Arc 10">
              <a:extLst>
                <a:ext uri="{FF2B5EF4-FFF2-40B4-BE49-F238E27FC236}">
                  <a16:creationId xmlns:a16="http://schemas.microsoft.com/office/drawing/2014/main" id="{ECC86F8F-7DE1-4DDD-8469-15F767E10E8C}"/>
                </a:ext>
              </a:extLst>
            </p:cNvPr>
            <p:cNvSpPr/>
            <p:nvPr/>
          </p:nvSpPr>
          <p:spPr>
            <a:xfrm flipV="1">
              <a:off x="9612418" y="2363922"/>
              <a:ext cx="1741382" cy="1741383"/>
            </a:xfrm>
            <a:prstGeom prst="arc">
              <a:avLst>
                <a:gd name="adj1" fmla="val 12773053"/>
                <a:gd name="adj2" fmla="val 19688195"/>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nvGrpSpPr>
            <p:cNvPr id="71" name="Group 70">
              <a:extLst>
                <a:ext uri="{FF2B5EF4-FFF2-40B4-BE49-F238E27FC236}">
                  <a16:creationId xmlns:a16="http://schemas.microsoft.com/office/drawing/2014/main" id="{5DC50138-135C-441D-877C-DAA42BAB3820}"/>
                </a:ext>
              </a:extLst>
            </p:cNvPr>
            <p:cNvGrpSpPr/>
            <p:nvPr/>
          </p:nvGrpSpPr>
          <p:grpSpPr>
            <a:xfrm>
              <a:off x="2894881" y="3463491"/>
              <a:ext cx="6791536" cy="133099"/>
              <a:chOff x="2894881" y="3463491"/>
              <a:chExt cx="6791536" cy="133099"/>
            </a:xfrm>
          </p:grpSpPr>
          <p:sp>
            <p:nvSpPr>
              <p:cNvPr id="12" name="Oval 11">
                <a:extLst>
                  <a:ext uri="{FF2B5EF4-FFF2-40B4-BE49-F238E27FC236}">
                    <a16:creationId xmlns:a16="http://schemas.microsoft.com/office/drawing/2014/main" id="{2A3C021F-3F1F-451E-AAAC-3CBDBC7971BC}"/>
                  </a:ext>
                </a:extLst>
              </p:cNvPr>
              <p:cNvSpPr/>
              <p:nvPr/>
            </p:nvSpPr>
            <p:spPr>
              <a:xfrm>
                <a:off x="2894881" y="3463491"/>
                <a:ext cx="133099" cy="133099"/>
              </a:xfrm>
              <a:prstGeom prst="ellipse">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a:extLst>
                  <a:ext uri="{FF2B5EF4-FFF2-40B4-BE49-F238E27FC236}">
                    <a16:creationId xmlns:a16="http://schemas.microsoft.com/office/drawing/2014/main" id="{946A3DFE-B950-4CAF-88EF-1F0960DF0E46}"/>
                  </a:ext>
                </a:extLst>
              </p:cNvPr>
              <p:cNvSpPr/>
              <p:nvPr/>
            </p:nvSpPr>
            <p:spPr>
              <a:xfrm>
                <a:off x="4559490" y="3463491"/>
                <a:ext cx="133099" cy="133099"/>
              </a:xfrm>
              <a:prstGeom prst="ellipse">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a:extLst>
                  <a:ext uri="{FF2B5EF4-FFF2-40B4-BE49-F238E27FC236}">
                    <a16:creationId xmlns:a16="http://schemas.microsoft.com/office/drawing/2014/main" id="{9E54F2AC-C9F4-46E7-ACA2-2D33BF460058}"/>
                  </a:ext>
                </a:extLst>
              </p:cNvPr>
              <p:cNvSpPr/>
              <p:nvPr/>
            </p:nvSpPr>
            <p:spPr>
              <a:xfrm>
                <a:off x="6224099" y="3463491"/>
                <a:ext cx="133099" cy="133099"/>
              </a:xfrm>
              <a:prstGeom prst="ellipse">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a:extLst>
                  <a:ext uri="{FF2B5EF4-FFF2-40B4-BE49-F238E27FC236}">
                    <a16:creationId xmlns:a16="http://schemas.microsoft.com/office/drawing/2014/main" id="{CFD8B470-873F-4F5B-8009-1A052747ED76}"/>
                  </a:ext>
                </a:extLst>
              </p:cNvPr>
              <p:cNvSpPr/>
              <p:nvPr/>
            </p:nvSpPr>
            <p:spPr>
              <a:xfrm>
                <a:off x="7888707" y="3463491"/>
                <a:ext cx="133099" cy="133099"/>
              </a:xfrm>
              <a:prstGeom prst="ellipse">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Oval 15">
                <a:extLst>
                  <a:ext uri="{FF2B5EF4-FFF2-40B4-BE49-F238E27FC236}">
                    <a16:creationId xmlns:a16="http://schemas.microsoft.com/office/drawing/2014/main" id="{7FA66227-48AA-409A-AAA3-5509656C7CD4}"/>
                  </a:ext>
                </a:extLst>
              </p:cNvPr>
              <p:cNvSpPr/>
              <p:nvPr/>
            </p:nvSpPr>
            <p:spPr>
              <a:xfrm>
                <a:off x="9553318" y="3463491"/>
                <a:ext cx="133099" cy="133099"/>
              </a:xfrm>
              <a:prstGeom prst="ellipse">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 Placeholder 52">
              <a:extLst>
                <a:ext uri="{FF2B5EF4-FFF2-40B4-BE49-F238E27FC236}">
                  <a16:creationId xmlns:a16="http://schemas.microsoft.com/office/drawing/2014/main" id="{E9EFA0DC-1B1D-4DA6-97E2-C5E70BF5DF8B}"/>
                </a:ext>
              </a:extLst>
            </p:cNvPr>
            <p:cNvSpPr txBox="1">
              <a:spLocks/>
            </p:cNvSpPr>
            <p:nvPr/>
          </p:nvSpPr>
          <p:spPr>
            <a:xfrm>
              <a:off x="1436306" y="4696160"/>
              <a:ext cx="1383369" cy="42657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tx1">
                      <a:lumMod val="75000"/>
                      <a:lumOff val="25000"/>
                    </a:schemeClr>
                  </a:solidFill>
                </a:rPr>
                <a:t>Exploratory Data Analysis</a:t>
              </a:r>
            </a:p>
          </p:txBody>
        </p:sp>
        <p:sp>
          <p:nvSpPr>
            <p:cNvPr id="24" name="Text Placeholder 52">
              <a:extLst>
                <a:ext uri="{FF2B5EF4-FFF2-40B4-BE49-F238E27FC236}">
                  <a16:creationId xmlns:a16="http://schemas.microsoft.com/office/drawing/2014/main" id="{63FFF668-1ED2-4D28-BC13-98ED2F2D46D5}"/>
                </a:ext>
              </a:extLst>
            </p:cNvPr>
            <p:cNvSpPr txBox="1">
              <a:spLocks/>
            </p:cNvSpPr>
            <p:nvPr/>
          </p:nvSpPr>
          <p:spPr>
            <a:xfrm>
              <a:off x="4497010" y="4696160"/>
              <a:ext cx="1952731" cy="221599"/>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tx1">
                      <a:lumMod val="75000"/>
                      <a:lumOff val="25000"/>
                    </a:schemeClr>
                  </a:solidFill>
                </a:rPr>
                <a:t>Sentiment Analysis</a:t>
              </a:r>
            </a:p>
          </p:txBody>
        </p:sp>
        <p:sp>
          <p:nvSpPr>
            <p:cNvPr id="25" name="Text Placeholder 52">
              <a:extLst>
                <a:ext uri="{FF2B5EF4-FFF2-40B4-BE49-F238E27FC236}">
                  <a16:creationId xmlns:a16="http://schemas.microsoft.com/office/drawing/2014/main" id="{C6352E22-C354-4844-8F19-E73C7A7F1640}"/>
                </a:ext>
              </a:extLst>
            </p:cNvPr>
            <p:cNvSpPr txBox="1">
              <a:spLocks/>
            </p:cNvSpPr>
            <p:nvPr/>
          </p:nvSpPr>
          <p:spPr>
            <a:xfrm>
              <a:off x="2884912" y="2334220"/>
              <a:ext cx="1952731" cy="213289"/>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tx1">
                      <a:lumMod val="75000"/>
                      <a:lumOff val="25000"/>
                    </a:schemeClr>
                  </a:solidFill>
                </a:rPr>
                <a:t>Data Cleaning</a:t>
              </a:r>
            </a:p>
          </p:txBody>
        </p:sp>
        <p:sp>
          <p:nvSpPr>
            <p:cNvPr id="26" name="Text Placeholder 52">
              <a:extLst>
                <a:ext uri="{FF2B5EF4-FFF2-40B4-BE49-F238E27FC236}">
                  <a16:creationId xmlns:a16="http://schemas.microsoft.com/office/drawing/2014/main" id="{1D253093-3D4F-437A-9305-7520B82E5E8D}"/>
                </a:ext>
              </a:extLst>
            </p:cNvPr>
            <p:cNvSpPr txBox="1">
              <a:spLocks/>
            </p:cNvSpPr>
            <p:nvPr/>
          </p:nvSpPr>
          <p:spPr>
            <a:xfrm>
              <a:off x="6045549" y="2299881"/>
              <a:ext cx="2112613" cy="213289"/>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tx1">
                      <a:lumMod val="75000"/>
                      <a:lumOff val="25000"/>
                    </a:schemeClr>
                  </a:solidFill>
                </a:rPr>
                <a:t>Unsheathing Key Factors </a:t>
              </a:r>
            </a:p>
          </p:txBody>
        </p:sp>
        <p:sp>
          <p:nvSpPr>
            <p:cNvPr id="27" name="Text Placeholder 52">
              <a:extLst>
                <a:ext uri="{FF2B5EF4-FFF2-40B4-BE49-F238E27FC236}">
                  <a16:creationId xmlns:a16="http://schemas.microsoft.com/office/drawing/2014/main" id="{A8E38141-FAFD-4F24-8F88-D7FAB3672975}"/>
                </a:ext>
              </a:extLst>
            </p:cNvPr>
            <p:cNvSpPr txBox="1">
              <a:spLocks/>
            </p:cNvSpPr>
            <p:nvPr/>
          </p:nvSpPr>
          <p:spPr>
            <a:xfrm>
              <a:off x="7835719" y="4696160"/>
              <a:ext cx="1952731" cy="221599"/>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tx1">
                      <a:lumMod val="75000"/>
                      <a:lumOff val="25000"/>
                    </a:schemeClr>
                  </a:solidFill>
                </a:rPr>
                <a:t>Frequency Calculation</a:t>
              </a:r>
            </a:p>
          </p:txBody>
        </p:sp>
        <p:sp>
          <p:nvSpPr>
            <p:cNvPr id="28" name="Text Placeholder 52">
              <a:extLst>
                <a:ext uri="{FF2B5EF4-FFF2-40B4-BE49-F238E27FC236}">
                  <a16:creationId xmlns:a16="http://schemas.microsoft.com/office/drawing/2014/main" id="{67307A4A-8514-4E8F-84F2-DE869A28F204}"/>
                </a:ext>
              </a:extLst>
            </p:cNvPr>
            <p:cNvSpPr txBox="1">
              <a:spLocks/>
            </p:cNvSpPr>
            <p:nvPr/>
          </p:nvSpPr>
          <p:spPr>
            <a:xfrm>
              <a:off x="9660513" y="2264842"/>
              <a:ext cx="1632539" cy="1748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spc="10" dirty="0">
                  <a:solidFill>
                    <a:schemeClr val="tx1">
                      <a:lumMod val="75000"/>
                      <a:lumOff val="25000"/>
                    </a:schemeClr>
                  </a:solidFill>
                </a:rPr>
                <a:t>Visualization</a:t>
              </a:r>
            </a:p>
          </p:txBody>
        </p:sp>
        <p:grpSp>
          <p:nvGrpSpPr>
            <p:cNvPr id="29" name="Group 28">
              <a:extLst>
                <a:ext uri="{FF2B5EF4-FFF2-40B4-BE49-F238E27FC236}">
                  <a16:creationId xmlns:a16="http://schemas.microsoft.com/office/drawing/2014/main" id="{BD357FE8-C26A-4E36-8B23-98E063F7D653}"/>
                </a:ext>
              </a:extLst>
            </p:cNvPr>
            <p:cNvGrpSpPr/>
            <p:nvPr/>
          </p:nvGrpSpPr>
          <p:grpSpPr>
            <a:xfrm>
              <a:off x="1880027" y="3598790"/>
              <a:ext cx="495933" cy="432572"/>
              <a:chOff x="7715250" y="1824038"/>
              <a:chExt cx="360363" cy="314325"/>
            </a:xfrm>
            <a:solidFill>
              <a:schemeClr val="accent2"/>
            </a:solidFill>
          </p:grpSpPr>
          <p:sp>
            <p:nvSpPr>
              <p:cNvPr id="65" name="Freeform 464">
                <a:extLst>
                  <a:ext uri="{FF2B5EF4-FFF2-40B4-BE49-F238E27FC236}">
                    <a16:creationId xmlns:a16="http://schemas.microsoft.com/office/drawing/2014/main" id="{9420F8D0-2B82-4E60-8985-77D061FD717C}"/>
                  </a:ext>
                </a:extLst>
              </p:cNvPr>
              <p:cNvSpPr>
                <a:spLocks noEditPoints="1"/>
              </p:cNvSpPr>
              <p:nvPr/>
            </p:nvSpPr>
            <p:spPr bwMode="auto">
              <a:xfrm>
                <a:off x="7715250" y="1884363"/>
                <a:ext cx="360363" cy="254000"/>
              </a:xfrm>
              <a:custGeom>
                <a:avLst/>
                <a:gdLst>
                  <a:gd name="T0" fmla="*/ 98 w 1586"/>
                  <a:gd name="T1" fmla="*/ 1125 h 1125"/>
                  <a:gd name="T2" fmla="*/ 80 w 1586"/>
                  <a:gd name="T3" fmla="*/ 1118 h 1125"/>
                  <a:gd name="T4" fmla="*/ 68 w 1586"/>
                  <a:gd name="T5" fmla="*/ 1104 h 1125"/>
                  <a:gd name="T6" fmla="*/ 65 w 1586"/>
                  <a:gd name="T7" fmla="*/ 727 h 1125"/>
                  <a:gd name="T8" fmla="*/ 26 w 1586"/>
                  <a:gd name="T9" fmla="*/ 727 h 1125"/>
                  <a:gd name="T10" fmla="*/ 9 w 1586"/>
                  <a:gd name="T11" fmla="*/ 718 h 1125"/>
                  <a:gd name="T12" fmla="*/ 0 w 1586"/>
                  <a:gd name="T13" fmla="*/ 701 h 1125"/>
                  <a:gd name="T14" fmla="*/ 0 w 1586"/>
                  <a:gd name="T15" fmla="*/ 165 h 1125"/>
                  <a:gd name="T16" fmla="*/ 7 w 1586"/>
                  <a:gd name="T17" fmla="*/ 116 h 1125"/>
                  <a:gd name="T18" fmla="*/ 28 w 1586"/>
                  <a:gd name="T19" fmla="*/ 73 h 1125"/>
                  <a:gd name="T20" fmla="*/ 60 w 1586"/>
                  <a:gd name="T21" fmla="*/ 38 h 1125"/>
                  <a:gd name="T22" fmla="*/ 100 w 1586"/>
                  <a:gd name="T23" fmla="*/ 13 h 1125"/>
                  <a:gd name="T24" fmla="*/ 148 w 1586"/>
                  <a:gd name="T25" fmla="*/ 1 h 1125"/>
                  <a:gd name="T26" fmla="*/ 1421 w 1586"/>
                  <a:gd name="T27" fmla="*/ 0 h 1125"/>
                  <a:gd name="T28" fmla="*/ 1470 w 1586"/>
                  <a:gd name="T29" fmla="*/ 8 h 1125"/>
                  <a:gd name="T30" fmla="*/ 1514 w 1586"/>
                  <a:gd name="T31" fmla="*/ 29 h 1125"/>
                  <a:gd name="T32" fmla="*/ 1549 w 1586"/>
                  <a:gd name="T33" fmla="*/ 61 h 1125"/>
                  <a:gd name="T34" fmla="*/ 1574 w 1586"/>
                  <a:gd name="T35" fmla="*/ 101 h 1125"/>
                  <a:gd name="T36" fmla="*/ 1585 w 1586"/>
                  <a:gd name="T37" fmla="*/ 149 h 1125"/>
                  <a:gd name="T38" fmla="*/ 1586 w 1586"/>
                  <a:gd name="T39" fmla="*/ 694 h 1125"/>
                  <a:gd name="T40" fmla="*/ 1581 w 1586"/>
                  <a:gd name="T41" fmla="*/ 713 h 1125"/>
                  <a:gd name="T42" fmla="*/ 1566 w 1586"/>
                  <a:gd name="T43" fmla="*/ 725 h 1125"/>
                  <a:gd name="T44" fmla="*/ 1520 w 1586"/>
                  <a:gd name="T45" fmla="*/ 727 h 1125"/>
                  <a:gd name="T46" fmla="*/ 1520 w 1586"/>
                  <a:gd name="T47" fmla="*/ 1098 h 1125"/>
                  <a:gd name="T48" fmla="*/ 1511 w 1586"/>
                  <a:gd name="T49" fmla="*/ 1114 h 1125"/>
                  <a:gd name="T50" fmla="*/ 1494 w 1586"/>
                  <a:gd name="T51" fmla="*/ 1124 h 1125"/>
                  <a:gd name="T52" fmla="*/ 131 w 1586"/>
                  <a:gd name="T53" fmla="*/ 1058 h 1125"/>
                  <a:gd name="T54" fmla="*/ 1454 w 1586"/>
                  <a:gd name="T55" fmla="*/ 694 h 1125"/>
                  <a:gd name="T56" fmla="*/ 1460 w 1586"/>
                  <a:gd name="T57" fmla="*/ 676 h 1125"/>
                  <a:gd name="T58" fmla="*/ 1474 w 1586"/>
                  <a:gd name="T59" fmla="*/ 664 h 1125"/>
                  <a:gd name="T60" fmla="*/ 1520 w 1586"/>
                  <a:gd name="T61" fmla="*/ 661 h 1125"/>
                  <a:gd name="T62" fmla="*/ 1520 w 1586"/>
                  <a:gd name="T63" fmla="*/ 155 h 1125"/>
                  <a:gd name="T64" fmla="*/ 1513 w 1586"/>
                  <a:gd name="T65" fmla="*/ 127 h 1125"/>
                  <a:gd name="T66" fmla="*/ 1497 w 1586"/>
                  <a:gd name="T67" fmla="*/ 102 h 1125"/>
                  <a:gd name="T68" fmla="*/ 1476 w 1586"/>
                  <a:gd name="T69" fmla="*/ 83 h 1125"/>
                  <a:gd name="T70" fmla="*/ 1451 w 1586"/>
                  <a:gd name="T71" fmla="*/ 71 h 1125"/>
                  <a:gd name="T72" fmla="*/ 1421 w 1586"/>
                  <a:gd name="T73" fmla="*/ 66 h 1125"/>
                  <a:gd name="T74" fmla="*/ 155 w 1586"/>
                  <a:gd name="T75" fmla="*/ 67 h 1125"/>
                  <a:gd name="T76" fmla="*/ 126 w 1586"/>
                  <a:gd name="T77" fmla="*/ 74 h 1125"/>
                  <a:gd name="T78" fmla="*/ 101 w 1586"/>
                  <a:gd name="T79" fmla="*/ 89 h 1125"/>
                  <a:gd name="T80" fmla="*/ 82 w 1586"/>
                  <a:gd name="T81" fmla="*/ 110 h 1125"/>
                  <a:gd name="T82" fmla="*/ 70 w 1586"/>
                  <a:gd name="T83" fmla="*/ 136 h 1125"/>
                  <a:gd name="T84" fmla="*/ 65 w 1586"/>
                  <a:gd name="T85" fmla="*/ 165 h 1125"/>
                  <a:gd name="T86" fmla="*/ 98 w 1586"/>
                  <a:gd name="T87" fmla="*/ 661 h 1125"/>
                  <a:gd name="T88" fmla="*/ 117 w 1586"/>
                  <a:gd name="T89" fmla="*/ 667 h 1125"/>
                  <a:gd name="T90" fmla="*/ 129 w 1586"/>
                  <a:gd name="T91" fmla="*/ 682 h 1125"/>
                  <a:gd name="T92" fmla="*/ 131 w 1586"/>
                  <a:gd name="T93" fmla="*/ 1058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86" h="1125">
                    <a:moveTo>
                      <a:pt x="1487" y="1125"/>
                    </a:moveTo>
                    <a:lnTo>
                      <a:pt x="98" y="1125"/>
                    </a:lnTo>
                    <a:lnTo>
                      <a:pt x="98" y="1125"/>
                    </a:lnTo>
                    <a:lnTo>
                      <a:pt x="92" y="1124"/>
                    </a:lnTo>
                    <a:lnTo>
                      <a:pt x="86" y="1121"/>
                    </a:lnTo>
                    <a:lnTo>
                      <a:pt x="80" y="1118"/>
                    </a:lnTo>
                    <a:lnTo>
                      <a:pt x="75" y="1114"/>
                    </a:lnTo>
                    <a:lnTo>
                      <a:pt x="71" y="1110"/>
                    </a:lnTo>
                    <a:lnTo>
                      <a:pt x="68" y="1104"/>
                    </a:lnTo>
                    <a:lnTo>
                      <a:pt x="66" y="1098"/>
                    </a:lnTo>
                    <a:lnTo>
                      <a:pt x="65" y="1091"/>
                    </a:lnTo>
                    <a:lnTo>
                      <a:pt x="65" y="727"/>
                    </a:lnTo>
                    <a:lnTo>
                      <a:pt x="32" y="727"/>
                    </a:lnTo>
                    <a:lnTo>
                      <a:pt x="32" y="727"/>
                    </a:lnTo>
                    <a:lnTo>
                      <a:pt x="26" y="727"/>
                    </a:lnTo>
                    <a:lnTo>
                      <a:pt x="19" y="725"/>
                    </a:lnTo>
                    <a:lnTo>
                      <a:pt x="14" y="722"/>
                    </a:lnTo>
                    <a:lnTo>
                      <a:pt x="9" y="718"/>
                    </a:lnTo>
                    <a:lnTo>
                      <a:pt x="5" y="713"/>
                    </a:lnTo>
                    <a:lnTo>
                      <a:pt x="2" y="707"/>
                    </a:lnTo>
                    <a:lnTo>
                      <a:pt x="0" y="701"/>
                    </a:lnTo>
                    <a:lnTo>
                      <a:pt x="0" y="694"/>
                    </a:lnTo>
                    <a:lnTo>
                      <a:pt x="0" y="165"/>
                    </a:lnTo>
                    <a:lnTo>
                      <a:pt x="0" y="165"/>
                    </a:lnTo>
                    <a:lnTo>
                      <a:pt x="0" y="149"/>
                    </a:lnTo>
                    <a:lnTo>
                      <a:pt x="3" y="132"/>
                    </a:lnTo>
                    <a:lnTo>
                      <a:pt x="7" y="116"/>
                    </a:lnTo>
                    <a:lnTo>
                      <a:pt x="12" y="101"/>
                    </a:lnTo>
                    <a:lnTo>
                      <a:pt x="19" y="86"/>
                    </a:lnTo>
                    <a:lnTo>
                      <a:pt x="28" y="73"/>
                    </a:lnTo>
                    <a:lnTo>
                      <a:pt x="37" y="61"/>
                    </a:lnTo>
                    <a:lnTo>
                      <a:pt x="47" y="48"/>
                    </a:lnTo>
                    <a:lnTo>
                      <a:pt x="60" y="38"/>
                    </a:lnTo>
                    <a:lnTo>
                      <a:pt x="72" y="29"/>
                    </a:lnTo>
                    <a:lnTo>
                      <a:pt x="86" y="20"/>
                    </a:lnTo>
                    <a:lnTo>
                      <a:pt x="100" y="13"/>
                    </a:lnTo>
                    <a:lnTo>
                      <a:pt x="116" y="8"/>
                    </a:lnTo>
                    <a:lnTo>
                      <a:pt x="131" y="4"/>
                    </a:lnTo>
                    <a:lnTo>
                      <a:pt x="148" y="1"/>
                    </a:lnTo>
                    <a:lnTo>
                      <a:pt x="164" y="0"/>
                    </a:lnTo>
                    <a:lnTo>
                      <a:pt x="1421" y="0"/>
                    </a:lnTo>
                    <a:lnTo>
                      <a:pt x="1421" y="0"/>
                    </a:lnTo>
                    <a:lnTo>
                      <a:pt x="1438" y="1"/>
                    </a:lnTo>
                    <a:lnTo>
                      <a:pt x="1455" y="4"/>
                    </a:lnTo>
                    <a:lnTo>
                      <a:pt x="1470" y="8"/>
                    </a:lnTo>
                    <a:lnTo>
                      <a:pt x="1486" y="13"/>
                    </a:lnTo>
                    <a:lnTo>
                      <a:pt x="1500" y="20"/>
                    </a:lnTo>
                    <a:lnTo>
                      <a:pt x="1514" y="29"/>
                    </a:lnTo>
                    <a:lnTo>
                      <a:pt x="1526" y="38"/>
                    </a:lnTo>
                    <a:lnTo>
                      <a:pt x="1537" y="48"/>
                    </a:lnTo>
                    <a:lnTo>
                      <a:pt x="1549" y="61"/>
                    </a:lnTo>
                    <a:lnTo>
                      <a:pt x="1558" y="73"/>
                    </a:lnTo>
                    <a:lnTo>
                      <a:pt x="1566" y="86"/>
                    </a:lnTo>
                    <a:lnTo>
                      <a:pt x="1574" y="101"/>
                    </a:lnTo>
                    <a:lnTo>
                      <a:pt x="1579" y="116"/>
                    </a:lnTo>
                    <a:lnTo>
                      <a:pt x="1583" y="132"/>
                    </a:lnTo>
                    <a:lnTo>
                      <a:pt x="1585" y="149"/>
                    </a:lnTo>
                    <a:lnTo>
                      <a:pt x="1586" y="165"/>
                    </a:lnTo>
                    <a:lnTo>
                      <a:pt x="1586" y="694"/>
                    </a:lnTo>
                    <a:lnTo>
                      <a:pt x="1586" y="694"/>
                    </a:lnTo>
                    <a:lnTo>
                      <a:pt x="1586" y="701"/>
                    </a:lnTo>
                    <a:lnTo>
                      <a:pt x="1584" y="707"/>
                    </a:lnTo>
                    <a:lnTo>
                      <a:pt x="1581" y="713"/>
                    </a:lnTo>
                    <a:lnTo>
                      <a:pt x="1577" y="718"/>
                    </a:lnTo>
                    <a:lnTo>
                      <a:pt x="1572" y="722"/>
                    </a:lnTo>
                    <a:lnTo>
                      <a:pt x="1566" y="725"/>
                    </a:lnTo>
                    <a:lnTo>
                      <a:pt x="1560" y="727"/>
                    </a:lnTo>
                    <a:lnTo>
                      <a:pt x="1553" y="727"/>
                    </a:lnTo>
                    <a:lnTo>
                      <a:pt x="1520" y="727"/>
                    </a:lnTo>
                    <a:lnTo>
                      <a:pt x="1520" y="1091"/>
                    </a:lnTo>
                    <a:lnTo>
                      <a:pt x="1520" y="1091"/>
                    </a:lnTo>
                    <a:lnTo>
                      <a:pt x="1520" y="1098"/>
                    </a:lnTo>
                    <a:lnTo>
                      <a:pt x="1518" y="1104"/>
                    </a:lnTo>
                    <a:lnTo>
                      <a:pt x="1515" y="1110"/>
                    </a:lnTo>
                    <a:lnTo>
                      <a:pt x="1511" y="1114"/>
                    </a:lnTo>
                    <a:lnTo>
                      <a:pt x="1505" y="1118"/>
                    </a:lnTo>
                    <a:lnTo>
                      <a:pt x="1500" y="1121"/>
                    </a:lnTo>
                    <a:lnTo>
                      <a:pt x="1494" y="1124"/>
                    </a:lnTo>
                    <a:lnTo>
                      <a:pt x="1487" y="1125"/>
                    </a:lnTo>
                    <a:lnTo>
                      <a:pt x="1487" y="1125"/>
                    </a:lnTo>
                    <a:close/>
                    <a:moveTo>
                      <a:pt x="131" y="1058"/>
                    </a:moveTo>
                    <a:lnTo>
                      <a:pt x="1454" y="1058"/>
                    </a:lnTo>
                    <a:lnTo>
                      <a:pt x="1454" y="694"/>
                    </a:lnTo>
                    <a:lnTo>
                      <a:pt x="1454" y="694"/>
                    </a:lnTo>
                    <a:lnTo>
                      <a:pt x="1455" y="688"/>
                    </a:lnTo>
                    <a:lnTo>
                      <a:pt x="1457" y="682"/>
                    </a:lnTo>
                    <a:lnTo>
                      <a:pt x="1460" y="676"/>
                    </a:lnTo>
                    <a:lnTo>
                      <a:pt x="1464" y="671"/>
                    </a:lnTo>
                    <a:lnTo>
                      <a:pt x="1468" y="667"/>
                    </a:lnTo>
                    <a:lnTo>
                      <a:pt x="1474" y="664"/>
                    </a:lnTo>
                    <a:lnTo>
                      <a:pt x="1481" y="662"/>
                    </a:lnTo>
                    <a:lnTo>
                      <a:pt x="1487" y="661"/>
                    </a:lnTo>
                    <a:lnTo>
                      <a:pt x="1520" y="661"/>
                    </a:lnTo>
                    <a:lnTo>
                      <a:pt x="1520" y="165"/>
                    </a:lnTo>
                    <a:lnTo>
                      <a:pt x="1520" y="165"/>
                    </a:lnTo>
                    <a:lnTo>
                      <a:pt x="1520" y="155"/>
                    </a:lnTo>
                    <a:lnTo>
                      <a:pt x="1518" y="145"/>
                    </a:lnTo>
                    <a:lnTo>
                      <a:pt x="1516" y="136"/>
                    </a:lnTo>
                    <a:lnTo>
                      <a:pt x="1513" y="127"/>
                    </a:lnTo>
                    <a:lnTo>
                      <a:pt x="1508" y="119"/>
                    </a:lnTo>
                    <a:lnTo>
                      <a:pt x="1503" y="110"/>
                    </a:lnTo>
                    <a:lnTo>
                      <a:pt x="1497" y="102"/>
                    </a:lnTo>
                    <a:lnTo>
                      <a:pt x="1491" y="95"/>
                    </a:lnTo>
                    <a:lnTo>
                      <a:pt x="1484" y="89"/>
                    </a:lnTo>
                    <a:lnTo>
                      <a:pt x="1476" y="83"/>
                    </a:lnTo>
                    <a:lnTo>
                      <a:pt x="1468" y="78"/>
                    </a:lnTo>
                    <a:lnTo>
                      <a:pt x="1460" y="74"/>
                    </a:lnTo>
                    <a:lnTo>
                      <a:pt x="1451" y="71"/>
                    </a:lnTo>
                    <a:lnTo>
                      <a:pt x="1441" y="68"/>
                    </a:lnTo>
                    <a:lnTo>
                      <a:pt x="1431" y="67"/>
                    </a:lnTo>
                    <a:lnTo>
                      <a:pt x="1421" y="66"/>
                    </a:lnTo>
                    <a:lnTo>
                      <a:pt x="164" y="66"/>
                    </a:lnTo>
                    <a:lnTo>
                      <a:pt x="164" y="66"/>
                    </a:lnTo>
                    <a:lnTo>
                      <a:pt x="155" y="67"/>
                    </a:lnTo>
                    <a:lnTo>
                      <a:pt x="145" y="68"/>
                    </a:lnTo>
                    <a:lnTo>
                      <a:pt x="135" y="71"/>
                    </a:lnTo>
                    <a:lnTo>
                      <a:pt x="126" y="74"/>
                    </a:lnTo>
                    <a:lnTo>
                      <a:pt x="118" y="78"/>
                    </a:lnTo>
                    <a:lnTo>
                      <a:pt x="109" y="83"/>
                    </a:lnTo>
                    <a:lnTo>
                      <a:pt x="101" y="89"/>
                    </a:lnTo>
                    <a:lnTo>
                      <a:pt x="95" y="95"/>
                    </a:lnTo>
                    <a:lnTo>
                      <a:pt x="88" y="102"/>
                    </a:lnTo>
                    <a:lnTo>
                      <a:pt x="82" y="110"/>
                    </a:lnTo>
                    <a:lnTo>
                      <a:pt x="77" y="119"/>
                    </a:lnTo>
                    <a:lnTo>
                      <a:pt x="73" y="127"/>
                    </a:lnTo>
                    <a:lnTo>
                      <a:pt x="70" y="136"/>
                    </a:lnTo>
                    <a:lnTo>
                      <a:pt x="67" y="145"/>
                    </a:lnTo>
                    <a:lnTo>
                      <a:pt x="66" y="155"/>
                    </a:lnTo>
                    <a:lnTo>
                      <a:pt x="65" y="165"/>
                    </a:lnTo>
                    <a:lnTo>
                      <a:pt x="65" y="661"/>
                    </a:lnTo>
                    <a:lnTo>
                      <a:pt x="98" y="661"/>
                    </a:lnTo>
                    <a:lnTo>
                      <a:pt x="98" y="661"/>
                    </a:lnTo>
                    <a:lnTo>
                      <a:pt x="105" y="662"/>
                    </a:lnTo>
                    <a:lnTo>
                      <a:pt x="111" y="664"/>
                    </a:lnTo>
                    <a:lnTo>
                      <a:pt x="117" y="667"/>
                    </a:lnTo>
                    <a:lnTo>
                      <a:pt x="122" y="671"/>
                    </a:lnTo>
                    <a:lnTo>
                      <a:pt x="126" y="676"/>
                    </a:lnTo>
                    <a:lnTo>
                      <a:pt x="129" y="682"/>
                    </a:lnTo>
                    <a:lnTo>
                      <a:pt x="131" y="688"/>
                    </a:lnTo>
                    <a:lnTo>
                      <a:pt x="131" y="694"/>
                    </a:lnTo>
                    <a:lnTo>
                      <a:pt x="131" y="10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6" name="Freeform 465">
                <a:extLst>
                  <a:ext uri="{FF2B5EF4-FFF2-40B4-BE49-F238E27FC236}">
                    <a16:creationId xmlns:a16="http://schemas.microsoft.com/office/drawing/2014/main" id="{4ED11AAA-50C7-4CD5-846A-5961E2B7FF17}"/>
                  </a:ext>
                </a:extLst>
              </p:cNvPr>
              <p:cNvSpPr>
                <a:spLocks noEditPoints="1"/>
              </p:cNvSpPr>
              <p:nvPr/>
            </p:nvSpPr>
            <p:spPr bwMode="auto">
              <a:xfrm>
                <a:off x="7850188" y="2003425"/>
                <a:ext cx="90488" cy="60325"/>
              </a:xfrm>
              <a:custGeom>
                <a:avLst/>
                <a:gdLst>
                  <a:gd name="T0" fmla="*/ 363 w 396"/>
                  <a:gd name="T1" fmla="*/ 264 h 264"/>
                  <a:gd name="T2" fmla="*/ 33 w 396"/>
                  <a:gd name="T3" fmla="*/ 264 h 264"/>
                  <a:gd name="T4" fmla="*/ 33 w 396"/>
                  <a:gd name="T5" fmla="*/ 264 h 264"/>
                  <a:gd name="T6" fmla="*/ 26 w 396"/>
                  <a:gd name="T7" fmla="*/ 264 h 264"/>
                  <a:gd name="T8" fmla="*/ 19 w 396"/>
                  <a:gd name="T9" fmla="*/ 262 h 264"/>
                  <a:gd name="T10" fmla="*/ 14 w 396"/>
                  <a:gd name="T11" fmla="*/ 259 h 264"/>
                  <a:gd name="T12" fmla="*/ 9 w 396"/>
                  <a:gd name="T13" fmla="*/ 255 h 264"/>
                  <a:gd name="T14" fmla="*/ 5 w 396"/>
                  <a:gd name="T15" fmla="*/ 250 h 264"/>
                  <a:gd name="T16" fmla="*/ 2 w 396"/>
                  <a:gd name="T17" fmla="*/ 245 h 264"/>
                  <a:gd name="T18" fmla="*/ 0 w 396"/>
                  <a:gd name="T19" fmla="*/ 239 h 264"/>
                  <a:gd name="T20" fmla="*/ 0 w 396"/>
                  <a:gd name="T21" fmla="*/ 231 h 264"/>
                  <a:gd name="T22" fmla="*/ 0 w 396"/>
                  <a:gd name="T23" fmla="*/ 34 h 264"/>
                  <a:gd name="T24" fmla="*/ 0 w 396"/>
                  <a:gd name="T25" fmla="*/ 34 h 264"/>
                  <a:gd name="T26" fmla="*/ 0 w 396"/>
                  <a:gd name="T27" fmla="*/ 26 h 264"/>
                  <a:gd name="T28" fmla="*/ 2 w 396"/>
                  <a:gd name="T29" fmla="*/ 20 h 264"/>
                  <a:gd name="T30" fmla="*/ 5 w 396"/>
                  <a:gd name="T31" fmla="*/ 15 h 264"/>
                  <a:gd name="T32" fmla="*/ 9 w 396"/>
                  <a:gd name="T33" fmla="*/ 10 h 264"/>
                  <a:gd name="T34" fmla="*/ 14 w 396"/>
                  <a:gd name="T35" fmla="*/ 6 h 264"/>
                  <a:gd name="T36" fmla="*/ 19 w 396"/>
                  <a:gd name="T37" fmla="*/ 3 h 264"/>
                  <a:gd name="T38" fmla="*/ 26 w 396"/>
                  <a:gd name="T39" fmla="*/ 0 h 264"/>
                  <a:gd name="T40" fmla="*/ 33 w 396"/>
                  <a:gd name="T41" fmla="*/ 0 h 264"/>
                  <a:gd name="T42" fmla="*/ 363 w 396"/>
                  <a:gd name="T43" fmla="*/ 0 h 264"/>
                  <a:gd name="T44" fmla="*/ 363 w 396"/>
                  <a:gd name="T45" fmla="*/ 0 h 264"/>
                  <a:gd name="T46" fmla="*/ 370 w 396"/>
                  <a:gd name="T47" fmla="*/ 0 h 264"/>
                  <a:gd name="T48" fmla="*/ 376 w 396"/>
                  <a:gd name="T49" fmla="*/ 3 h 264"/>
                  <a:gd name="T50" fmla="*/ 382 w 396"/>
                  <a:gd name="T51" fmla="*/ 6 h 264"/>
                  <a:gd name="T52" fmla="*/ 387 w 396"/>
                  <a:gd name="T53" fmla="*/ 10 h 264"/>
                  <a:gd name="T54" fmla="*/ 391 w 396"/>
                  <a:gd name="T55" fmla="*/ 15 h 264"/>
                  <a:gd name="T56" fmla="*/ 394 w 396"/>
                  <a:gd name="T57" fmla="*/ 20 h 264"/>
                  <a:gd name="T58" fmla="*/ 395 w 396"/>
                  <a:gd name="T59" fmla="*/ 26 h 264"/>
                  <a:gd name="T60" fmla="*/ 396 w 396"/>
                  <a:gd name="T61" fmla="*/ 34 h 264"/>
                  <a:gd name="T62" fmla="*/ 396 w 396"/>
                  <a:gd name="T63" fmla="*/ 231 h 264"/>
                  <a:gd name="T64" fmla="*/ 396 w 396"/>
                  <a:gd name="T65" fmla="*/ 231 h 264"/>
                  <a:gd name="T66" fmla="*/ 395 w 396"/>
                  <a:gd name="T67" fmla="*/ 239 h 264"/>
                  <a:gd name="T68" fmla="*/ 394 w 396"/>
                  <a:gd name="T69" fmla="*/ 245 h 264"/>
                  <a:gd name="T70" fmla="*/ 391 w 396"/>
                  <a:gd name="T71" fmla="*/ 250 h 264"/>
                  <a:gd name="T72" fmla="*/ 387 w 396"/>
                  <a:gd name="T73" fmla="*/ 255 h 264"/>
                  <a:gd name="T74" fmla="*/ 382 w 396"/>
                  <a:gd name="T75" fmla="*/ 259 h 264"/>
                  <a:gd name="T76" fmla="*/ 376 w 396"/>
                  <a:gd name="T77" fmla="*/ 262 h 264"/>
                  <a:gd name="T78" fmla="*/ 370 w 396"/>
                  <a:gd name="T79" fmla="*/ 264 h 264"/>
                  <a:gd name="T80" fmla="*/ 363 w 396"/>
                  <a:gd name="T81" fmla="*/ 264 h 264"/>
                  <a:gd name="T82" fmla="*/ 363 w 396"/>
                  <a:gd name="T83" fmla="*/ 264 h 264"/>
                  <a:gd name="T84" fmla="*/ 66 w 396"/>
                  <a:gd name="T85" fmla="*/ 198 h 264"/>
                  <a:gd name="T86" fmla="*/ 330 w 396"/>
                  <a:gd name="T87" fmla="*/ 198 h 264"/>
                  <a:gd name="T88" fmla="*/ 330 w 396"/>
                  <a:gd name="T89" fmla="*/ 67 h 264"/>
                  <a:gd name="T90" fmla="*/ 66 w 396"/>
                  <a:gd name="T91" fmla="*/ 67 h 264"/>
                  <a:gd name="T92" fmla="*/ 66 w 396"/>
                  <a:gd name="T93" fmla="*/ 19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264">
                    <a:moveTo>
                      <a:pt x="363" y="264"/>
                    </a:moveTo>
                    <a:lnTo>
                      <a:pt x="33" y="264"/>
                    </a:lnTo>
                    <a:lnTo>
                      <a:pt x="33" y="264"/>
                    </a:lnTo>
                    <a:lnTo>
                      <a:pt x="26" y="264"/>
                    </a:lnTo>
                    <a:lnTo>
                      <a:pt x="19" y="262"/>
                    </a:lnTo>
                    <a:lnTo>
                      <a:pt x="14" y="259"/>
                    </a:lnTo>
                    <a:lnTo>
                      <a:pt x="9" y="255"/>
                    </a:lnTo>
                    <a:lnTo>
                      <a:pt x="5" y="250"/>
                    </a:lnTo>
                    <a:lnTo>
                      <a:pt x="2" y="245"/>
                    </a:lnTo>
                    <a:lnTo>
                      <a:pt x="0" y="239"/>
                    </a:lnTo>
                    <a:lnTo>
                      <a:pt x="0" y="231"/>
                    </a:lnTo>
                    <a:lnTo>
                      <a:pt x="0" y="34"/>
                    </a:lnTo>
                    <a:lnTo>
                      <a:pt x="0" y="34"/>
                    </a:lnTo>
                    <a:lnTo>
                      <a:pt x="0" y="26"/>
                    </a:lnTo>
                    <a:lnTo>
                      <a:pt x="2" y="20"/>
                    </a:lnTo>
                    <a:lnTo>
                      <a:pt x="5" y="15"/>
                    </a:lnTo>
                    <a:lnTo>
                      <a:pt x="9" y="10"/>
                    </a:lnTo>
                    <a:lnTo>
                      <a:pt x="14" y="6"/>
                    </a:lnTo>
                    <a:lnTo>
                      <a:pt x="19" y="3"/>
                    </a:lnTo>
                    <a:lnTo>
                      <a:pt x="26" y="0"/>
                    </a:lnTo>
                    <a:lnTo>
                      <a:pt x="33" y="0"/>
                    </a:lnTo>
                    <a:lnTo>
                      <a:pt x="363" y="0"/>
                    </a:lnTo>
                    <a:lnTo>
                      <a:pt x="363" y="0"/>
                    </a:lnTo>
                    <a:lnTo>
                      <a:pt x="370" y="0"/>
                    </a:lnTo>
                    <a:lnTo>
                      <a:pt x="376" y="3"/>
                    </a:lnTo>
                    <a:lnTo>
                      <a:pt x="382" y="6"/>
                    </a:lnTo>
                    <a:lnTo>
                      <a:pt x="387" y="10"/>
                    </a:lnTo>
                    <a:lnTo>
                      <a:pt x="391" y="15"/>
                    </a:lnTo>
                    <a:lnTo>
                      <a:pt x="394" y="20"/>
                    </a:lnTo>
                    <a:lnTo>
                      <a:pt x="395" y="26"/>
                    </a:lnTo>
                    <a:lnTo>
                      <a:pt x="396" y="34"/>
                    </a:lnTo>
                    <a:lnTo>
                      <a:pt x="396" y="231"/>
                    </a:lnTo>
                    <a:lnTo>
                      <a:pt x="396" y="231"/>
                    </a:lnTo>
                    <a:lnTo>
                      <a:pt x="395" y="239"/>
                    </a:lnTo>
                    <a:lnTo>
                      <a:pt x="394" y="245"/>
                    </a:lnTo>
                    <a:lnTo>
                      <a:pt x="391" y="250"/>
                    </a:lnTo>
                    <a:lnTo>
                      <a:pt x="387" y="255"/>
                    </a:lnTo>
                    <a:lnTo>
                      <a:pt x="382" y="259"/>
                    </a:lnTo>
                    <a:lnTo>
                      <a:pt x="376" y="262"/>
                    </a:lnTo>
                    <a:lnTo>
                      <a:pt x="370" y="264"/>
                    </a:lnTo>
                    <a:lnTo>
                      <a:pt x="363" y="264"/>
                    </a:lnTo>
                    <a:lnTo>
                      <a:pt x="363" y="264"/>
                    </a:lnTo>
                    <a:close/>
                    <a:moveTo>
                      <a:pt x="66" y="198"/>
                    </a:moveTo>
                    <a:lnTo>
                      <a:pt x="330" y="198"/>
                    </a:lnTo>
                    <a:lnTo>
                      <a:pt x="330" y="67"/>
                    </a:lnTo>
                    <a:lnTo>
                      <a:pt x="66" y="67"/>
                    </a:lnTo>
                    <a:lnTo>
                      <a:pt x="66"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7" name="Freeform 466">
                <a:extLst>
                  <a:ext uri="{FF2B5EF4-FFF2-40B4-BE49-F238E27FC236}">
                    <a16:creationId xmlns:a16="http://schemas.microsoft.com/office/drawing/2014/main" id="{2FAA8675-8919-461D-A52E-18E34E09ABAC}"/>
                  </a:ext>
                </a:extLst>
              </p:cNvPr>
              <p:cNvSpPr>
                <a:spLocks noEditPoints="1"/>
              </p:cNvSpPr>
              <p:nvPr/>
            </p:nvSpPr>
            <p:spPr bwMode="auto">
              <a:xfrm>
                <a:off x="7820025" y="1824038"/>
                <a:ext cx="150813" cy="74613"/>
              </a:xfrm>
              <a:custGeom>
                <a:avLst/>
                <a:gdLst>
                  <a:gd name="T0" fmla="*/ 33 w 662"/>
                  <a:gd name="T1" fmla="*/ 330 h 330"/>
                  <a:gd name="T2" fmla="*/ 26 w 662"/>
                  <a:gd name="T3" fmla="*/ 330 h 330"/>
                  <a:gd name="T4" fmla="*/ 15 w 662"/>
                  <a:gd name="T5" fmla="*/ 325 h 330"/>
                  <a:gd name="T6" fmla="*/ 5 w 662"/>
                  <a:gd name="T7" fmla="*/ 315 h 330"/>
                  <a:gd name="T8" fmla="*/ 1 w 662"/>
                  <a:gd name="T9" fmla="*/ 304 h 330"/>
                  <a:gd name="T10" fmla="*/ 0 w 662"/>
                  <a:gd name="T11" fmla="*/ 230 h 330"/>
                  <a:gd name="T12" fmla="*/ 1 w 662"/>
                  <a:gd name="T13" fmla="*/ 208 h 330"/>
                  <a:gd name="T14" fmla="*/ 11 w 662"/>
                  <a:gd name="T15" fmla="*/ 162 h 330"/>
                  <a:gd name="T16" fmla="*/ 28 w 662"/>
                  <a:gd name="T17" fmla="*/ 121 h 330"/>
                  <a:gd name="T18" fmla="*/ 53 w 662"/>
                  <a:gd name="T19" fmla="*/ 83 h 330"/>
                  <a:gd name="T20" fmla="*/ 84 w 662"/>
                  <a:gd name="T21" fmla="*/ 52 h 330"/>
                  <a:gd name="T22" fmla="*/ 121 w 662"/>
                  <a:gd name="T23" fmla="*/ 28 h 330"/>
                  <a:gd name="T24" fmla="*/ 163 w 662"/>
                  <a:gd name="T25" fmla="*/ 10 h 330"/>
                  <a:gd name="T26" fmla="*/ 208 w 662"/>
                  <a:gd name="T27" fmla="*/ 1 h 330"/>
                  <a:gd name="T28" fmla="*/ 430 w 662"/>
                  <a:gd name="T29" fmla="*/ 0 h 330"/>
                  <a:gd name="T30" fmla="*/ 454 w 662"/>
                  <a:gd name="T31" fmla="*/ 1 h 330"/>
                  <a:gd name="T32" fmla="*/ 499 w 662"/>
                  <a:gd name="T33" fmla="*/ 10 h 330"/>
                  <a:gd name="T34" fmla="*/ 540 w 662"/>
                  <a:gd name="T35" fmla="*/ 28 h 330"/>
                  <a:gd name="T36" fmla="*/ 577 w 662"/>
                  <a:gd name="T37" fmla="*/ 52 h 330"/>
                  <a:gd name="T38" fmla="*/ 609 w 662"/>
                  <a:gd name="T39" fmla="*/ 83 h 330"/>
                  <a:gd name="T40" fmla="*/ 634 w 662"/>
                  <a:gd name="T41" fmla="*/ 121 h 330"/>
                  <a:gd name="T42" fmla="*/ 651 w 662"/>
                  <a:gd name="T43" fmla="*/ 162 h 330"/>
                  <a:gd name="T44" fmla="*/ 660 w 662"/>
                  <a:gd name="T45" fmla="*/ 208 h 330"/>
                  <a:gd name="T46" fmla="*/ 662 w 662"/>
                  <a:gd name="T47" fmla="*/ 297 h 330"/>
                  <a:gd name="T48" fmla="*/ 660 w 662"/>
                  <a:gd name="T49" fmla="*/ 304 h 330"/>
                  <a:gd name="T50" fmla="*/ 655 w 662"/>
                  <a:gd name="T51" fmla="*/ 315 h 330"/>
                  <a:gd name="T52" fmla="*/ 647 w 662"/>
                  <a:gd name="T53" fmla="*/ 325 h 330"/>
                  <a:gd name="T54" fmla="*/ 635 w 662"/>
                  <a:gd name="T55" fmla="*/ 330 h 330"/>
                  <a:gd name="T56" fmla="*/ 628 w 662"/>
                  <a:gd name="T57" fmla="*/ 330 h 330"/>
                  <a:gd name="T58" fmla="*/ 595 w 662"/>
                  <a:gd name="T59" fmla="*/ 264 h 330"/>
                  <a:gd name="T60" fmla="*/ 595 w 662"/>
                  <a:gd name="T61" fmla="*/ 230 h 330"/>
                  <a:gd name="T62" fmla="*/ 592 w 662"/>
                  <a:gd name="T63" fmla="*/ 197 h 330"/>
                  <a:gd name="T64" fmla="*/ 582 w 662"/>
                  <a:gd name="T65" fmla="*/ 166 h 330"/>
                  <a:gd name="T66" fmla="*/ 567 w 662"/>
                  <a:gd name="T67" fmla="*/ 138 h 330"/>
                  <a:gd name="T68" fmla="*/ 547 w 662"/>
                  <a:gd name="T69" fmla="*/ 114 h 330"/>
                  <a:gd name="T70" fmla="*/ 523 w 662"/>
                  <a:gd name="T71" fmla="*/ 94 h 330"/>
                  <a:gd name="T72" fmla="*/ 494 w 662"/>
                  <a:gd name="T73" fmla="*/ 78 h 330"/>
                  <a:gd name="T74" fmla="*/ 463 w 662"/>
                  <a:gd name="T75" fmla="*/ 69 h 330"/>
                  <a:gd name="T76" fmla="*/ 430 w 662"/>
                  <a:gd name="T77" fmla="*/ 66 h 330"/>
                  <a:gd name="T78" fmla="*/ 232 w 662"/>
                  <a:gd name="T79" fmla="*/ 66 h 330"/>
                  <a:gd name="T80" fmla="*/ 198 w 662"/>
                  <a:gd name="T81" fmla="*/ 69 h 330"/>
                  <a:gd name="T82" fmla="*/ 167 w 662"/>
                  <a:gd name="T83" fmla="*/ 78 h 330"/>
                  <a:gd name="T84" fmla="*/ 139 w 662"/>
                  <a:gd name="T85" fmla="*/ 94 h 330"/>
                  <a:gd name="T86" fmla="*/ 115 w 662"/>
                  <a:gd name="T87" fmla="*/ 114 h 330"/>
                  <a:gd name="T88" fmla="*/ 94 w 662"/>
                  <a:gd name="T89" fmla="*/ 138 h 330"/>
                  <a:gd name="T90" fmla="*/ 79 w 662"/>
                  <a:gd name="T91" fmla="*/ 166 h 330"/>
                  <a:gd name="T92" fmla="*/ 70 w 662"/>
                  <a:gd name="T93" fmla="*/ 197 h 330"/>
                  <a:gd name="T94" fmla="*/ 66 w 662"/>
                  <a:gd name="T95" fmla="*/ 2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2" h="330">
                    <a:moveTo>
                      <a:pt x="628" y="330"/>
                    </a:moveTo>
                    <a:lnTo>
                      <a:pt x="33" y="330"/>
                    </a:lnTo>
                    <a:lnTo>
                      <a:pt x="33" y="330"/>
                    </a:lnTo>
                    <a:lnTo>
                      <a:pt x="26" y="330"/>
                    </a:lnTo>
                    <a:lnTo>
                      <a:pt x="20" y="328"/>
                    </a:lnTo>
                    <a:lnTo>
                      <a:pt x="15" y="325"/>
                    </a:lnTo>
                    <a:lnTo>
                      <a:pt x="10" y="320"/>
                    </a:lnTo>
                    <a:lnTo>
                      <a:pt x="5" y="315"/>
                    </a:lnTo>
                    <a:lnTo>
                      <a:pt x="2" y="310"/>
                    </a:lnTo>
                    <a:lnTo>
                      <a:pt x="1" y="304"/>
                    </a:lnTo>
                    <a:lnTo>
                      <a:pt x="0" y="297"/>
                    </a:lnTo>
                    <a:lnTo>
                      <a:pt x="0" y="230"/>
                    </a:lnTo>
                    <a:lnTo>
                      <a:pt x="0" y="230"/>
                    </a:lnTo>
                    <a:lnTo>
                      <a:pt x="1" y="208"/>
                    </a:lnTo>
                    <a:lnTo>
                      <a:pt x="4" y="184"/>
                    </a:lnTo>
                    <a:lnTo>
                      <a:pt x="11" y="162"/>
                    </a:lnTo>
                    <a:lnTo>
                      <a:pt x="18" y="141"/>
                    </a:lnTo>
                    <a:lnTo>
                      <a:pt x="28" y="121"/>
                    </a:lnTo>
                    <a:lnTo>
                      <a:pt x="40" y="102"/>
                    </a:lnTo>
                    <a:lnTo>
                      <a:pt x="53" y="83"/>
                    </a:lnTo>
                    <a:lnTo>
                      <a:pt x="67" y="67"/>
                    </a:lnTo>
                    <a:lnTo>
                      <a:pt x="84" y="52"/>
                    </a:lnTo>
                    <a:lnTo>
                      <a:pt x="103" y="39"/>
                    </a:lnTo>
                    <a:lnTo>
                      <a:pt x="121" y="28"/>
                    </a:lnTo>
                    <a:lnTo>
                      <a:pt x="142" y="17"/>
                    </a:lnTo>
                    <a:lnTo>
                      <a:pt x="163" y="10"/>
                    </a:lnTo>
                    <a:lnTo>
                      <a:pt x="185" y="4"/>
                    </a:lnTo>
                    <a:lnTo>
                      <a:pt x="208" y="1"/>
                    </a:lnTo>
                    <a:lnTo>
                      <a:pt x="232" y="0"/>
                    </a:lnTo>
                    <a:lnTo>
                      <a:pt x="430" y="0"/>
                    </a:lnTo>
                    <a:lnTo>
                      <a:pt x="430" y="0"/>
                    </a:lnTo>
                    <a:lnTo>
                      <a:pt x="454" y="1"/>
                    </a:lnTo>
                    <a:lnTo>
                      <a:pt x="476" y="4"/>
                    </a:lnTo>
                    <a:lnTo>
                      <a:pt x="499" y="10"/>
                    </a:lnTo>
                    <a:lnTo>
                      <a:pt x="520" y="17"/>
                    </a:lnTo>
                    <a:lnTo>
                      <a:pt x="540" y="28"/>
                    </a:lnTo>
                    <a:lnTo>
                      <a:pt x="559" y="39"/>
                    </a:lnTo>
                    <a:lnTo>
                      <a:pt x="577" y="52"/>
                    </a:lnTo>
                    <a:lnTo>
                      <a:pt x="593" y="67"/>
                    </a:lnTo>
                    <a:lnTo>
                      <a:pt x="609" y="83"/>
                    </a:lnTo>
                    <a:lnTo>
                      <a:pt x="622" y="102"/>
                    </a:lnTo>
                    <a:lnTo>
                      <a:pt x="634" y="121"/>
                    </a:lnTo>
                    <a:lnTo>
                      <a:pt x="643" y="141"/>
                    </a:lnTo>
                    <a:lnTo>
                      <a:pt x="651" y="162"/>
                    </a:lnTo>
                    <a:lnTo>
                      <a:pt x="656" y="184"/>
                    </a:lnTo>
                    <a:lnTo>
                      <a:pt x="660" y="208"/>
                    </a:lnTo>
                    <a:lnTo>
                      <a:pt x="662" y="230"/>
                    </a:lnTo>
                    <a:lnTo>
                      <a:pt x="662" y="297"/>
                    </a:lnTo>
                    <a:lnTo>
                      <a:pt x="662" y="297"/>
                    </a:lnTo>
                    <a:lnTo>
                      <a:pt x="660" y="304"/>
                    </a:lnTo>
                    <a:lnTo>
                      <a:pt x="658" y="310"/>
                    </a:lnTo>
                    <a:lnTo>
                      <a:pt x="655" y="315"/>
                    </a:lnTo>
                    <a:lnTo>
                      <a:pt x="652" y="320"/>
                    </a:lnTo>
                    <a:lnTo>
                      <a:pt x="647" y="325"/>
                    </a:lnTo>
                    <a:lnTo>
                      <a:pt x="641" y="328"/>
                    </a:lnTo>
                    <a:lnTo>
                      <a:pt x="635" y="330"/>
                    </a:lnTo>
                    <a:lnTo>
                      <a:pt x="628" y="330"/>
                    </a:lnTo>
                    <a:lnTo>
                      <a:pt x="628" y="330"/>
                    </a:lnTo>
                    <a:close/>
                    <a:moveTo>
                      <a:pt x="66" y="264"/>
                    </a:moveTo>
                    <a:lnTo>
                      <a:pt x="595" y="264"/>
                    </a:lnTo>
                    <a:lnTo>
                      <a:pt x="595" y="230"/>
                    </a:lnTo>
                    <a:lnTo>
                      <a:pt x="595" y="230"/>
                    </a:lnTo>
                    <a:lnTo>
                      <a:pt x="594" y="214"/>
                    </a:lnTo>
                    <a:lnTo>
                      <a:pt x="592" y="197"/>
                    </a:lnTo>
                    <a:lnTo>
                      <a:pt x="588" y="182"/>
                    </a:lnTo>
                    <a:lnTo>
                      <a:pt x="582" y="166"/>
                    </a:lnTo>
                    <a:lnTo>
                      <a:pt x="576" y="152"/>
                    </a:lnTo>
                    <a:lnTo>
                      <a:pt x="567" y="138"/>
                    </a:lnTo>
                    <a:lnTo>
                      <a:pt x="557" y="126"/>
                    </a:lnTo>
                    <a:lnTo>
                      <a:pt x="547" y="114"/>
                    </a:lnTo>
                    <a:lnTo>
                      <a:pt x="535" y="103"/>
                    </a:lnTo>
                    <a:lnTo>
                      <a:pt x="523" y="94"/>
                    </a:lnTo>
                    <a:lnTo>
                      <a:pt x="508" y="86"/>
                    </a:lnTo>
                    <a:lnTo>
                      <a:pt x="494" y="78"/>
                    </a:lnTo>
                    <a:lnTo>
                      <a:pt x="479" y="73"/>
                    </a:lnTo>
                    <a:lnTo>
                      <a:pt x="463" y="69"/>
                    </a:lnTo>
                    <a:lnTo>
                      <a:pt x="447" y="67"/>
                    </a:lnTo>
                    <a:lnTo>
                      <a:pt x="430" y="66"/>
                    </a:lnTo>
                    <a:lnTo>
                      <a:pt x="232" y="66"/>
                    </a:lnTo>
                    <a:lnTo>
                      <a:pt x="232" y="66"/>
                    </a:lnTo>
                    <a:lnTo>
                      <a:pt x="214" y="67"/>
                    </a:lnTo>
                    <a:lnTo>
                      <a:pt x="198" y="69"/>
                    </a:lnTo>
                    <a:lnTo>
                      <a:pt x="182" y="73"/>
                    </a:lnTo>
                    <a:lnTo>
                      <a:pt x="167" y="78"/>
                    </a:lnTo>
                    <a:lnTo>
                      <a:pt x="152" y="86"/>
                    </a:lnTo>
                    <a:lnTo>
                      <a:pt x="139" y="94"/>
                    </a:lnTo>
                    <a:lnTo>
                      <a:pt x="126" y="103"/>
                    </a:lnTo>
                    <a:lnTo>
                      <a:pt x="115" y="114"/>
                    </a:lnTo>
                    <a:lnTo>
                      <a:pt x="104" y="126"/>
                    </a:lnTo>
                    <a:lnTo>
                      <a:pt x="94" y="138"/>
                    </a:lnTo>
                    <a:lnTo>
                      <a:pt x="86" y="152"/>
                    </a:lnTo>
                    <a:lnTo>
                      <a:pt x="79" y="166"/>
                    </a:lnTo>
                    <a:lnTo>
                      <a:pt x="74" y="182"/>
                    </a:lnTo>
                    <a:lnTo>
                      <a:pt x="70" y="197"/>
                    </a:lnTo>
                    <a:lnTo>
                      <a:pt x="67" y="214"/>
                    </a:lnTo>
                    <a:lnTo>
                      <a:pt x="66" y="230"/>
                    </a:lnTo>
                    <a:lnTo>
                      <a:pt x="66"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8" name="Freeform 467">
                <a:extLst>
                  <a:ext uri="{FF2B5EF4-FFF2-40B4-BE49-F238E27FC236}">
                    <a16:creationId xmlns:a16="http://schemas.microsoft.com/office/drawing/2014/main" id="{6EE26B2C-C010-40EF-8C86-601D601D71F8}"/>
                  </a:ext>
                </a:extLst>
              </p:cNvPr>
              <p:cNvSpPr>
                <a:spLocks/>
              </p:cNvSpPr>
              <p:nvPr/>
            </p:nvSpPr>
            <p:spPr bwMode="auto">
              <a:xfrm>
                <a:off x="7731125" y="2033588"/>
                <a:ext cx="134938" cy="15875"/>
              </a:xfrm>
              <a:custGeom>
                <a:avLst/>
                <a:gdLst>
                  <a:gd name="T0" fmla="*/ 563 w 596"/>
                  <a:gd name="T1" fmla="*/ 66 h 66"/>
                  <a:gd name="T2" fmla="*/ 33 w 596"/>
                  <a:gd name="T3" fmla="*/ 66 h 66"/>
                  <a:gd name="T4" fmla="*/ 33 w 596"/>
                  <a:gd name="T5" fmla="*/ 66 h 66"/>
                  <a:gd name="T6" fmla="*/ 27 w 596"/>
                  <a:gd name="T7" fmla="*/ 66 h 66"/>
                  <a:gd name="T8" fmla="*/ 21 w 596"/>
                  <a:gd name="T9" fmla="*/ 64 h 66"/>
                  <a:gd name="T10" fmla="*/ 15 w 596"/>
                  <a:gd name="T11" fmla="*/ 61 h 66"/>
                  <a:gd name="T12" fmla="*/ 10 w 596"/>
                  <a:gd name="T13" fmla="*/ 57 h 66"/>
                  <a:gd name="T14" fmla="*/ 6 w 596"/>
                  <a:gd name="T15" fmla="*/ 52 h 66"/>
                  <a:gd name="T16" fmla="*/ 3 w 596"/>
                  <a:gd name="T17" fmla="*/ 46 h 66"/>
                  <a:gd name="T18" fmla="*/ 1 w 596"/>
                  <a:gd name="T19" fmla="*/ 40 h 66"/>
                  <a:gd name="T20" fmla="*/ 0 w 596"/>
                  <a:gd name="T21" fmla="*/ 33 h 66"/>
                  <a:gd name="T22" fmla="*/ 0 w 596"/>
                  <a:gd name="T23" fmla="*/ 33 h 66"/>
                  <a:gd name="T24" fmla="*/ 1 w 596"/>
                  <a:gd name="T25" fmla="*/ 27 h 66"/>
                  <a:gd name="T26" fmla="*/ 3 w 596"/>
                  <a:gd name="T27" fmla="*/ 21 h 66"/>
                  <a:gd name="T28" fmla="*/ 6 w 596"/>
                  <a:gd name="T29" fmla="*/ 15 h 66"/>
                  <a:gd name="T30" fmla="*/ 10 w 596"/>
                  <a:gd name="T31" fmla="*/ 10 h 66"/>
                  <a:gd name="T32" fmla="*/ 15 w 596"/>
                  <a:gd name="T33" fmla="*/ 6 h 66"/>
                  <a:gd name="T34" fmla="*/ 21 w 596"/>
                  <a:gd name="T35" fmla="*/ 3 h 66"/>
                  <a:gd name="T36" fmla="*/ 27 w 596"/>
                  <a:gd name="T37" fmla="*/ 1 h 66"/>
                  <a:gd name="T38" fmla="*/ 33 w 596"/>
                  <a:gd name="T39" fmla="*/ 0 h 66"/>
                  <a:gd name="T40" fmla="*/ 563 w 596"/>
                  <a:gd name="T41" fmla="*/ 0 h 66"/>
                  <a:gd name="T42" fmla="*/ 563 w 596"/>
                  <a:gd name="T43" fmla="*/ 0 h 66"/>
                  <a:gd name="T44" fmla="*/ 569 w 596"/>
                  <a:gd name="T45" fmla="*/ 1 h 66"/>
                  <a:gd name="T46" fmla="*/ 575 w 596"/>
                  <a:gd name="T47" fmla="*/ 3 h 66"/>
                  <a:gd name="T48" fmla="*/ 580 w 596"/>
                  <a:gd name="T49" fmla="*/ 6 h 66"/>
                  <a:gd name="T50" fmla="*/ 586 w 596"/>
                  <a:gd name="T51" fmla="*/ 10 h 66"/>
                  <a:gd name="T52" fmla="*/ 590 w 596"/>
                  <a:gd name="T53" fmla="*/ 15 h 66"/>
                  <a:gd name="T54" fmla="*/ 593 w 596"/>
                  <a:gd name="T55" fmla="*/ 21 h 66"/>
                  <a:gd name="T56" fmla="*/ 595 w 596"/>
                  <a:gd name="T57" fmla="*/ 27 h 66"/>
                  <a:gd name="T58" fmla="*/ 596 w 596"/>
                  <a:gd name="T59" fmla="*/ 33 h 66"/>
                  <a:gd name="T60" fmla="*/ 596 w 596"/>
                  <a:gd name="T61" fmla="*/ 33 h 66"/>
                  <a:gd name="T62" fmla="*/ 595 w 596"/>
                  <a:gd name="T63" fmla="*/ 40 h 66"/>
                  <a:gd name="T64" fmla="*/ 593 w 596"/>
                  <a:gd name="T65" fmla="*/ 46 h 66"/>
                  <a:gd name="T66" fmla="*/ 590 w 596"/>
                  <a:gd name="T67" fmla="*/ 52 h 66"/>
                  <a:gd name="T68" fmla="*/ 586 w 596"/>
                  <a:gd name="T69" fmla="*/ 57 h 66"/>
                  <a:gd name="T70" fmla="*/ 580 w 596"/>
                  <a:gd name="T71" fmla="*/ 61 h 66"/>
                  <a:gd name="T72" fmla="*/ 575 w 596"/>
                  <a:gd name="T73" fmla="*/ 64 h 66"/>
                  <a:gd name="T74" fmla="*/ 569 w 596"/>
                  <a:gd name="T75" fmla="*/ 66 h 66"/>
                  <a:gd name="T76" fmla="*/ 563 w 596"/>
                  <a:gd name="T77" fmla="*/ 66 h 66"/>
                  <a:gd name="T78" fmla="*/ 563 w 596"/>
                  <a:gd name="T7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6" h="66">
                    <a:moveTo>
                      <a:pt x="563" y="66"/>
                    </a:moveTo>
                    <a:lnTo>
                      <a:pt x="33" y="66"/>
                    </a:lnTo>
                    <a:lnTo>
                      <a:pt x="33" y="66"/>
                    </a:lnTo>
                    <a:lnTo>
                      <a:pt x="27" y="66"/>
                    </a:lnTo>
                    <a:lnTo>
                      <a:pt x="21" y="64"/>
                    </a:lnTo>
                    <a:lnTo>
                      <a:pt x="15" y="61"/>
                    </a:lnTo>
                    <a:lnTo>
                      <a:pt x="10" y="57"/>
                    </a:lnTo>
                    <a:lnTo>
                      <a:pt x="6" y="52"/>
                    </a:lnTo>
                    <a:lnTo>
                      <a:pt x="3" y="46"/>
                    </a:lnTo>
                    <a:lnTo>
                      <a:pt x="1" y="40"/>
                    </a:lnTo>
                    <a:lnTo>
                      <a:pt x="0" y="33"/>
                    </a:lnTo>
                    <a:lnTo>
                      <a:pt x="0" y="33"/>
                    </a:lnTo>
                    <a:lnTo>
                      <a:pt x="1" y="27"/>
                    </a:lnTo>
                    <a:lnTo>
                      <a:pt x="3" y="21"/>
                    </a:lnTo>
                    <a:lnTo>
                      <a:pt x="6" y="15"/>
                    </a:lnTo>
                    <a:lnTo>
                      <a:pt x="10" y="10"/>
                    </a:lnTo>
                    <a:lnTo>
                      <a:pt x="15" y="6"/>
                    </a:lnTo>
                    <a:lnTo>
                      <a:pt x="21" y="3"/>
                    </a:lnTo>
                    <a:lnTo>
                      <a:pt x="27" y="1"/>
                    </a:lnTo>
                    <a:lnTo>
                      <a:pt x="33" y="0"/>
                    </a:lnTo>
                    <a:lnTo>
                      <a:pt x="563" y="0"/>
                    </a:lnTo>
                    <a:lnTo>
                      <a:pt x="563" y="0"/>
                    </a:lnTo>
                    <a:lnTo>
                      <a:pt x="569" y="1"/>
                    </a:lnTo>
                    <a:lnTo>
                      <a:pt x="575" y="3"/>
                    </a:lnTo>
                    <a:lnTo>
                      <a:pt x="580" y="6"/>
                    </a:lnTo>
                    <a:lnTo>
                      <a:pt x="586" y="10"/>
                    </a:lnTo>
                    <a:lnTo>
                      <a:pt x="590" y="15"/>
                    </a:lnTo>
                    <a:lnTo>
                      <a:pt x="593" y="21"/>
                    </a:lnTo>
                    <a:lnTo>
                      <a:pt x="595" y="27"/>
                    </a:lnTo>
                    <a:lnTo>
                      <a:pt x="596" y="33"/>
                    </a:lnTo>
                    <a:lnTo>
                      <a:pt x="596" y="33"/>
                    </a:lnTo>
                    <a:lnTo>
                      <a:pt x="595" y="40"/>
                    </a:lnTo>
                    <a:lnTo>
                      <a:pt x="593" y="46"/>
                    </a:lnTo>
                    <a:lnTo>
                      <a:pt x="590" y="52"/>
                    </a:lnTo>
                    <a:lnTo>
                      <a:pt x="586" y="57"/>
                    </a:lnTo>
                    <a:lnTo>
                      <a:pt x="580" y="61"/>
                    </a:lnTo>
                    <a:lnTo>
                      <a:pt x="575" y="64"/>
                    </a:lnTo>
                    <a:lnTo>
                      <a:pt x="569" y="66"/>
                    </a:lnTo>
                    <a:lnTo>
                      <a:pt x="563" y="66"/>
                    </a:lnTo>
                    <a:lnTo>
                      <a:pt x="56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9" name="Freeform 468">
                <a:extLst>
                  <a:ext uri="{FF2B5EF4-FFF2-40B4-BE49-F238E27FC236}">
                    <a16:creationId xmlns:a16="http://schemas.microsoft.com/office/drawing/2014/main" id="{3E2B940F-35AE-4111-86A5-F27EFCC0BBC1}"/>
                  </a:ext>
                </a:extLst>
              </p:cNvPr>
              <p:cNvSpPr>
                <a:spLocks/>
              </p:cNvSpPr>
              <p:nvPr/>
            </p:nvSpPr>
            <p:spPr bwMode="auto">
              <a:xfrm>
                <a:off x="7926388" y="2033588"/>
                <a:ext cx="134938" cy="15875"/>
              </a:xfrm>
              <a:custGeom>
                <a:avLst/>
                <a:gdLst>
                  <a:gd name="T0" fmla="*/ 562 w 595"/>
                  <a:gd name="T1" fmla="*/ 66 h 66"/>
                  <a:gd name="T2" fmla="*/ 33 w 595"/>
                  <a:gd name="T3" fmla="*/ 66 h 66"/>
                  <a:gd name="T4" fmla="*/ 33 w 595"/>
                  <a:gd name="T5" fmla="*/ 66 h 66"/>
                  <a:gd name="T6" fmla="*/ 27 w 595"/>
                  <a:gd name="T7" fmla="*/ 66 h 66"/>
                  <a:gd name="T8" fmla="*/ 21 w 595"/>
                  <a:gd name="T9" fmla="*/ 64 h 66"/>
                  <a:gd name="T10" fmla="*/ 14 w 595"/>
                  <a:gd name="T11" fmla="*/ 61 h 66"/>
                  <a:gd name="T12" fmla="*/ 10 w 595"/>
                  <a:gd name="T13" fmla="*/ 57 h 66"/>
                  <a:gd name="T14" fmla="*/ 6 w 595"/>
                  <a:gd name="T15" fmla="*/ 52 h 66"/>
                  <a:gd name="T16" fmla="*/ 3 w 595"/>
                  <a:gd name="T17" fmla="*/ 46 h 66"/>
                  <a:gd name="T18" fmla="*/ 1 w 595"/>
                  <a:gd name="T19" fmla="*/ 40 h 66"/>
                  <a:gd name="T20" fmla="*/ 0 w 595"/>
                  <a:gd name="T21" fmla="*/ 33 h 66"/>
                  <a:gd name="T22" fmla="*/ 0 w 595"/>
                  <a:gd name="T23" fmla="*/ 33 h 66"/>
                  <a:gd name="T24" fmla="*/ 1 w 595"/>
                  <a:gd name="T25" fmla="*/ 27 h 66"/>
                  <a:gd name="T26" fmla="*/ 3 w 595"/>
                  <a:gd name="T27" fmla="*/ 21 h 66"/>
                  <a:gd name="T28" fmla="*/ 6 w 595"/>
                  <a:gd name="T29" fmla="*/ 15 h 66"/>
                  <a:gd name="T30" fmla="*/ 10 w 595"/>
                  <a:gd name="T31" fmla="*/ 10 h 66"/>
                  <a:gd name="T32" fmla="*/ 14 w 595"/>
                  <a:gd name="T33" fmla="*/ 6 h 66"/>
                  <a:gd name="T34" fmla="*/ 21 w 595"/>
                  <a:gd name="T35" fmla="*/ 3 h 66"/>
                  <a:gd name="T36" fmla="*/ 27 w 595"/>
                  <a:gd name="T37" fmla="*/ 1 h 66"/>
                  <a:gd name="T38" fmla="*/ 33 w 595"/>
                  <a:gd name="T39" fmla="*/ 0 h 66"/>
                  <a:gd name="T40" fmla="*/ 562 w 595"/>
                  <a:gd name="T41" fmla="*/ 0 h 66"/>
                  <a:gd name="T42" fmla="*/ 562 w 595"/>
                  <a:gd name="T43" fmla="*/ 0 h 66"/>
                  <a:gd name="T44" fmla="*/ 569 w 595"/>
                  <a:gd name="T45" fmla="*/ 1 h 66"/>
                  <a:gd name="T46" fmla="*/ 575 w 595"/>
                  <a:gd name="T47" fmla="*/ 3 h 66"/>
                  <a:gd name="T48" fmla="*/ 580 w 595"/>
                  <a:gd name="T49" fmla="*/ 6 h 66"/>
                  <a:gd name="T50" fmla="*/ 586 w 595"/>
                  <a:gd name="T51" fmla="*/ 10 h 66"/>
                  <a:gd name="T52" fmla="*/ 590 w 595"/>
                  <a:gd name="T53" fmla="*/ 15 h 66"/>
                  <a:gd name="T54" fmla="*/ 593 w 595"/>
                  <a:gd name="T55" fmla="*/ 21 h 66"/>
                  <a:gd name="T56" fmla="*/ 595 w 595"/>
                  <a:gd name="T57" fmla="*/ 27 h 66"/>
                  <a:gd name="T58" fmla="*/ 595 w 595"/>
                  <a:gd name="T59" fmla="*/ 33 h 66"/>
                  <a:gd name="T60" fmla="*/ 595 w 595"/>
                  <a:gd name="T61" fmla="*/ 33 h 66"/>
                  <a:gd name="T62" fmla="*/ 595 w 595"/>
                  <a:gd name="T63" fmla="*/ 40 h 66"/>
                  <a:gd name="T64" fmla="*/ 593 w 595"/>
                  <a:gd name="T65" fmla="*/ 46 h 66"/>
                  <a:gd name="T66" fmla="*/ 590 w 595"/>
                  <a:gd name="T67" fmla="*/ 52 h 66"/>
                  <a:gd name="T68" fmla="*/ 586 w 595"/>
                  <a:gd name="T69" fmla="*/ 57 h 66"/>
                  <a:gd name="T70" fmla="*/ 580 w 595"/>
                  <a:gd name="T71" fmla="*/ 61 h 66"/>
                  <a:gd name="T72" fmla="*/ 575 w 595"/>
                  <a:gd name="T73" fmla="*/ 64 h 66"/>
                  <a:gd name="T74" fmla="*/ 569 w 595"/>
                  <a:gd name="T75" fmla="*/ 66 h 66"/>
                  <a:gd name="T76" fmla="*/ 562 w 595"/>
                  <a:gd name="T77" fmla="*/ 66 h 66"/>
                  <a:gd name="T78" fmla="*/ 562 w 595"/>
                  <a:gd name="T7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5" h="66">
                    <a:moveTo>
                      <a:pt x="562" y="66"/>
                    </a:moveTo>
                    <a:lnTo>
                      <a:pt x="33" y="66"/>
                    </a:lnTo>
                    <a:lnTo>
                      <a:pt x="33" y="66"/>
                    </a:lnTo>
                    <a:lnTo>
                      <a:pt x="27" y="66"/>
                    </a:lnTo>
                    <a:lnTo>
                      <a:pt x="21" y="64"/>
                    </a:lnTo>
                    <a:lnTo>
                      <a:pt x="14" y="61"/>
                    </a:lnTo>
                    <a:lnTo>
                      <a:pt x="10" y="57"/>
                    </a:lnTo>
                    <a:lnTo>
                      <a:pt x="6" y="52"/>
                    </a:lnTo>
                    <a:lnTo>
                      <a:pt x="3" y="46"/>
                    </a:lnTo>
                    <a:lnTo>
                      <a:pt x="1" y="40"/>
                    </a:lnTo>
                    <a:lnTo>
                      <a:pt x="0" y="33"/>
                    </a:lnTo>
                    <a:lnTo>
                      <a:pt x="0" y="33"/>
                    </a:lnTo>
                    <a:lnTo>
                      <a:pt x="1" y="27"/>
                    </a:lnTo>
                    <a:lnTo>
                      <a:pt x="3" y="21"/>
                    </a:lnTo>
                    <a:lnTo>
                      <a:pt x="6" y="15"/>
                    </a:lnTo>
                    <a:lnTo>
                      <a:pt x="10" y="10"/>
                    </a:lnTo>
                    <a:lnTo>
                      <a:pt x="14" y="6"/>
                    </a:lnTo>
                    <a:lnTo>
                      <a:pt x="21" y="3"/>
                    </a:lnTo>
                    <a:lnTo>
                      <a:pt x="27" y="1"/>
                    </a:lnTo>
                    <a:lnTo>
                      <a:pt x="33" y="0"/>
                    </a:lnTo>
                    <a:lnTo>
                      <a:pt x="562" y="0"/>
                    </a:lnTo>
                    <a:lnTo>
                      <a:pt x="562" y="0"/>
                    </a:lnTo>
                    <a:lnTo>
                      <a:pt x="569" y="1"/>
                    </a:lnTo>
                    <a:lnTo>
                      <a:pt x="575" y="3"/>
                    </a:lnTo>
                    <a:lnTo>
                      <a:pt x="580" y="6"/>
                    </a:lnTo>
                    <a:lnTo>
                      <a:pt x="586" y="10"/>
                    </a:lnTo>
                    <a:lnTo>
                      <a:pt x="590" y="15"/>
                    </a:lnTo>
                    <a:lnTo>
                      <a:pt x="593" y="21"/>
                    </a:lnTo>
                    <a:lnTo>
                      <a:pt x="595" y="27"/>
                    </a:lnTo>
                    <a:lnTo>
                      <a:pt x="595" y="33"/>
                    </a:lnTo>
                    <a:lnTo>
                      <a:pt x="595" y="33"/>
                    </a:lnTo>
                    <a:lnTo>
                      <a:pt x="595" y="40"/>
                    </a:lnTo>
                    <a:lnTo>
                      <a:pt x="593" y="46"/>
                    </a:lnTo>
                    <a:lnTo>
                      <a:pt x="590" y="52"/>
                    </a:lnTo>
                    <a:lnTo>
                      <a:pt x="586" y="57"/>
                    </a:lnTo>
                    <a:lnTo>
                      <a:pt x="580" y="61"/>
                    </a:lnTo>
                    <a:lnTo>
                      <a:pt x="575" y="64"/>
                    </a:lnTo>
                    <a:lnTo>
                      <a:pt x="569" y="66"/>
                    </a:lnTo>
                    <a:lnTo>
                      <a:pt x="562" y="66"/>
                    </a:lnTo>
                    <a:lnTo>
                      <a:pt x="56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30" name="Group 29">
              <a:extLst>
                <a:ext uri="{FF2B5EF4-FFF2-40B4-BE49-F238E27FC236}">
                  <a16:creationId xmlns:a16="http://schemas.microsoft.com/office/drawing/2014/main" id="{27CAE19C-1883-491B-85A1-7FFE20612D61}"/>
                </a:ext>
              </a:extLst>
            </p:cNvPr>
            <p:cNvGrpSpPr/>
            <p:nvPr/>
          </p:nvGrpSpPr>
          <p:grpSpPr>
            <a:xfrm>
              <a:off x="3551050" y="3007404"/>
              <a:ext cx="495931" cy="454419"/>
              <a:chOff x="6996113" y="2903538"/>
              <a:chExt cx="360363" cy="330201"/>
            </a:xfrm>
            <a:solidFill>
              <a:schemeClr val="accent2"/>
            </a:solidFill>
          </p:grpSpPr>
          <p:sp>
            <p:nvSpPr>
              <p:cNvPr id="58" name="Freeform 302">
                <a:extLst>
                  <a:ext uri="{FF2B5EF4-FFF2-40B4-BE49-F238E27FC236}">
                    <a16:creationId xmlns:a16="http://schemas.microsoft.com/office/drawing/2014/main" id="{7B966CA9-CAE3-4848-9D68-C970CDCE2448}"/>
                  </a:ext>
                </a:extLst>
              </p:cNvPr>
              <p:cNvSpPr>
                <a:spLocks noEditPoints="1"/>
              </p:cNvSpPr>
              <p:nvPr/>
            </p:nvSpPr>
            <p:spPr bwMode="auto">
              <a:xfrm>
                <a:off x="7131050" y="2903538"/>
                <a:ext cx="90488" cy="90488"/>
              </a:xfrm>
              <a:custGeom>
                <a:avLst/>
                <a:gdLst>
                  <a:gd name="T0" fmla="*/ 153 w 340"/>
                  <a:gd name="T1" fmla="*/ 339 h 340"/>
                  <a:gd name="T2" fmla="*/ 104 w 340"/>
                  <a:gd name="T3" fmla="*/ 327 h 340"/>
                  <a:gd name="T4" fmla="*/ 62 w 340"/>
                  <a:gd name="T5" fmla="*/ 302 h 340"/>
                  <a:gd name="T6" fmla="*/ 29 w 340"/>
                  <a:gd name="T7" fmla="*/ 266 h 340"/>
                  <a:gd name="T8" fmla="*/ 7 w 340"/>
                  <a:gd name="T9" fmla="*/ 221 h 340"/>
                  <a:gd name="T10" fmla="*/ 0 w 340"/>
                  <a:gd name="T11" fmla="*/ 171 h 340"/>
                  <a:gd name="T12" fmla="*/ 3 w 340"/>
                  <a:gd name="T13" fmla="*/ 136 h 340"/>
                  <a:gd name="T14" fmla="*/ 20 w 340"/>
                  <a:gd name="T15" fmla="*/ 89 h 340"/>
                  <a:gd name="T16" fmla="*/ 50 w 340"/>
                  <a:gd name="T17" fmla="*/ 51 h 340"/>
                  <a:gd name="T18" fmla="*/ 89 w 340"/>
                  <a:gd name="T19" fmla="*/ 21 h 340"/>
                  <a:gd name="T20" fmla="*/ 135 w 340"/>
                  <a:gd name="T21" fmla="*/ 4 h 340"/>
                  <a:gd name="T22" fmla="*/ 170 w 340"/>
                  <a:gd name="T23" fmla="*/ 0 h 340"/>
                  <a:gd name="T24" fmla="*/ 220 w 340"/>
                  <a:gd name="T25" fmla="*/ 8 h 340"/>
                  <a:gd name="T26" fmla="*/ 265 w 340"/>
                  <a:gd name="T27" fmla="*/ 29 h 340"/>
                  <a:gd name="T28" fmla="*/ 301 w 340"/>
                  <a:gd name="T29" fmla="*/ 63 h 340"/>
                  <a:gd name="T30" fmla="*/ 326 w 340"/>
                  <a:gd name="T31" fmla="*/ 104 h 340"/>
                  <a:gd name="T32" fmla="*/ 339 w 340"/>
                  <a:gd name="T33" fmla="*/ 153 h 340"/>
                  <a:gd name="T34" fmla="*/ 339 w 340"/>
                  <a:gd name="T35" fmla="*/ 188 h 340"/>
                  <a:gd name="T36" fmla="*/ 326 w 340"/>
                  <a:gd name="T37" fmla="*/ 236 h 340"/>
                  <a:gd name="T38" fmla="*/ 301 w 340"/>
                  <a:gd name="T39" fmla="*/ 279 h 340"/>
                  <a:gd name="T40" fmla="*/ 265 w 340"/>
                  <a:gd name="T41" fmla="*/ 311 h 340"/>
                  <a:gd name="T42" fmla="*/ 220 w 340"/>
                  <a:gd name="T43" fmla="*/ 332 h 340"/>
                  <a:gd name="T44" fmla="*/ 170 w 340"/>
                  <a:gd name="T45" fmla="*/ 340 h 340"/>
                  <a:gd name="T46" fmla="*/ 170 w 340"/>
                  <a:gd name="T47" fmla="*/ 57 h 340"/>
                  <a:gd name="T48" fmla="*/ 136 w 340"/>
                  <a:gd name="T49" fmla="*/ 62 h 340"/>
                  <a:gd name="T50" fmla="*/ 107 w 340"/>
                  <a:gd name="T51" fmla="*/ 77 h 340"/>
                  <a:gd name="T52" fmla="*/ 83 w 340"/>
                  <a:gd name="T53" fmla="*/ 98 h 340"/>
                  <a:gd name="T54" fmla="*/ 66 w 340"/>
                  <a:gd name="T55" fmla="*/ 126 h 340"/>
                  <a:gd name="T56" fmla="*/ 58 w 340"/>
                  <a:gd name="T57" fmla="*/ 159 h 340"/>
                  <a:gd name="T58" fmla="*/ 58 w 340"/>
                  <a:gd name="T59" fmla="*/ 182 h 340"/>
                  <a:gd name="T60" fmla="*/ 66 w 340"/>
                  <a:gd name="T61" fmla="*/ 214 h 340"/>
                  <a:gd name="T62" fmla="*/ 83 w 340"/>
                  <a:gd name="T63" fmla="*/ 242 h 340"/>
                  <a:gd name="T64" fmla="*/ 107 w 340"/>
                  <a:gd name="T65" fmla="*/ 265 h 340"/>
                  <a:gd name="T66" fmla="*/ 136 w 340"/>
                  <a:gd name="T67" fmla="*/ 279 h 340"/>
                  <a:gd name="T68" fmla="*/ 170 w 340"/>
                  <a:gd name="T69" fmla="*/ 284 h 340"/>
                  <a:gd name="T70" fmla="*/ 193 w 340"/>
                  <a:gd name="T71" fmla="*/ 282 h 340"/>
                  <a:gd name="T72" fmla="*/ 224 w 340"/>
                  <a:gd name="T73" fmla="*/ 270 h 340"/>
                  <a:gd name="T74" fmla="*/ 251 w 340"/>
                  <a:gd name="T75" fmla="*/ 250 h 340"/>
                  <a:gd name="T76" fmla="*/ 270 w 340"/>
                  <a:gd name="T77" fmla="*/ 224 h 340"/>
                  <a:gd name="T78" fmla="*/ 281 w 340"/>
                  <a:gd name="T79" fmla="*/ 193 h 340"/>
                  <a:gd name="T80" fmla="*/ 283 w 340"/>
                  <a:gd name="T81" fmla="*/ 171 h 340"/>
                  <a:gd name="T82" fmla="*/ 278 w 340"/>
                  <a:gd name="T83" fmla="*/ 136 h 340"/>
                  <a:gd name="T84" fmla="*/ 264 w 340"/>
                  <a:gd name="T85" fmla="*/ 107 h 340"/>
                  <a:gd name="T86" fmla="*/ 242 w 340"/>
                  <a:gd name="T87" fmla="*/ 83 h 340"/>
                  <a:gd name="T88" fmla="*/ 214 w 340"/>
                  <a:gd name="T89" fmla="*/ 66 h 340"/>
                  <a:gd name="T90" fmla="*/ 182 w 340"/>
                  <a:gd name="T91" fmla="*/ 5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0" h="340">
                    <a:moveTo>
                      <a:pt x="170" y="340"/>
                    </a:moveTo>
                    <a:lnTo>
                      <a:pt x="170" y="340"/>
                    </a:lnTo>
                    <a:lnTo>
                      <a:pt x="153" y="339"/>
                    </a:lnTo>
                    <a:lnTo>
                      <a:pt x="135" y="337"/>
                    </a:lnTo>
                    <a:lnTo>
                      <a:pt x="119" y="332"/>
                    </a:lnTo>
                    <a:lnTo>
                      <a:pt x="104" y="327"/>
                    </a:lnTo>
                    <a:lnTo>
                      <a:pt x="89" y="320"/>
                    </a:lnTo>
                    <a:lnTo>
                      <a:pt x="75" y="311"/>
                    </a:lnTo>
                    <a:lnTo>
                      <a:pt x="62" y="302"/>
                    </a:lnTo>
                    <a:lnTo>
                      <a:pt x="50" y="291"/>
                    </a:lnTo>
                    <a:lnTo>
                      <a:pt x="38" y="279"/>
                    </a:lnTo>
                    <a:lnTo>
                      <a:pt x="29" y="266"/>
                    </a:lnTo>
                    <a:lnTo>
                      <a:pt x="20" y="251"/>
                    </a:lnTo>
                    <a:lnTo>
                      <a:pt x="13" y="236"/>
                    </a:lnTo>
                    <a:lnTo>
                      <a:pt x="7" y="221"/>
                    </a:lnTo>
                    <a:lnTo>
                      <a:pt x="3" y="205"/>
                    </a:lnTo>
                    <a:lnTo>
                      <a:pt x="1" y="188"/>
                    </a:lnTo>
                    <a:lnTo>
                      <a:pt x="0" y="171"/>
                    </a:lnTo>
                    <a:lnTo>
                      <a:pt x="0" y="171"/>
                    </a:lnTo>
                    <a:lnTo>
                      <a:pt x="1" y="153"/>
                    </a:lnTo>
                    <a:lnTo>
                      <a:pt x="3" y="136"/>
                    </a:lnTo>
                    <a:lnTo>
                      <a:pt x="7" y="120"/>
                    </a:lnTo>
                    <a:lnTo>
                      <a:pt x="13" y="104"/>
                    </a:lnTo>
                    <a:lnTo>
                      <a:pt x="20" y="89"/>
                    </a:lnTo>
                    <a:lnTo>
                      <a:pt x="29" y="76"/>
                    </a:lnTo>
                    <a:lnTo>
                      <a:pt x="38" y="63"/>
                    </a:lnTo>
                    <a:lnTo>
                      <a:pt x="50" y="51"/>
                    </a:lnTo>
                    <a:lnTo>
                      <a:pt x="62" y="39"/>
                    </a:lnTo>
                    <a:lnTo>
                      <a:pt x="75" y="29"/>
                    </a:lnTo>
                    <a:lnTo>
                      <a:pt x="89" y="21"/>
                    </a:lnTo>
                    <a:lnTo>
                      <a:pt x="104" y="14"/>
                    </a:lnTo>
                    <a:lnTo>
                      <a:pt x="119" y="8"/>
                    </a:lnTo>
                    <a:lnTo>
                      <a:pt x="135" y="4"/>
                    </a:lnTo>
                    <a:lnTo>
                      <a:pt x="153" y="1"/>
                    </a:lnTo>
                    <a:lnTo>
                      <a:pt x="170" y="0"/>
                    </a:lnTo>
                    <a:lnTo>
                      <a:pt x="170" y="0"/>
                    </a:lnTo>
                    <a:lnTo>
                      <a:pt x="187" y="1"/>
                    </a:lnTo>
                    <a:lnTo>
                      <a:pt x="204" y="4"/>
                    </a:lnTo>
                    <a:lnTo>
                      <a:pt x="220" y="8"/>
                    </a:lnTo>
                    <a:lnTo>
                      <a:pt x="236" y="14"/>
                    </a:lnTo>
                    <a:lnTo>
                      <a:pt x="251" y="21"/>
                    </a:lnTo>
                    <a:lnTo>
                      <a:pt x="265" y="29"/>
                    </a:lnTo>
                    <a:lnTo>
                      <a:pt x="278" y="39"/>
                    </a:lnTo>
                    <a:lnTo>
                      <a:pt x="290" y="51"/>
                    </a:lnTo>
                    <a:lnTo>
                      <a:pt x="301" y="63"/>
                    </a:lnTo>
                    <a:lnTo>
                      <a:pt x="311" y="76"/>
                    </a:lnTo>
                    <a:lnTo>
                      <a:pt x="319" y="89"/>
                    </a:lnTo>
                    <a:lnTo>
                      <a:pt x="326" y="104"/>
                    </a:lnTo>
                    <a:lnTo>
                      <a:pt x="332" y="120"/>
                    </a:lnTo>
                    <a:lnTo>
                      <a:pt x="336" y="136"/>
                    </a:lnTo>
                    <a:lnTo>
                      <a:pt x="339" y="153"/>
                    </a:lnTo>
                    <a:lnTo>
                      <a:pt x="340" y="171"/>
                    </a:lnTo>
                    <a:lnTo>
                      <a:pt x="340" y="171"/>
                    </a:lnTo>
                    <a:lnTo>
                      <a:pt x="339" y="188"/>
                    </a:lnTo>
                    <a:lnTo>
                      <a:pt x="336" y="205"/>
                    </a:lnTo>
                    <a:lnTo>
                      <a:pt x="332" y="221"/>
                    </a:lnTo>
                    <a:lnTo>
                      <a:pt x="326" y="236"/>
                    </a:lnTo>
                    <a:lnTo>
                      <a:pt x="319" y="251"/>
                    </a:lnTo>
                    <a:lnTo>
                      <a:pt x="311" y="266"/>
                    </a:lnTo>
                    <a:lnTo>
                      <a:pt x="301" y="279"/>
                    </a:lnTo>
                    <a:lnTo>
                      <a:pt x="290" y="291"/>
                    </a:lnTo>
                    <a:lnTo>
                      <a:pt x="278" y="302"/>
                    </a:lnTo>
                    <a:lnTo>
                      <a:pt x="265" y="311"/>
                    </a:lnTo>
                    <a:lnTo>
                      <a:pt x="251" y="320"/>
                    </a:lnTo>
                    <a:lnTo>
                      <a:pt x="236" y="327"/>
                    </a:lnTo>
                    <a:lnTo>
                      <a:pt x="220" y="332"/>
                    </a:lnTo>
                    <a:lnTo>
                      <a:pt x="204" y="337"/>
                    </a:lnTo>
                    <a:lnTo>
                      <a:pt x="187" y="339"/>
                    </a:lnTo>
                    <a:lnTo>
                      <a:pt x="170" y="340"/>
                    </a:lnTo>
                    <a:lnTo>
                      <a:pt x="170" y="340"/>
                    </a:lnTo>
                    <a:close/>
                    <a:moveTo>
                      <a:pt x="170" y="57"/>
                    </a:moveTo>
                    <a:lnTo>
                      <a:pt x="170" y="57"/>
                    </a:lnTo>
                    <a:lnTo>
                      <a:pt x="159" y="58"/>
                    </a:lnTo>
                    <a:lnTo>
                      <a:pt x="148" y="60"/>
                    </a:lnTo>
                    <a:lnTo>
                      <a:pt x="136" y="62"/>
                    </a:lnTo>
                    <a:lnTo>
                      <a:pt x="126" y="66"/>
                    </a:lnTo>
                    <a:lnTo>
                      <a:pt x="116" y="71"/>
                    </a:lnTo>
                    <a:lnTo>
                      <a:pt x="107" y="77"/>
                    </a:lnTo>
                    <a:lnTo>
                      <a:pt x="98" y="83"/>
                    </a:lnTo>
                    <a:lnTo>
                      <a:pt x="90" y="90"/>
                    </a:lnTo>
                    <a:lnTo>
                      <a:pt x="83" y="98"/>
                    </a:lnTo>
                    <a:lnTo>
                      <a:pt x="76" y="107"/>
                    </a:lnTo>
                    <a:lnTo>
                      <a:pt x="71" y="116"/>
                    </a:lnTo>
                    <a:lnTo>
                      <a:pt x="66" y="126"/>
                    </a:lnTo>
                    <a:lnTo>
                      <a:pt x="62" y="136"/>
                    </a:lnTo>
                    <a:lnTo>
                      <a:pt x="59" y="147"/>
                    </a:lnTo>
                    <a:lnTo>
                      <a:pt x="58" y="159"/>
                    </a:lnTo>
                    <a:lnTo>
                      <a:pt x="57" y="171"/>
                    </a:lnTo>
                    <a:lnTo>
                      <a:pt x="57" y="171"/>
                    </a:lnTo>
                    <a:lnTo>
                      <a:pt x="58" y="182"/>
                    </a:lnTo>
                    <a:lnTo>
                      <a:pt x="59" y="193"/>
                    </a:lnTo>
                    <a:lnTo>
                      <a:pt x="62" y="204"/>
                    </a:lnTo>
                    <a:lnTo>
                      <a:pt x="66" y="214"/>
                    </a:lnTo>
                    <a:lnTo>
                      <a:pt x="71" y="224"/>
                    </a:lnTo>
                    <a:lnTo>
                      <a:pt x="76" y="233"/>
                    </a:lnTo>
                    <a:lnTo>
                      <a:pt x="83" y="242"/>
                    </a:lnTo>
                    <a:lnTo>
                      <a:pt x="90" y="250"/>
                    </a:lnTo>
                    <a:lnTo>
                      <a:pt x="98" y="258"/>
                    </a:lnTo>
                    <a:lnTo>
                      <a:pt x="107" y="265"/>
                    </a:lnTo>
                    <a:lnTo>
                      <a:pt x="116" y="270"/>
                    </a:lnTo>
                    <a:lnTo>
                      <a:pt x="126" y="275"/>
                    </a:lnTo>
                    <a:lnTo>
                      <a:pt x="136" y="279"/>
                    </a:lnTo>
                    <a:lnTo>
                      <a:pt x="148" y="282"/>
                    </a:lnTo>
                    <a:lnTo>
                      <a:pt x="159" y="283"/>
                    </a:lnTo>
                    <a:lnTo>
                      <a:pt x="170" y="284"/>
                    </a:lnTo>
                    <a:lnTo>
                      <a:pt x="170" y="284"/>
                    </a:lnTo>
                    <a:lnTo>
                      <a:pt x="182" y="283"/>
                    </a:lnTo>
                    <a:lnTo>
                      <a:pt x="193" y="282"/>
                    </a:lnTo>
                    <a:lnTo>
                      <a:pt x="204" y="279"/>
                    </a:lnTo>
                    <a:lnTo>
                      <a:pt x="214" y="275"/>
                    </a:lnTo>
                    <a:lnTo>
                      <a:pt x="224" y="270"/>
                    </a:lnTo>
                    <a:lnTo>
                      <a:pt x="233" y="265"/>
                    </a:lnTo>
                    <a:lnTo>
                      <a:pt x="242" y="258"/>
                    </a:lnTo>
                    <a:lnTo>
                      <a:pt x="251" y="250"/>
                    </a:lnTo>
                    <a:lnTo>
                      <a:pt x="258" y="242"/>
                    </a:lnTo>
                    <a:lnTo>
                      <a:pt x="264" y="233"/>
                    </a:lnTo>
                    <a:lnTo>
                      <a:pt x="270" y="224"/>
                    </a:lnTo>
                    <a:lnTo>
                      <a:pt x="275" y="214"/>
                    </a:lnTo>
                    <a:lnTo>
                      <a:pt x="278" y="204"/>
                    </a:lnTo>
                    <a:lnTo>
                      <a:pt x="281" y="193"/>
                    </a:lnTo>
                    <a:lnTo>
                      <a:pt x="283" y="182"/>
                    </a:lnTo>
                    <a:lnTo>
                      <a:pt x="283" y="171"/>
                    </a:lnTo>
                    <a:lnTo>
                      <a:pt x="283" y="171"/>
                    </a:lnTo>
                    <a:lnTo>
                      <a:pt x="283" y="159"/>
                    </a:lnTo>
                    <a:lnTo>
                      <a:pt x="281" y="147"/>
                    </a:lnTo>
                    <a:lnTo>
                      <a:pt x="278" y="136"/>
                    </a:lnTo>
                    <a:lnTo>
                      <a:pt x="275" y="126"/>
                    </a:lnTo>
                    <a:lnTo>
                      <a:pt x="270" y="116"/>
                    </a:lnTo>
                    <a:lnTo>
                      <a:pt x="264" y="107"/>
                    </a:lnTo>
                    <a:lnTo>
                      <a:pt x="258" y="98"/>
                    </a:lnTo>
                    <a:lnTo>
                      <a:pt x="251" y="90"/>
                    </a:lnTo>
                    <a:lnTo>
                      <a:pt x="242" y="83"/>
                    </a:lnTo>
                    <a:lnTo>
                      <a:pt x="233" y="77"/>
                    </a:lnTo>
                    <a:lnTo>
                      <a:pt x="224" y="71"/>
                    </a:lnTo>
                    <a:lnTo>
                      <a:pt x="214" y="66"/>
                    </a:lnTo>
                    <a:lnTo>
                      <a:pt x="204" y="62"/>
                    </a:lnTo>
                    <a:lnTo>
                      <a:pt x="193" y="60"/>
                    </a:lnTo>
                    <a:lnTo>
                      <a:pt x="182" y="58"/>
                    </a:lnTo>
                    <a:lnTo>
                      <a:pt x="170" y="57"/>
                    </a:lnTo>
                    <a:lnTo>
                      <a:pt x="17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9" name="Freeform 303">
                <a:extLst>
                  <a:ext uri="{FF2B5EF4-FFF2-40B4-BE49-F238E27FC236}">
                    <a16:creationId xmlns:a16="http://schemas.microsoft.com/office/drawing/2014/main" id="{44979A58-35F1-4A89-B742-DD3E032F1C40}"/>
                  </a:ext>
                </a:extLst>
              </p:cNvPr>
              <p:cNvSpPr>
                <a:spLocks noEditPoints="1"/>
              </p:cNvSpPr>
              <p:nvPr/>
            </p:nvSpPr>
            <p:spPr bwMode="auto">
              <a:xfrm>
                <a:off x="7250113" y="2933701"/>
                <a:ext cx="60325" cy="60325"/>
              </a:xfrm>
              <a:custGeom>
                <a:avLst/>
                <a:gdLst>
                  <a:gd name="T0" fmla="*/ 113 w 226"/>
                  <a:gd name="T1" fmla="*/ 226 h 226"/>
                  <a:gd name="T2" fmla="*/ 90 w 226"/>
                  <a:gd name="T3" fmla="*/ 224 h 226"/>
                  <a:gd name="T4" fmla="*/ 68 w 226"/>
                  <a:gd name="T5" fmla="*/ 217 h 226"/>
                  <a:gd name="T6" fmla="*/ 49 w 226"/>
                  <a:gd name="T7" fmla="*/ 207 h 226"/>
                  <a:gd name="T8" fmla="*/ 33 w 226"/>
                  <a:gd name="T9" fmla="*/ 193 h 226"/>
                  <a:gd name="T10" fmla="*/ 19 w 226"/>
                  <a:gd name="T11" fmla="*/ 177 h 226"/>
                  <a:gd name="T12" fmla="*/ 9 w 226"/>
                  <a:gd name="T13" fmla="*/ 157 h 226"/>
                  <a:gd name="T14" fmla="*/ 2 w 226"/>
                  <a:gd name="T15" fmla="*/ 135 h 226"/>
                  <a:gd name="T16" fmla="*/ 0 w 226"/>
                  <a:gd name="T17" fmla="*/ 113 h 226"/>
                  <a:gd name="T18" fmla="*/ 0 w 226"/>
                  <a:gd name="T19" fmla="*/ 101 h 226"/>
                  <a:gd name="T20" fmla="*/ 5 w 226"/>
                  <a:gd name="T21" fmla="*/ 79 h 226"/>
                  <a:gd name="T22" fmla="*/ 13 w 226"/>
                  <a:gd name="T23" fmla="*/ 59 h 226"/>
                  <a:gd name="T24" fmla="*/ 26 w 226"/>
                  <a:gd name="T25" fmla="*/ 41 h 226"/>
                  <a:gd name="T26" fmla="*/ 41 w 226"/>
                  <a:gd name="T27" fmla="*/ 25 h 226"/>
                  <a:gd name="T28" fmla="*/ 59 w 226"/>
                  <a:gd name="T29" fmla="*/ 13 h 226"/>
                  <a:gd name="T30" fmla="*/ 79 w 226"/>
                  <a:gd name="T31" fmla="*/ 5 h 226"/>
                  <a:gd name="T32" fmla="*/ 102 w 226"/>
                  <a:gd name="T33" fmla="*/ 0 h 226"/>
                  <a:gd name="T34" fmla="*/ 113 w 226"/>
                  <a:gd name="T35" fmla="*/ 0 h 226"/>
                  <a:gd name="T36" fmla="*/ 136 w 226"/>
                  <a:gd name="T37" fmla="*/ 2 h 226"/>
                  <a:gd name="T38" fmla="*/ 157 w 226"/>
                  <a:gd name="T39" fmla="*/ 8 h 226"/>
                  <a:gd name="T40" fmla="*/ 176 w 226"/>
                  <a:gd name="T41" fmla="*/ 19 h 226"/>
                  <a:gd name="T42" fmla="*/ 192 w 226"/>
                  <a:gd name="T43" fmla="*/ 32 h 226"/>
                  <a:gd name="T44" fmla="*/ 207 w 226"/>
                  <a:gd name="T45" fmla="*/ 50 h 226"/>
                  <a:gd name="T46" fmla="*/ 218 w 226"/>
                  <a:gd name="T47" fmla="*/ 69 h 226"/>
                  <a:gd name="T48" fmla="*/ 224 w 226"/>
                  <a:gd name="T49" fmla="*/ 90 h 226"/>
                  <a:gd name="T50" fmla="*/ 226 w 226"/>
                  <a:gd name="T51" fmla="*/ 113 h 226"/>
                  <a:gd name="T52" fmla="*/ 226 w 226"/>
                  <a:gd name="T53" fmla="*/ 124 h 226"/>
                  <a:gd name="T54" fmla="*/ 221 w 226"/>
                  <a:gd name="T55" fmla="*/ 147 h 226"/>
                  <a:gd name="T56" fmla="*/ 213 w 226"/>
                  <a:gd name="T57" fmla="*/ 167 h 226"/>
                  <a:gd name="T58" fmla="*/ 201 w 226"/>
                  <a:gd name="T59" fmla="*/ 185 h 226"/>
                  <a:gd name="T60" fmla="*/ 184 w 226"/>
                  <a:gd name="T61" fmla="*/ 200 h 226"/>
                  <a:gd name="T62" fmla="*/ 167 w 226"/>
                  <a:gd name="T63" fmla="*/ 212 h 226"/>
                  <a:gd name="T64" fmla="*/ 146 w 226"/>
                  <a:gd name="T65" fmla="*/ 221 h 226"/>
                  <a:gd name="T66" fmla="*/ 125 w 226"/>
                  <a:gd name="T67" fmla="*/ 225 h 226"/>
                  <a:gd name="T68" fmla="*/ 113 w 226"/>
                  <a:gd name="T69" fmla="*/ 226 h 226"/>
                  <a:gd name="T70" fmla="*/ 113 w 226"/>
                  <a:gd name="T71" fmla="*/ 57 h 226"/>
                  <a:gd name="T72" fmla="*/ 90 w 226"/>
                  <a:gd name="T73" fmla="*/ 61 h 226"/>
                  <a:gd name="T74" fmla="*/ 72 w 226"/>
                  <a:gd name="T75" fmla="*/ 73 h 226"/>
                  <a:gd name="T76" fmla="*/ 60 w 226"/>
                  <a:gd name="T77" fmla="*/ 91 h 226"/>
                  <a:gd name="T78" fmla="*/ 56 w 226"/>
                  <a:gd name="T79" fmla="*/ 113 h 226"/>
                  <a:gd name="T80" fmla="*/ 57 w 226"/>
                  <a:gd name="T81" fmla="*/ 124 h 226"/>
                  <a:gd name="T82" fmla="*/ 66 w 226"/>
                  <a:gd name="T83" fmla="*/ 145 h 226"/>
                  <a:gd name="T84" fmla="*/ 81 w 226"/>
                  <a:gd name="T85" fmla="*/ 160 h 226"/>
                  <a:gd name="T86" fmla="*/ 102 w 226"/>
                  <a:gd name="T87" fmla="*/ 169 h 226"/>
                  <a:gd name="T88" fmla="*/ 113 w 226"/>
                  <a:gd name="T89" fmla="*/ 170 h 226"/>
                  <a:gd name="T90" fmla="*/ 135 w 226"/>
                  <a:gd name="T91" fmla="*/ 165 h 226"/>
                  <a:gd name="T92" fmla="*/ 153 w 226"/>
                  <a:gd name="T93" fmla="*/ 153 h 226"/>
                  <a:gd name="T94" fmla="*/ 165 w 226"/>
                  <a:gd name="T95" fmla="*/ 135 h 226"/>
                  <a:gd name="T96" fmla="*/ 169 w 226"/>
                  <a:gd name="T97" fmla="*/ 113 h 226"/>
                  <a:gd name="T98" fmla="*/ 168 w 226"/>
                  <a:gd name="T99" fmla="*/ 101 h 226"/>
                  <a:gd name="T100" fmla="*/ 160 w 226"/>
                  <a:gd name="T101" fmla="*/ 81 h 226"/>
                  <a:gd name="T102" fmla="*/ 144 w 226"/>
                  <a:gd name="T103" fmla="*/ 66 h 226"/>
                  <a:gd name="T104" fmla="*/ 124 w 226"/>
                  <a:gd name="T105" fmla="*/ 58 h 226"/>
                  <a:gd name="T106" fmla="*/ 113 w 226"/>
                  <a:gd name="T107" fmla="*/ 5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6" h="226">
                    <a:moveTo>
                      <a:pt x="113" y="226"/>
                    </a:moveTo>
                    <a:lnTo>
                      <a:pt x="113" y="226"/>
                    </a:lnTo>
                    <a:lnTo>
                      <a:pt x="102" y="225"/>
                    </a:lnTo>
                    <a:lnTo>
                      <a:pt x="90" y="224"/>
                    </a:lnTo>
                    <a:lnTo>
                      <a:pt x="79" y="221"/>
                    </a:lnTo>
                    <a:lnTo>
                      <a:pt x="68" y="217"/>
                    </a:lnTo>
                    <a:lnTo>
                      <a:pt x="59" y="212"/>
                    </a:lnTo>
                    <a:lnTo>
                      <a:pt x="49" y="207"/>
                    </a:lnTo>
                    <a:lnTo>
                      <a:pt x="41" y="200"/>
                    </a:lnTo>
                    <a:lnTo>
                      <a:pt x="33" y="193"/>
                    </a:lnTo>
                    <a:lnTo>
                      <a:pt x="26" y="185"/>
                    </a:lnTo>
                    <a:lnTo>
                      <a:pt x="19" y="177"/>
                    </a:lnTo>
                    <a:lnTo>
                      <a:pt x="13" y="167"/>
                    </a:lnTo>
                    <a:lnTo>
                      <a:pt x="9" y="157"/>
                    </a:lnTo>
                    <a:lnTo>
                      <a:pt x="5" y="147"/>
                    </a:lnTo>
                    <a:lnTo>
                      <a:pt x="2" y="135"/>
                    </a:lnTo>
                    <a:lnTo>
                      <a:pt x="0" y="124"/>
                    </a:lnTo>
                    <a:lnTo>
                      <a:pt x="0" y="113"/>
                    </a:lnTo>
                    <a:lnTo>
                      <a:pt x="0" y="113"/>
                    </a:lnTo>
                    <a:lnTo>
                      <a:pt x="0" y="101"/>
                    </a:lnTo>
                    <a:lnTo>
                      <a:pt x="2" y="90"/>
                    </a:lnTo>
                    <a:lnTo>
                      <a:pt x="5" y="79"/>
                    </a:lnTo>
                    <a:lnTo>
                      <a:pt x="9" y="69"/>
                    </a:lnTo>
                    <a:lnTo>
                      <a:pt x="13" y="59"/>
                    </a:lnTo>
                    <a:lnTo>
                      <a:pt x="19" y="50"/>
                    </a:lnTo>
                    <a:lnTo>
                      <a:pt x="26" y="41"/>
                    </a:lnTo>
                    <a:lnTo>
                      <a:pt x="33" y="32"/>
                    </a:lnTo>
                    <a:lnTo>
                      <a:pt x="41" y="25"/>
                    </a:lnTo>
                    <a:lnTo>
                      <a:pt x="49" y="19"/>
                    </a:lnTo>
                    <a:lnTo>
                      <a:pt x="59" y="13"/>
                    </a:lnTo>
                    <a:lnTo>
                      <a:pt x="68" y="8"/>
                    </a:lnTo>
                    <a:lnTo>
                      <a:pt x="79" y="5"/>
                    </a:lnTo>
                    <a:lnTo>
                      <a:pt x="90" y="2"/>
                    </a:lnTo>
                    <a:lnTo>
                      <a:pt x="102" y="0"/>
                    </a:lnTo>
                    <a:lnTo>
                      <a:pt x="113" y="0"/>
                    </a:lnTo>
                    <a:lnTo>
                      <a:pt x="113" y="0"/>
                    </a:lnTo>
                    <a:lnTo>
                      <a:pt x="125" y="0"/>
                    </a:lnTo>
                    <a:lnTo>
                      <a:pt x="136" y="2"/>
                    </a:lnTo>
                    <a:lnTo>
                      <a:pt x="146" y="5"/>
                    </a:lnTo>
                    <a:lnTo>
                      <a:pt x="157" y="8"/>
                    </a:lnTo>
                    <a:lnTo>
                      <a:pt x="167" y="13"/>
                    </a:lnTo>
                    <a:lnTo>
                      <a:pt x="176" y="19"/>
                    </a:lnTo>
                    <a:lnTo>
                      <a:pt x="184" y="25"/>
                    </a:lnTo>
                    <a:lnTo>
                      <a:pt x="192" y="32"/>
                    </a:lnTo>
                    <a:lnTo>
                      <a:pt x="201" y="41"/>
                    </a:lnTo>
                    <a:lnTo>
                      <a:pt x="207" y="50"/>
                    </a:lnTo>
                    <a:lnTo>
                      <a:pt x="213" y="59"/>
                    </a:lnTo>
                    <a:lnTo>
                      <a:pt x="218" y="69"/>
                    </a:lnTo>
                    <a:lnTo>
                      <a:pt x="221" y="79"/>
                    </a:lnTo>
                    <a:lnTo>
                      <a:pt x="224" y="90"/>
                    </a:lnTo>
                    <a:lnTo>
                      <a:pt x="226" y="101"/>
                    </a:lnTo>
                    <a:lnTo>
                      <a:pt x="226" y="113"/>
                    </a:lnTo>
                    <a:lnTo>
                      <a:pt x="226" y="113"/>
                    </a:lnTo>
                    <a:lnTo>
                      <a:pt x="226" y="124"/>
                    </a:lnTo>
                    <a:lnTo>
                      <a:pt x="224" y="135"/>
                    </a:lnTo>
                    <a:lnTo>
                      <a:pt x="221" y="147"/>
                    </a:lnTo>
                    <a:lnTo>
                      <a:pt x="218" y="157"/>
                    </a:lnTo>
                    <a:lnTo>
                      <a:pt x="213" y="167"/>
                    </a:lnTo>
                    <a:lnTo>
                      <a:pt x="207" y="177"/>
                    </a:lnTo>
                    <a:lnTo>
                      <a:pt x="201" y="185"/>
                    </a:lnTo>
                    <a:lnTo>
                      <a:pt x="192" y="193"/>
                    </a:lnTo>
                    <a:lnTo>
                      <a:pt x="184" y="200"/>
                    </a:lnTo>
                    <a:lnTo>
                      <a:pt x="176" y="207"/>
                    </a:lnTo>
                    <a:lnTo>
                      <a:pt x="167" y="212"/>
                    </a:lnTo>
                    <a:lnTo>
                      <a:pt x="157" y="217"/>
                    </a:lnTo>
                    <a:lnTo>
                      <a:pt x="146" y="221"/>
                    </a:lnTo>
                    <a:lnTo>
                      <a:pt x="136" y="224"/>
                    </a:lnTo>
                    <a:lnTo>
                      <a:pt x="125" y="225"/>
                    </a:lnTo>
                    <a:lnTo>
                      <a:pt x="113" y="226"/>
                    </a:lnTo>
                    <a:lnTo>
                      <a:pt x="113" y="226"/>
                    </a:lnTo>
                    <a:close/>
                    <a:moveTo>
                      <a:pt x="113" y="57"/>
                    </a:moveTo>
                    <a:lnTo>
                      <a:pt x="113" y="57"/>
                    </a:lnTo>
                    <a:lnTo>
                      <a:pt x="102" y="58"/>
                    </a:lnTo>
                    <a:lnTo>
                      <a:pt x="90" y="61"/>
                    </a:lnTo>
                    <a:lnTo>
                      <a:pt x="81" y="66"/>
                    </a:lnTo>
                    <a:lnTo>
                      <a:pt x="72" y="73"/>
                    </a:lnTo>
                    <a:lnTo>
                      <a:pt x="66" y="81"/>
                    </a:lnTo>
                    <a:lnTo>
                      <a:pt x="60" y="91"/>
                    </a:lnTo>
                    <a:lnTo>
                      <a:pt x="57" y="101"/>
                    </a:lnTo>
                    <a:lnTo>
                      <a:pt x="56" y="113"/>
                    </a:lnTo>
                    <a:lnTo>
                      <a:pt x="56" y="113"/>
                    </a:lnTo>
                    <a:lnTo>
                      <a:pt x="57" y="124"/>
                    </a:lnTo>
                    <a:lnTo>
                      <a:pt x="60" y="135"/>
                    </a:lnTo>
                    <a:lnTo>
                      <a:pt x="66" y="145"/>
                    </a:lnTo>
                    <a:lnTo>
                      <a:pt x="72" y="153"/>
                    </a:lnTo>
                    <a:lnTo>
                      <a:pt x="81" y="160"/>
                    </a:lnTo>
                    <a:lnTo>
                      <a:pt x="90" y="165"/>
                    </a:lnTo>
                    <a:lnTo>
                      <a:pt x="102" y="169"/>
                    </a:lnTo>
                    <a:lnTo>
                      <a:pt x="113" y="170"/>
                    </a:lnTo>
                    <a:lnTo>
                      <a:pt x="113" y="170"/>
                    </a:lnTo>
                    <a:lnTo>
                      <a:pt x="124" y="169"/>
                    </a:lnTo>
                    <a:lnTo>
                      <a:pt x="135" y="165"/>
                    </a:lnTo>
                    <a:lnTo>
                      <a:pt x="144" y="160"/>
                    </a:lnTo>
                    <a:lnTo>
                      <a:pt x="153" y="153"/>
                    </a:lnTo>
                    <a:lnTo>
                      <a:pt x="160" y="145"/>
                    </a:lnTo>
                    <a:lnTo>
                      <a:pt x="165" y="135"/>
                    </a:lnTo>
                    <a:lnTo>
                      <a:pt x="168" y="124"/>
                    </a:lnTo>
                    <a:lnTo>
                      <a:pt x="169" y="113"/>
                    </a:lnTo>
                    <a:lnTo>
                      <a:pt x="169" y="113"/>
                    </a:lnTo>
                    <a:lnTo>
                      <a:pt x="168" y="101"/>
                    </a:lnTo>
                    <a:lnTo>
                      <a:pt x="165" y="91"/>
                    </a:lnTo>
                    <a:lnTo>
                      <a:pt x="160" y="81"/>
                    </a:lnTo>
                    <a:lnTo>
                      <a:pt x="153" y="73"/>
                    </a:lnTo>
                    <a:lnTo>
                      <a:pt x="144" y="66"/>
                    </a:lnTo>
                    <a:lnTo>
                      <a:pt x="135" y="61"/>
                    </a:lnTo>
                    <a:lnTo>
                      <a:pt x="124" y="58"/>
                    </a:lnTo>
                    <a:lnTo>
                      <a:pt x="113" y="57"/>
                    </a:lnTo>
                    <a:lnTo>
                      <a:pt x="11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0" name="Freeform 304">
                <a:extLst>
                  <a:ext uri="{FF2B5EF4-FFF2-40B4-BE49-F238E27FC236}">
                    <a16:creationId xmlns:a16="http://schemas.microsoft.com/office/drawing/2014/main" id="{5C9D9B29-24E2-413C-98E1-3D2E04B807EA}"/>
                  </a:ext>
                </a:extLst>
              </p:cNvPr>
              <p:cNvSpPr>
                <a:spLocks noEditPoints="1"/>
              </p:cNvSpPr>
              <p:nvPr/>
            </p:nvSpPr>
            <p:spPr bwMode="auto">
              <a:xfrm>
                <a:off x="7040563" y="2933701"/>
                <a:ext cx="60325" cy="60325"/>
              </a:xfrm>
              <a:custGeom>
                <a:avLst/>
                <a:gdLst>
                  <a:gd name="T0" fmla="*/ 113 w 227"/>
                  <a:gd name="T1" fmla="*/ 226 h 226"/>
                  <a:gd name="T2" fmla="*/ 91 w 227"/>
                  <a:gd name="T3" fmla="*/ 224 h 226"/>
                  <a:gd name="T4" fmla="*/ 69 w 227"/>
                  <a:gd name="T5" fmla="*/ 217 h 226"/>
                  <a:gd name="T6" fmla="*/ 50 w 227"/>
                  <a:gd name="T7" fmla="*/ 207 h 226"/>
                  <a:gd name="T8" fmla="*/ 33 w 227"/>
                  <a:gd name="T9" fmla="*/ 193 h 226"/>
                  <a:gd name="T10" fmla="*/ 19 w 227"/>
                  <a:gd name="T11" fmla="*/ 177 h 226"/>
                  <a:gd name="T12" fmla="*/ 9 w 227"/>
                  <a:gd name="T13" fmla="*/ 157 h 226"/>
                  <a:gd name="T14" fmla="*/ 2 w 227"/>
                  <a:gd name="T15" fmla="*/ 135 h 226"/>
                  <a:gd name="T16" fmla="*/ 0 w 227"/>
                  <a:gd name="T17" fmla="*/ 113 h 226"/>
                  <a:gd name="T18" fmla="*/ 1 w 227"/>
                  <a:gd name="T19" fmla="*/ 101 h 226"/>
                  <a:gd name="T20" fmla="*/ 5 w 227"/>
                  <a:gd name="T21" fmla="*/ 79 h 226"/>
                  <a:gd name="T22" fmla="*/ 14 w 227"/>
                  <a:gd name="T23" fmla="*/ 59 h 226"/>
                  <a:gd name="T24" fmla="*/ 26 w 227"/>
                  <a:gd name="T25" fmla="*/ 41 h 226"/>
                  <a:gd name="T26" fmla="*/ 41 w 227"/>
                  <a:gd name="T27" fmla="*/ 25 h 226"/>
                  <a:gd name="T28" fmla="*/ 59 w 227"/>
                  <a:gd name="T29" fmla="*/ 13 h 226"/>
                  <a:gd name="T30" fmla="*/ 80 w 227"/>
                  <a:gd name="T31" fmla="*/ 5 h 226"/>
                  <a:gd name="T32" fmla="*/ 102 w 227"/>
                  <a:gd name="T33" fmla="*/ 0 h 226"/>
                  <a:gd name="T34" fmla="*/ 113 w 227"/>
                  <a:gd name="T35" fmla="*/ 0 h 226"/>
                  <a:gd name="T36" fmla="*/ 136 w 227"/>
                  <a:gd name="T37" fmla="*/ 2 h 226"/>
                  <a:gd name="T38" fmla="*/ 157 w 227"/>
                  <a:gd name="T39" fmla="*/ 8 h 226"/>
                  <a:gd name="T40" fmla="*/ 176 w 227"/>
                  <a:gd name="T41" fmla="*/ 19 h 226"/>
                  <a:gd name="T42" fmla="*/ 194 w 227"/>
                  <a:gd name="T43" fmla="*/ 32 h 226"/>
                  <a:gd name="T44" fmla="*/ 207 w 227"/>
                  <a:gd name="T45" fmla="*/ 50 h 226"/>
                  <a:gd name="T46" fmla="*/ 218 w 227"/>
                  <a:gd name="T47" fmla="*/ 69 h 226"/>
                  <a:gd name="T48" fmla="*/ 224 w 227"/>
                  <a:gd name="T49" fmla="*/ 90 h 226"/>
                  <a:gd name="T50" fmla="*/ 227 w 227"/>
                  <a:gd name="T51" fmla="*/ 113 h 226"/>
                  <a:gd name="T52" fmla="*/ 226 w 227"/>
                  <a:gd name="T53" fmla="*/ 124 h 226"/>
                  <a:gd name="T54" fmla="*/ 222 w 227"/>
                  <a:gd name="T55" fmla="*/ 147 h 226"/>
                  <a:gd name="T56" fmla="*/ 213 w 227"/>
                  <a:gd name="T57" fmla="*/ 167 h 226"/>
                  <a:gd name="T58" fmla="*/ 201 w 227"/>
                  <a:gd name="T59" fmla="*/ 185 h 226"/>
                  <a:gd name="T60" fmla="*/ 186 w 227"/>
                  <a:gd name="T61" fmla="*/ 200 h 226"/>
                  <a:gd name="T62" fmla="*/ 167 w 227"/>
                  <a:gd name="T63" fmla="*/ 212 h 226"/>
                  <a:gd name="T64" fmla="*/ 147 w 227"/>
                  <a:gd name="T65" fmla="*/ 221 h 226"/>
                  <a:gd name="T66" fmla="*/ 125 w 227"/>
                  <a:gd name="T67" fmla="*/ 225 h 226"/>
                  <a:gd name="T68" fmla="*/ 113 w 227"/>
                  <a:gd name="T69" fmla="*/ 226 h 226"/>
                  <a:gd name="T70" fmla="*/ 113 w 227"/>
                  <a:gd name="T71" fmla="*/ 57 h 226"/>
                  <a:gd name="T72" fmla="*/ 92 w 227"/>
                  <a:gd name="T73" fmla="*/ 61 h 226"/>
                  <a:gd name="T74" fmla="*/ 73 w 227"/>
                  <a:gd name="T75" fmla="*/ 73 h 226"/>
                  <a:gd name="T76" fmla="*/ 61 w 227"/>
                  <a:gd name="T77" fmla="*/ 91 h 226"/>
                  <a:gd name="T78" fmla="*/ 56 w 227"/>
                  <a:gd name="T79" fmla="*/ 113 h 226"/>
                  <a:gd name="T80" fmla="*/ 57 w 227"/>
                  <a:gd name="T81" fmla="*/ 124 h 226"/>
                  <a:gd name="T82" fmla="*/ 66 w 227"/>
                  <a:gd name="T83" fmla="*/ 145 h 226"/>
                  <a:gd name="T84" fmla="*/ 82 w 227"/>
                  <a:gd name="T85" fmla="*/ 160 h 226"/>
                  <a:gd name="T86" fmla="*/ 102 w 227"/>
                  <a:gd name="T87" fmla="*/ 169 h 226"/>
                  <a:gd name="T88" fmla="*/ 113 w 227"/>
                  <a:gd name="T89" fmla="*/ 170 h 226"/>
                  <a:gd name="T90" fmla="*/ 135 w 227"/>
                  <a:gd name="T91" fmla="*/ 165 h 226"/>
                  <a:gd name="T92" fmla="*/ 153 w 227"/>
                  <a:gd name="T93" fmla="*/ 153 h 226"/>
                  <a:gd name="T94" fmla="*/ 165 w 227"/>
                  <a:gd name="T95" fmla="*/ 135 h 226"/>
                  <a:gd name="T96" fmla="*/ 169 w 227"/>
                  <a:gd name="T97" fmla="*/ 113 h 226"/>
                  <a:gd name="T98" fmla="*/ 168 w 227"/>
                  <a:gd name="T99" fmla="*/ 101 h 226"/>
                  <a:gd name="T100" fmla="*/ 160 w 227"/>
                  <a:gd name="T101" fmla="*/ 81 h 226"/>
                  <a:gd name="T102" fmla="*/ 145 w 227"/>
                  <a:gd name="T103" fmla="*/ 66 h 226"/>
                  <a:gd name="T104" fmla="*/ 125 w 227"/>
                  <a:gd name="T105" fmla="*/ 58 h 226"/>
                  <a:gd name="T106" fmla="*/ 113 w 227"/>
                  <a:gd name="T107" fmla="*/ 5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7" h="226">
                    <a:moveTo>
                      <a:pt x="113" y="226"/>
                    </a:moveTo>
                    <a:lnTo>
                      <a:pt x="113" y="226"/>
                    </a:lnTo>
                    <a:lnTo>
                      <a:pt x="102" y="225"/>
                    </a:lnTo>
                    <a:lnTo>
                      <a:pt x="91" y="224"/>
                    </a:lnTo>
                    <a:lnTo>
                      <a:pt x="80" y="221"/>
                    </a:lnTo>
                    <a:lnTo>
                      <a:pt x="69" y="217"/>
                    </a:lnTo>
                    <a:lnTo>
                      <a:pt x="59" y="212"/>
                    </a:lnTo>
                    <a:lnTo>
                      <a:pt x="50" y="207"/>
                    </a:lnTo>
                    <a:lnTo>
                      <a:pt x="41" y="200"/>
                    </a:lnTo>
                    <a:lnTo>
                      <a:pt x="33" y="193"/>
                    </a:lnTo>
                    <a:lnTo>
                      <a:pt x="26" y="185"/>
                    </a:lnTo>
                    <a:lnTo>
                      <a:pt x="19" y="177"/>
                    </a:lnTo>
                    <a:lnTo>
                      <a:pt x="14" y="167"/>
                    </a:lnTo>
                    <a:lnTo>
                      <a:pt x="9" y="157"/>
                    </a:lnTo>
                    <a:lnTo>
                      <a:pt x="5" y="147"/>
                    </a:lnTo>
                    <a:lnTo>
                      <a:pt x="2" y="135"/>
                    </a:lnTo>
                    <a:lnTo>
                      <a:pt x="1" y="124"/>
                    </a:lnTo>
                    <a:lnTo>
                      <a:pt x="0" y="113"/>
                    </a:lnTo>
                    <a:lnTo>
                      <a:pt x="0" y="113"/>
                    </a:lnTo>
                    <a:lnTo>
                      <a:pt x="1" y="101"/>
                    </a:lnTo>
                    <a:lnTo>
                      <a:pt x="2" y="90"/>
                    </a:lnTo>
                    <a:lnTo>
                      <a:pt x="5" y="79"/>
                    </a:lnTo>
                    <a:lnTo>
                      <a:pt x="9" y="69"/>
                    </a:lnTo>
                    <a:lnTo>
                      <a:pt x="14" y="59"/>
                    </a:lnTo>
                    <a:lnTo>
                      <a:pt x="19" y="50"/>
                    </a:lnTo>
                    <a:lnTo>
                      <a:pt x="26" y="41"/>
                    </a:lnTo>
                    <a:lnTo>
                      <a:pt x="33" y="32"/>
                    </a:lnTo>
                    <a:lnTo>
                      <a:pt x="41" y="25"/>
                    </a:lnTo>
                    <a:lnTo>
                      <a:pt x="50" y="19"/>
                    </a:lnTo>
                    <a:lnTo>
                      <a:pt x="59" y="13"/>
                    </a:lnTo>
                    <a:lnTo>
                      <a:pt x="69" y="8"/>
                    </a:lnTo>
                    <a:lnTo>
                      <a:pt x="80" y="5"/>
                    </a:lnTo>
                    <a:lnTo>
                      <a:pt x="91" y="2"/>
                    </a:lnTo>
                    <a:lnTo>
                      <a:pt x="102" y="0"/>
                    </a:lnTo>
                    <a:lnTo>
                      <a:pt x="113" y="0"/>
                    </a:lnTo>
                    <a:lnTo>
                      <a:pt x="113" y="0"/>
                    </a:lnTo>
                    <a:lnTo>
                      <a:pt x="125" y="0"/>
                    </a:lnTo>
                    <a:lnTo>
                      <a:pt x="136" y="2"/>
                    </a:lnTo>
                    <a:lnTo>
                      <a:pt x="147" y="5"/>
                    </a:lnTo>
                    <a:lnTo>
                      <a:pt x="157" y="8"/>
                    </a:lnTo>
                    <a:lnTo>
                      <a:pt x="167" y="13"/>
                    </a:lnTo>
                    <a:lnTo>
                      <a:pt x="176" y="19"/>
                    </a:lnTo>
                    <a:lnTo>
                      <a:pt x="186" y="25"/>
                    </a:lnTo>
                    <a:lnTo>
                      <a:pt x="194" y="32"/>
                    </a:lnTo>
                    <a:lnTo>
                      <a:pt x="201" y="41"/>
                    </a:lnTo>
                    <a:lnTo>
                      <a:pt x="207" y="50"/>
                    </a:lnTo>
                    <a:lnTo>
                      <a:pt x="213" y="59"/>
                    </a:lnTo>
                    <a:lnTo>
                      <a:pt x="218" y="69"/>
                    </a:lnTo>
                    <a:lnTo>
                      <a:pt x="222" y="79"/>
                    </a:lnTo>
                    <a:lnTo>
                      <a:pt x="224" y="90"/>
                    </a:lnTo>
                    <a:lnTo>
                      <a:pt x="226" y="101"/>
                    </a:lnTo>
                    <a:lnTo>
                      <a:pt x="227" y="113"/>
                    </a:lnTo>
                    <a:lnTo>
                      <a:pt x="227" y="113"/>
                    </a:lnTo>
                    <a:lnTo>
                      <a:pt x="226" y="124"/>
                    </a:lnTo>
                    <a:lnTo>
                      <a:pt x="224" y="135"/>
                    </a:lnTo>
                    <a:lnTo>
                      <a:pt x="222" y="147"/>
                    </a:lnTo>
                    <a:lnTo>
                      <a:pt x="218" y="157"/>
                    </a:lnTo>
                    <a:lnTo>
                      <a:pt x="213" y="167"/>
                    </a:lnTo>
                    <a:lnTo>
                      <a:pt x="207" y="177"/>
                    </a:lnTo>
                    <a:lnTo>
                      <a:pt x="201" y="185"/>
                    </a:lnTo>
                    <a:lnTo>
                      <a:pt x="194" y="193"/>
                    </a:lnTo>
                    <a:lnTo>
                      <a:pt x="186" y="200"/>
                    </a:lnTo>
                    <a:lnTo>
                      <a:pt x="176" y="207"/>
                    </a:lnTo>
                    <a:lnTo>
                      <a:pt x="167" y="212"/>
                    </a:lnTo>
                    <a:lnTo>
                      <a:pt x="157" y="217"/>
                    </a:lnTo>
                    <a:lnTo>
                      <a:pt x="147" y="221"/>
                    </a:lnTo>
                    <a:lnTo>
                      <a:pt x="136" y="224"/>
                    </a:lnTo>
                    <a:lnTo>
                      <a:pt x="125" y="225"/>
                    </a:lnTo>
                    <a:lnTo>
                      <a:pt x="113" y="226"/>
                    </a:lnTo>
                    <a:lnTo>
                      <a:pt x="113" y="226"/>
                    </a:lnTo>
                    <a:close/>
                    <a:moveTo>
                      <a:pt x="113" y="57"/>
                    </a:moveTo>
                    <a:lnTo>
                      <a:pt x="113" y="57"/>
                    </a:lnTo>
                    <a:lnTo>
                      <a:pt x="102" y="58"/>
                    </a:lnTo>
                    <a:lnTo>
                      <a:pt x="92" y="61"/>
                    </a:lnTo>
                    <a:lnTo>
                      <a:pt x="82" y="66"/>
                    </a:lnTo>
                    <a:lnTo>
                      <a:pt x="73" y="73"/>
                    </a:lnTo>
                    <a:lnTo>
                      <a:pt x="66" y="81"/>
                    </a:lnTo>
                    <a:lnTo>
                      <a:pt x="61" y="91"/>
                    </a:lnTo>
                    <a:lnTo>
                      <a:pt x="57" y="101"/>
                    </a:lnTo>
                    <a:lnTo>
                      <a:pt x="56" y="113"/>
                    </a:lnTo>
                    <a:lnTo>
                      <a:pt x="56" y="113"/>
                    </a:lnTo>
                    <a:lnTo>
                      <a:pt x="57" y="124"/>
                    </a:lnTo>
                    <a:lnTo>
                      <a:pt x="61" y="135"/>
                    </a:lnTo>
                    <a:lnTo>
                      <a:pt x="66" y="145"/>
                    </a:lnTo>
                    <a:lnTo>
                      <a:pt x="73" y="153"/>
                    </a:lnTo>
                    <a:lnTo>
                      <a:pt x="82" y="160"/>
                    </a:lnTo>
                    <a:lnTo>
                      <a:pt x="92" y="165"/>
                    </a:lnTo>
                    <a:lnTo>
                      <a:pt x="102" y="169"/>
                    </a:lnTo>
                    <a:lnTo>
                      <a:pt x="113" y="170"/>
                    </a:lnTo>
                    <a:lnTo>
                      <a:pt x="113" y="170"/>
                    </a:lnTo>
                    <a:lnTo>
                      <a:pt x="125" y="169"/>
                    </a:lnTo>
                    <a:lnTo>
                      <a:pt x="135" y="165"/>
                    </a:lnTo>
                    <a:lnTo>
                      <a:pt x="145" y="160"/>
                    </a:lnTo>
                    <a:lnTo>
                      <a:pt x="153" y="153"/>
                    </a:lnTo>
                    <a:lnTo>
                      <a:pt x="160" y="145"/>
                    </a:lnTo>
                    <a:lnTo>
                      <a:pt x="165" y="135"/>
                    </a:lnTo>
                    <a:lnTo>
                      <a:pt x="168" y="124"/>
                    </a:lnTo>
                    <a:lnTo>
                      <a:pt x="169" y="113"/>
                    </a:lnTo>
                    <a:lnTo>
                      <a:pt x="169" y="113"/>
                    </a:lnTo>
                    <a:lnTo>
                      <a:pt x="168" y="101"/>
                    </a:lnTo>
                    <a:lnTo>
                      <a:pt x="165" y="91"/>
                    </a:lnTo>
                    <a:lnTo>
                      <a:pt x="160" y="81"/>
                    </a:lnTo>
                    <a:lnTo>
                      <a:pt x="153" y="73"/>
                    </a:lnTo>
                    <a:lnTo>
                      <a:pt x="145" y="66"/>
                    </a:lnTo>
                    <a:lnTo>
                      <a:pt x="135" y="61"/>
                    </a:lnTo>
                    <a:lnTo>
                      <a:pt x="125" y="58"/>
                    </a:lnTo>
                    <a:lnTo>
                      <a:pt x="113" y="57"/>
                    </a:lnTo>
                    <a:lnTo>
                      <a:pt x="11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1" name="Freeform 305">
                <a:extLst>
                  <a:ext uri="{FF2B5EF4-FFF2-40B4-BE49-F238E27FC236}">
                    <a16:creationId xmlns:a16="http://schemas.microsoft.com/office/drawing/2014/main" id="{53F59793-3090-4C29-B975-26F695D63A31}"/>
                  </a:ext>
                </a:extLst>
              </p:cNvPr>
              <p:cNvSpPr>
                <a:spLocks/>
              </p:cNvSpPr>
              <p:nvPr/>
            </p:nvSpPr>
            <p:spPr bwMode="auto">
              <a:xfrm>
                <a:off x="6996113" y="3162301"/>
                <a:ext cx="360363" cy="71438"/>
              </a:xfrm>
              <a:custGeom>
                <a:avLst/>
                <a:gdLst>
                  <a:gd name="T0" fmla="*/ 544 w 1360"/>
                  <a:gd name="T1" fmla="*/ 268 h 271"/>
                  <a:gd name="T2" fmla="*/ 314 w 1360"/>
                  <a:gd name="T3" fmla="*/ 252 h 271"/>
                  <a:gd name="T4" fmla="*/ 170 w 1360"/>
                  <a:gd name="T5" fmla="*/ 230 h 271"/>
                  <a:gd name="T6" fmla="*/ 76 w 1360"/>
                  <a:gd name="T7" fmla="*/ 203 h 271"/>
                  <a:gd name="T8" fmla="*/ 20 w 1360"/>
                  <a:gd name="T9" fmla="*/ 170 h 271"/>
                  <a:gd name="T10" fmla="*/ 4 w 1360"/>
                  <a:gd name="T11" fmla="*/ 148 h 271"/>
                  <a:gd name="T12" fmla="*/ 0 w 1360"/>
                  <a:gd name="T13" fmla="*/ 130 h 271"/>
                  <a:gd name="T14" fmla="*/ 6 w 1360"/>
                  <a:gd name="T15" fmla="*/ 107 h 271"/>
                  <a:gd name="T16" fmla="*/ 24 w 1360"/>
                  <a:gd name="T17" fmla="*/ 85 h 271"/>
                  <a:gd name="T18" fmla="*/ 98 w 1360"/>
                  <a:gd name="T19" fmla="*/ 49 h 271"/>
                  <a:gd name="T20" fmla="*/ 221 w 1360"/>
                  <a:gd name="T21" fmla="*/ 20 h 271"/>
                  <a:gd name="T22" fmla="*/ 392 w 1360"/>
                  <a:gd name="T23" fmla="*/ 0 h 271"/>
                  <a:gd name="T24" fmla="*/ 408 w 1360"/>
                  <a:gd name="T25" fmla="*/ 3 h 271"/>
                  <a:gd name="T26" fmla="*/ 421 w 1360"/>
                  <a:gd name="T27" fmla="*/ 20 h 271"/>
                  <a:gd name="T28" fmla="*/ 421 w 1360"/>
                  <a:gd name="T29" fmla="*/ 36 h 271"/>
                  <a:gd name="T30" fmla="*/ 407 w 1360"/>
                  <a:gd name="T31" fmla="*/ 53 h 271"/>
                  <a:gd name="T32" fmla="*/ 351 w 1360"/>
                  <a:gd name="T33" fmla="*/ 60 h 271"/>
                  <a:gd name="T34" fmla="*/ 205 w 1360"/>
                  <a:gd name="T35" fmla="*/ 80 h 271"/>
                  <a:gd name="T36" fmla="*/ 114 w 1360"/>
                  <a:gd name="T37" fmla="*/ 103 h 271"/>
                  <a:gd name="T38" fmla="*/ 68 w 1360"/>
                  <a:gd name="T39" fmla="*/ 123 h 271"/>
                  <a:gd name="T40" fmla="*/ 56 w 1360"/>
                  <a:gd name="T41" fmla="*/ 132 h 271"/>
                  <a:gd name="T42" fmla="*/ 87 w 1360"/>
                  <a:gd name="T43" fmla="*/ 150 h 271"/>
                  <a:gd name="T44" fmla="*/ 193 w 1360"/>
                  <a:gd name="T45" fmla="*/ 176 h 271"/>
                  <a:gd name="T46" fmla="*/ 369 w 1360"/>
                  <a:gd name="T47" fmla="*/ 201 h 271"/>
                  <a:gd name="T48" fmla="*/ 610 w 1360"/>
                  <a:gd name="T49" fmla="*/ 214 h 271"/>
                  <a:gd name="T50" fmla="*/ 816 w 1360"/>
                  <a:gd name="T51" fmla="*/ 212 h 271"/>
                  <a:gd name="T52" fmla="*/ 1042 w 1360"/>
                  <a:gd name="T53" fmla="*/ 196 h 271"/>
                  <a:gd name="T54" fmla="*/ 1201 w 1360"/>
                  <a:gd name="T55" fmla="*/ 168 h 271"/>
                  <a:gd name="T56" fmla="*/ 1288 w 1360"/>
                  <a:gd name="T57" fmla="*/ 140 h 271"/>
                  <a:gd name="T58" fmla="*/ 1304 w 1360"/>
                  <a:gd name="T59" fmla="*/ 127 h 271"/>
                  <a:gd name="T60" fmla="*/ 1245 w 1360"/>
                  <a:gd name="T61" fmla="*/ 102 h 271"/>
                  <a:gd name="T62" fmla="*/ 1153 w 1360"/>
                  <a:gd name="T63" fmla="*/ 80 h 271"/>
                  <a:gd name="T64" fmla="*/ 1007 w 1360"/>
                  <a:gd name="T65" fmla="*/ 60 h 271"/>
                  <a:gd name="T66" fmla="*/ 950 w 1360"/>
                  <a:gd name="T67" fmla="*/ 52 h 271"/>
                  <a:gd name="T68" fmla="*/ 936 w 1360"/>
                  <a:gd name="T69" fmla="*/ 36 h 271"/>
                  <a:gd name="T70" fmla="*/ 936 w 1360"/>
                  <a:gd name="T71" fmla="*/ 20 h 271"/>
                  <a:gd name="T72" fmla="*/ 949 w 1360"/>
                  <a:gd name="T73" fmla="*/ 3 h 271"/>
                  <a:gd name="T74" fmla="*/ 966 w 1360"/>
                  <a:gd name="T75" fmla="*/ 0 h 271"/>
                  <a:gd name="T76" fmla="*/ 1138 w 1360"/>
                  <a:gd name="T77" fmla="*/ 20 h 271"/>
                  <a:gd name="T78" fmla="*/ 1261 w 1360"/>
                  <a:gd name="T79" fmla="*/ 48 h 271"/>
                  <a:gd name="T80" fmla="*/ 1335 w 1360"/>
                  <a:gd name="T81" fmla="*/ 85 h 271"/>
                  <a:gd name="T82" fmla="*/ 1354 w 1360"/>
                  <a:gd name="T83" fmla="*/ 107 h 271"/>
                  <a:gd name="T84" fmla="*/ 1360 w 1360"/>
                  <a:gd name="T85" fmla="*/ 130 h 271"/>
                  <a:gd name="T86" fmla="*/ 1356 w 1360"/>
                  <a:gd name="T87" fmla="*/ 148 h 271"/>
                  <a:gd name="T88" fmla="*/ 1340 w 1360"/>
                  <a:gd name="T89" fmla="*/ 170 h 271"/>
                  <a:gd name="T90" fmla="*/ 1285 w 1360"/>
                  <a:gd name="T91" fmla="*/ 203 h 271"/>
                  <a:gd name="T92" fmla="*/ 1191 w 1360"/>
                  <a:gd name="T93" fmla="*/ 230 h 271"/>
                  <a:gd name="T94" fmla="*/ 1046 w 1360"/>
                  <a:gd name="T95" fmla="*/ 252 h 271"/>
                  <a:gd name="T96" fmla="*/ 816 w 1360"/>
                  <a:gd name="T97" fmla="*/ 26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60" h="271">
                    <a:moveTo>
                      <a:pt x="680" y="271"/>
                    </a:moveTo>
                    <a:lnTo>
                      <a:pt x="680" y="271"/>
                    </a:lnTo>
                    <a:lnTo>
                      <a:pt x="631" y="271"/>
                    </a:lnTo>
                    <a:lnTo>
                      <a:pt x="544" y="268"/>
                    </a:lnTo>
                    <a:lnTo>
                      <a:pt x="491" y="266"/>
                    </a:lnTo>
                    <a:lnTo>
                      <a:pt x="434" y="263"/>
                    </a:lnTo>
                    <a:lnTo>
                      <a:pt x="375" y="258"/>
                    </a:lnTo>
                    <a:lnTo>
                      <a:pt x="314" y="252"/>
                    </a:lnTo>
                    <a:lnTo>
                      <a:pt x="254" y="244"/>
                    </a:lnTo>
                    <a:lnTo>
                      <a:pt x="225" y="240"/>
                    </a:lnTo>
                    <a:lnTo>
                      <a:pt x="197" y="235"/>
                    </a:lnTo>
                    <a:lnTo>
                      <a:pt x="170" y="230"/>
                    </a:lnTo>
                    <a:lnTo>
                      <a:pt x="143" y="224"/>
                    </a:lnTo>
                    <a:lnTo>
                      <a:pt x="119" y="217"/>
                    </a:lnTo>
                    <a:lnTo>
                      <a:pt x="96" y="210"/>
                    </a:lnTo>
                    <a:lnTo>
                      <a:pt x="76" y="203"/>
                    </a:lnTo>
                    <a:lnTo>
                      <a:pt x="57" y="193"/>
                    </a:lnTo>
                    <a:lnTo>
                      <a:pt x="40" y="184"/>
                    </a:lnTo>
                    <a:lnTo>
                      <a:pt x="26" y="175"/>
                    </a:lnTo>
                    <a:lnTo>
                      <a:pt x="20" y="170"/>
                    </a:lnTo>
                    <a:lnTo>
                      <a:pt x="15" y="165"/>
                    </a:lnTo>
                    <a:lnTo>
                      <a:pt x="10" y="159"/>
                    </a:lnTo>
                    <a:lnTo>
                      <a:pt x="7" y="154"/>
                    </a:lnTo>
                    <a:lnTo>
                      <a:pt x="4" y="148"/>
                    </a:lnTo>
                    <a:lnTo>
                      <a:pt x="1" y="142"/>
                    </a:lnTo>
                    <a:lnTo>
                      <a:pt x="0" y="136"/>
                    </a:lnTo>
                    <a:lnTo>
                      <a:pt x="0" y="130"/>
                    </a:lnTo>
                    <a:lnTo>
                      <a:pt x="0" y="130"/>
                    </a:lnTo>
                    <a:lnTo>
                      <a:pt x="0" y="124"/>
                    </a:lnTo>
                    <a:lnTo>
                      <a:pt x="1" y="118"/>
                    </a:lnTo>
                    <a:lnTo>
                      <a:pt x="3" y="112"/>
                    </a:lnTo>
                    <a:lnTo>
                      <a:pt x="6" y="107"/>
                    </a:lnTo>
                    <a:lnTo>
                      <a:pt x="9" y="101"/>
                    </a:lnTo>
                    <a:lnTo>
                      <a:pt x="13" y="96"/>
                    </a:lnTo>
                    <a:lnTo>
                      <a:pt x="18" y="90"/>
                    </a:lnTo>
                    <a:lnTo>
                      <a:pt x="24" y="85"/>
                    </a:lnTo>
                    <a:lnTo>
                      <a:pt x="38" y="75"/>
                    </a:lnTo>
                    <a:lnTo>
                      <a:pt x="56" y="66"/>
                    </a:lnTo>
                    <a:lnTo>
                      <a:pt x="75" y="57"/>
                    </a:lnTo>
                    <a:lnTo>
                      <a:pt x="98" y="49"/>
                    </a:lnTo>
                    <a:lnTo>
                      <a:pt x="124" y="41"/>
                    </a:lnTo>
                    <a:lnTo>
                      <a:pt x="154" y="33"/>
                    </a:lnTo>
                    <a:lnTo>
                      <a:pt x="186" y="27"/>
                    </a:lnTo>
                    <a:lnTo>
                      <a:pt x="221" y="20"/>
                    </a:lnTo>
                    <a:lnTo>
                      <a:pt x="259" y="14"/>
                    </a:lnTo>
                    <a:lnTo>
                      <a:pt x="300" y="9"/>
                    </a:lnTo>
                    <a:lnTo>
                      <a:pt x="344" y="4"/>
                    </a:lnTo>
                    <a:lnTo>
                      <a:pt x="392" y="0"/>
                    </a:lnTo>
                    <a:lnTo>
                      <a:pt x="392" y="0"/>
                    </a:lnTo>
                    <a:lnTo>
                      <a:pt x="398" y="0"/>
                    </a:lnTo>
                    <a:lnTo>
                      <a:pt x="403" y="1"/>
                    </a:lnTo>
                    <a:lnTo>
                      <a:pt x="408" y="3"/>
                    </a:lnTo>
                    <a:lnTo>
                      <a:pt x="412" y="6"/>
                    </a:lnTo>
                    <a:lnTo>
                      <a:pt x="416" y="10"/>
                    </a:lnTo>
                    <a:lnTo>
                      <a:pt x="419" y="15"/>
                    </a:lnTo>
                    <a:lnTo>
                      <a:pt x="421" y="20"/>
                    </a:lnTo>
                    <a:lnTo>
                      <a:pt x="422" y="25"/>
                    </a:lnTo>
                    <a:lnTo>
                      <a:pt x="422" y="25"/>
                    </a:lnTo>
                    <a:lnTo>
                      <a:pt x="422" y="31"/>
                    </a:lnTo>
                    <a:lnTo>
                      <a:pt x="421" y="36"/>
                    </a:lnTo>
                    <a:lnTo>
                      <a:pt x="419" y="41"/>
                    </a:lnTo>
                    <a:lnTo>
                      <a:pt x="416" y="46"/>
                    </a:lnTo>
                    <a:lnTo>
                      <a:pt x="412" y="50"/>
                    </a:lnTo>
                    <a:lnTo>
                      <a:pt x="407" y="53"/>
                    </a:lnTo>
                    <a:lnTo>
                      <a:pt x="402" y="55"/>
                    </a:lnTo>
                    <a:lnTo>
                      <a:pt x="397" y="56"/>
                    </a:lnTo>
                    <a:lnTo>
                      <a:pt x="397" y="56"/>
                    </a:lnTo>
                    <a:lnTo>
                      <a:pt x="351" y="60"/>
                    </a:lnTo>
                    <a:lnTo>
                      <a:pt x="308" y="65"/>
                    </a:lnTo>
                    <a:lnTo>
                      <a:pt x="271" y="70"/>
                    </a:lnTo>
                    <a:lnTo>
                      <a:pt x="236" y="75"/>
                    </a:lnTo>
                    <a:lnTo>
                      <a:pt x="205" y="80"/>
                    </a:lnTo>
                    <a:lnTo>
                      <a:pt x="178" y="86"/>
                    </a:lnTo>
                    <a:lnTo>
                      <a:pt x="154" y="91"/>
                    </a:lnTo>
                    <a:lnTo>
                      <a:pt x="132" y="98"/>
                    </a:lnTo>
                    <a:lnTo>
                      <a:pt x="114" y="103"/>
                    </a:lnTo>
                    <a:lnTo>
                      <a:pt x="99" y="109"/>
                    </a:lnTo>
                    <a:lnTo>
                      <a:pt x="86" y="114"/>
                    </a:lnTo>
                    <a:lnTo>
                      <a:pt x="76" y="118"/>
                    </a:lnTo>
                    <a:lnTo>
                      <a:pt x="68" y="123"/>
                    </a:lnTo>
                    <a:lnTo>
                      <a:pt x="62" y="126"/>
                    </a:lnTo>
                    <a:lnTo>
                      <a:pt x="58" y="130"/>
                    </a:lnTo>
                    <a:lnTo>
                      <a:pt x="56" y="132"/>
                    </a:lnTo>
                    <a:lnTo>
                      <a:pt x="56" y="132"/>
                    </a:lnTo>
                    <a:lnTo>
                      <a:pt x="58" y="135"/>
                    </a:lnTo>
                    <a:lnTo>
                      <a:pt x="62" y="138"/>
                    </a:lnTo>
                    <a:lnTo>
                      <a:pt x="72" y="143"/>
                    </a:lnTo>
                    <a:lnTo>
                      <a:pt x="87" y="150"/>
                    </a:lnTo>
                    <a:lnTo>
                      <a:pt x="106" y="156"/>
                    </a:lnTo>
                    <a:lnTo>
                      <a:pt x="130" y="163"/>
                    </a:lnTo>
                    <a:lnTo>
                      <a:pt x="160" y="170"/>
                    </a:lnTo>
                    <a:lnTo>
                      <a:pt x="193" y="176"/>
                    </a:lnTo>
                    <a:lnTo>
                      <a:pt x="230" y="183"/>
                    </a:lnTo>
                    <a:lnTo>
                      <a:pt x="272" y="189"/>
                    </a:lnTo>
                    <a:lnTo>
                      <a:pt x="318" y="196"/>
                    </a:lnTo>
                    <a:lnTo>
                      <a:pt x="369" y="201"/>
                    </a:lnTo>
                    <a:lnTo>
                      <a:pt x="422" y="206"/>
                    </a:lnTo>
                    <a:lnTo>
                      <a:pt x="481" y="210"/>
                    </a:lnTo>
                    <a:lnTo>
                      <a:pt x="543" y="212"/>
                    </a:lnTo>
                    <a:lnTo>
                      <a:pt x="610" y="214"/>
                    </a:lnTo>
                    <a:lnTo>
                      <a:pt x="680" y="215"/>
                    </a:lnTo>
                    <a:lnTo>
                      <a:pt x="680" y="215"/>
                    </a:lnTo>
                    <a:lnTo>
                      <a:pt x="750" y="214"/>
                    </a:lnTo>
                    <a:lnTo>
                      <a:pt x="816" y="212"/>
                    </a:lnTo>
                    <a:lnTo>
                      <a:pt x="879" y="210"/>
                    </a:lnTo>
                    <a:lnTo>
                      <a:pt x="937" y="206"/>
                    </a:lnTo>
                    <a:lnTo>
                      <a:pt x="992" y="201"/>
                    </a:lnTo>
                    <a:lnTo>
                      <a:pt x="1042" y="196"/>
                    </a:lnTo>
                    <a:lnTo>
                      <a:pt x="1088" y="189"/>
                    </a:lnTo>
                    <a:lnTo>
                      <a:pt x="1130" y="182"/>
                    </a:lnTo>
                    <a:lnTo>
                      <a:pt x="1168" y="175"/>
                    </a:lnTo>
                    <a:lnTo>
                      <a:pt x="1201" y="168"/>
                    </a:lnTo>
                    <a:lnTo>
                      <a:pt x="1229" y="161"/>
                    </a:lnTo>
                    <a:lnTo>
                      <a:pt x="1253" y="154"/>
                    </a:lnTo>
                    <a:lnTo>
                      <a:pt x="1274" y="147"/>
                    </a:lnTo>
                    <a:lnTo>
                      <a:pt x="1288" y="140"/>
                    </a:lnTo>
                    <a:lnTo>
                      <a:pt x="1299" y="133"/>
                    </a:lnTo>
                    <a:lnTo>
                      <a:pt x="1302" y="130"/>
                    </a:lnTo>
                    <a:lnTo>
                      <a:pt x="1304" y="127"/>
                    </a:lnTo>
                    <a:lnTo>
                      <a:pt x="1304" y="127"/>
                    </a:lnTo>
                    <a:lnTo>
                      <a:pt x="1298" y="123"/>
                    </a:lnTo>
                    <a:lnTo>
                      <a:pt x="1284" y="116"/>
                    </a:lnTo>
                    <a:lnTo>
                      <a:pt x="1260" y="107"/>
                    </a:lnTo>
                    <a:lnTo>
                      <a:pt x="1245" y="102"/>
                    </a:lnTo>
                    <a:lnTo>
                      <a:pt x="1227" y="97"/>
                    </a:lnTo>
                    <a:lnTo>
                      <a:pt x="1206" y="91"/>
                    </a:lnTo>
                    <a:lnTo>
                      <a:pt x="1182" y="85"/>
                    </a:lnTo>
                    <a:lnTo>
                      <a:pt x="1153" y="80"/>
                    </a:lnTo>
                    <a:lnTo>
                      <a:pt x="1123" y="75"/>
                    </a:lnTo>
                    <a:lnTo>
                      <a:pt x="1088" y="69"/>
                    </a:lnTo>
                    <a:lnTo>
                      <a:pt x="1049" y="64"/>
                    </a:lnTo>
                    <a:lnTo>
                      <a:pt x="1007" y="60"/>
                    </a:lnTo>
                    <a:lnTo>
                      <a:pt x="961" y="56"/>
                    </a:lnTo>
                    <a:lnTo>
                      <a:pt x="961" y="56"/>
                    </a:lnTo>
                    <a:lnTo>
                      <a:pt x="955" y="54"/>
                    </a:lnTo>
                    <a:lnTo>
                      <a:pt x="950" y="52"/>
                    </a:lnTo>
                    <a:lnTo>
                      <a:pt x="945" y="49"/>
                    </a:lnTo>
                    <a:lnTo>
                      <a:pt x="941" y="46"/>
                    </a:lnTo>
                    <a:lnTo>
                      <a:pt x="938" y="41"/>
                    </a:lnTo>
                    <a:lnTo>
                      <a:pt x="936" y="36"/>
                    </a:lnTo>
                    <a:lnTo>
                      <a:pt x="935" y="31"/>
                    </a:lnTo>
                    <a:lnTo>
                      <a:pt x="935" y="25"/>
                    </a:lnTo>
                    <a:lnTo>
                      <a:pt x="935" y="25"/>
                    </a:lnTo>
                    <a:lnTo>
                      <a:pt x="936" y="20"/>
                    </a:lnTo>
                    <a:lnTo>
                      <a:pt x="938" y="15"/>
                    </a:lnTo>
                    <a:lnTo>
                      <a:pt x="941" y="10"/>
                    </a:lnTo>
                    <a:lnTo>
                      <a:pt x="945" y="6"/>
                    </a:lnTo>
                    <a:lnTo>
                      <a:pt x="949" y="3"/>
                    </a:lnTo>
                    <a:lnTo>
                      <a:pt x="954" y="1"/>
                    </a:lnTo>
                    <a:lnTo>
                      <a:pt x="961" y="0"/>
                    </a:lnTo>
                    <a:lnTo>
                      <a:pt x="966" y="0"/>
                    </a:lnTo>
                    <a:lnTo>
                      <a:pt x="966" y="0"/>
                    </a:lnTo>
                    <a:lnTo>
                      <a:pt x="1013" y="4"/>
                    </a:lnTo>
                    <a:lnTo>
                      <a:pt x="1057" y="9"/>
                    </a:lnTo>
                    <a:lnTo>
                      <a:pt x="1099" y="14"/>
                    </a:lnTo>
                    <a:lnTo>
                      <a:pt x="1138" y="20"/>
                    </a:lnTo>
                    <a:lnTo>
                      <a:pt x="1174" y="26"/>
                    </a:lnTo>
                    <a:lnTo>
                      <a:pt x="1206" y="33"/>
                    </a:lnTo>
                    <a:lnTo>
                      <a:pt x="1235" y="41"/>
                    </a:lnTo>
                    <a:lnTo>
                      <a:pt x="1261" y="48"/>
                    </a:lnTo>
                    <a:lnTo>
                      <a:pt x="1285" y="57"/>
                    </a:lnTo>
                    <a:lnTo>
                      <a:pt x="1304" y="66"/>
                    </a:lnTo>
                    <a:lnTo>
                      <a:pt x="1321" y="75"/>
                    </a:lnTo>
                    <a:lnTo>
                      <a:pt x="1335" y="85"/>
                    </a:lnTo>
                    <a:lnTo>
                      <a:pt x="1341" y="90"/>
                    </a:lnTo>
                    <a:lnTo>
                      <a:pt x="1346" y="96"/>
                    </a:lnTo>
                    <a:lnTo>
                      <a:pt x="1350" y="101"/>
                    </a:lnTo>
                    <a:lnTo>
                      <a:pt x="1354" y="107"/>
                    </a:lnTo>
                    <a:lnTo>
                      <a:pt x="1356" y="112"/>
                    </a:lnTo>
                    <a:lnTo>
                      <a:pt x="1358" y="118"/>
                    </a:lnTo>
                    <a:lnTo>
                      <a:pt x="1359" y="124"/>
                    </a:lnTo>
                    <a:lnTo>
                      <a:pt x="1360" y="130"/>
                    </a:lnTo>
                    <a:lnTo>
                      <a:pt x="1360" y="130"/>
                    </a:lnTo>
                    <a:lnTo>
                      <a:pt x="1359" y="136"/>
                    </a:lnTo>
                    <a:lnTo>
                      <a:pt x="1358" y="142"/>
                    </a:lnTo>
                    <a:lnTo>
                      <a:pt x="1356" y="148"/>
                    </a:lnTo>
                    <a:lnTo>
                      <a:pt x="1353" y="154"/>
                    </a:lnTo>
                    <a:lnTo>
                      <a:pt x="1349" y="159"/>
                    </a:lnTo>
                    <a:lnTo>
                      <a:pt x="1345" y="165"/>
                    </a:lnTo>
                    <a:lnTo>
                      <a:pt x="1340" y="170"/>
                    </a:lnTo>
                    <a:lnTo>
                      <a:pt x="1334" y="175"/>
                    </a:lnTo>
                    <a:lnTo>
                      <a:pt x="1320" y="184"/>
                    </a:lnTo>
                    <a:lnTo>
                      <a:pt x="1303" y="193"/>
                    </a:lnTo>
                    <a:lnTo>
                      <a:pt x="1285" y="203"/>
                    </a:lnTo>
                    <a:lnTo>
                      <a:pt x="1264" y="210"/>
                    </a:lnTo>
                    <a:lnTo>
                      <a:pt x="1241" y="217"/>
                    </a:lnTo>
                    <a:lnTo>
                      <a:pt x="1216" y="224"/>
                    </a:lnTo>
                    <a:lnTo>
                      <a:pt x="1191" y="230"/>
                    </a:lnTo>
                    <a:lnTo>
                      <a:pt x="1164" y="235"/>
                    </a:lnTo>
                    <a:lnTo>
                      <a:pt x="1135" y="240"/>
                    </a:lnTo>
                    <a:lnTo>
                      <a:pt x="1106" y="244"/>
                    </a:lnTo>
                    <a:lnTo>
                      <a:pt x="1046" y="252"/>
                    </a:lnTo>
                    <a:lnTo>
                      <a:pt x="986" y="258"/>
                    </a:lnTo>
                    <a:lnTo>
                      <a:pt x="926" y="263"/>
                    </a:lnTo>
                    <a:lnTo>
                      <a:pt x="869" y="266"/>
                    </a:lnTo>
                    <a:lnTo>
                      <a:pt x="816" y="268"/>
                    </a:lnTo>
                    <a:lnTo>
                      <a:pt x="729" y="271"/>
                    </a:lnTo>
                    <a:lnTo>
                      <a:pt x="680" y="271"/>
                    </a:lnTo>
                    <a:lnTo>
                      <a:pt x="68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2" name="Freeform 306">
                <a:extLst>
                  <a:ext uri="{FF2B5EF4-FFF2-40B4-BE49-F238E27FC236}">
                    <a16:creationId xmlns:a16="http://schemas.microsoft.com/office/drawing/2014/main" id="{6AF39C76-70AE-4FC2-BB1D-6424DDE13976}"/>
                  </a:ext>
                </a:extLst>
              </p:cNvPr>
              <p:cNvSpPr>
                <a:spLocks noEditPoints="1"/>
              </p:cNvSpPr>
              <p:nvPr/>
            </p:nvSpPr>
            <p:spPr bwMode="auto">
              <a:xfrm>
                <a:off x="7131050" y="3008313"/>
                <a:ext cx="90488" cy="150813"/>
              </a:xfrm>
              <a:custGeom>
                <a:avLst/>
                <a:gdLst>
                  <a:gd name="T0" fmla="*/ 28 w 340"/>
                  <a:gd name="T1" fmla="*/ 566 h 566"/>
                  <a:gd name="T2" fmla="*/ 22 w 340"/>
                  <a:gd name="T3" fmla="*/ 566 h 566"/>
                  <a:gd name="T4" fmla="*/ 12 w 340"/>
                  <a:gd name="T5" fmla="*/ 562 h 566"/>
                  <a:gd name="T6" fmla="*/ 5 w 340"/>
                  <a:gd name="T7" fmla="*/ 554 h 566"/>
                  <a:gd name="T8" fmla="*/ 0 w 340"/>
                  <a:gd name="T9" fmla="*/ 544 h 566"/>
                  <a:gd name="T10" fmla="*/ 0 w 340"/>
                  <a:gd name="T11" fmla="*/ 171 h 566"/>
                  <a:gd name="T12" fmla="*/ 1 w 340"/>
                  <a:gd name="T13" fmla="*/ 152 h 566"/>
                  <a:gd name="T14" fmla="*/ 7 w 340"/>
                  <a:gd name="T15" fmla="*/ 120 h 566"/>
                  <a:gd name="T16" fmla="*/ 20 w 340"/>
                  <a:gd name="T17" fmla="*/ 89 h 566"/>
                  <a:gd name="T18" fmla="*/ 38 w 340"/>
                  <a:gd name="T19" fmla="*/ 62 h 566"/>
                  <a:gd name="T20" fmla="*/ 62 w 340"/>
                  <a:gd name="T21" fmla="*/ 39 h 566"/>
                  <a:gd name="T22" fmla="*/ 89 w 340"/>
                  <a:gd name="T23" fmla="*/ 21 h 566"/>
                  <a:gd name="T24" fmla="*/ 119 w 340"/>
                  <a:gd name="T25" fmla="*/ 8 h 566"/>
                  <a:gd name="T26" fmla="*/ 153 w 340"/>
                  <a:gd name="T27" fmla="*/ 1 h 566"/>
                  <a:gd name="T28" fmla="*/ 170 w 340"/>
                  <a:gd name="T29" fmla="*/ 0 h 566"/>
                  <a:gd name="T30" fmla="*/ 204 w 340"/>
                  <a:gd name="T31" fmla="*/ 4 h 566"/>
                  <a:gd name="T32" fmla="*/ 236 w 340"/>
                  <a:gd name="T33" fmla="*/ 13 h 566"/>
                  <a:gd name="T34" fmla="*/ 265 w 340"/>
                  <a:gd name="T35" fmla="*/ 29 h 566"/>
                  <a:gd name="T36" fmla="*/ 290 w 340"/>
                  <a:gd name="T37" fmla="*/ 50 h 566"/>
                  <a:gd name="T38" fmla="*/ 311 w 340"/>
                  <a:gd name="T39" fmla="*/ 75 h 566"/>
                  <a:gd name="T40" fmla="*/ 326 w 340"/>
                  <a:gd name="T41" fmla="*/ 104 h 566"/>
                  <a:gd name="T42" fmla="*/ 336 w 340"/>
                  <a:gd name="T43" fmla="*/ 136 h 566"/>
                  <a:gd name="T44" fmla="*/ 340 w 340"/>
                  <a:gd name="T45" fmla="*/ 171 h 566"/>
                  <a:gd name="T46" fmla="*/ 340 w 340"/>
                  <a:gd name="T47" fmla="*/ 538 h 566"/>
                  <a:gd name="T48" fmla="*/ 337 w 340"/>
                  <a:gd name="T49" fmla="*/ 549 h 566"/>
                  <a:gd name="T50" fmla="*/ 331 w 340"/>
                  <a:gd name="T51" fmla="*/ 558 h 566"/>
                  <a:gd name="T52" fmla="*/ 322 w 340"/>
                  <a:gd name="T53" fmla="*/ 564 h 566"/>
                  <a:gd name="T54" fmla="*/ 312 w 340"/>
                  <a:gd name="T55" fmla="*/ 566 h 566"/>
                  <a:gd name="T56" fmla="*/ 57 w 340"/>
                  <a:gd name="T57" fmla="*/ 510 h 566"/>
                  <a:gd name="T58" fmla="*/ 283 w 340"/>
                  <a:gd name="T59" fmla="*/ 171 h 566"/>
                  <a:gd name="T60" fmla="*/ 283 w 340"/>
                  <a:gd name="T61" fmla="*/ 158 h 566"/>
                  <a:gd name="T62" fmla="*/ 278 w 340"/>
                  <a:gd name="T63" fmla="*/ 136 h 566"/>
                  <a:gd name="T64" fmla="*/ 270 w 340"/>
                  <a:gd name="T65" fmla="*/ 116 h 566"/>
                  <a:gd name="T66" fmla="*/ 258 w 340"/>
                  <a:gd name="T67" fmla="*/ 98 h 566"/>
                  <a:gd name="T68" fmla="*/ 242 w 340"/>
                  <a:gd name="T69" fmla="*/ 83 h 566"/>
                  <a:gd name="T70" fmla="*/ 224 w 340"/>
                  <a:gd name="T71" fmla="*/ 71 h 566"/>
                  <a:gd name="T72" fmla="*/ 204 w 340"/>
                  <a:gd name="T73" fmla="*/ 62 h 566"/>
                  <a:gd name="T74" fmla="*/ 182 w 340"/>
                  <a:gd name="T75" fmla="*/ 57 h 566"/>
                  <a:gd name="T76" fmla="*/ 170 w 340"/>
                  <a:gd name="T77" fmla="*/ 56 h 566"/>
                  <a:gd name="T78" fmla="*/ 148 w 340"/>
                  <a:gd name="T79" fmla="*/ 59 h 566"/>
                  <a:gd name="T80" fmla="*/ 126 w 340"/>
                  <a:gd name="T81" fmla="*/ 66 h 566"/>
                  <a:gd name="T82" fmla="*/ 107 w 340"/>
                  <a:gd name="T83" fmla="*/ 76 h 566"/>
                  <a:gd name="T84" fmla="*/ 90 w 340"/>
                  <a:gd name="T85" fmla="*/ 90 h 566"/>
                  <a:gd name="T86" fmla="*/ 76 w 340"/>
                  <a:gd name="T87" fmla="*/ 107 h 566"/>
                  <a:gd name="T88" fmla="*/ 66 w 340"/>
                  <a:gd name="T89" fmla="*/ 126 h 566"/>
                  <a:gd name="T90" fmla="*/ 59 w 340"/>
                  <a:gd name="T91" fmla="*/ 147 h 566"/>
                  <a:gd name="T92" fmla="*/ 57 w 340"/>
                  <a:gd name="T93" fmla="*/ 171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566">
                    <a:moveTo>
                      <a:pt x="312" y="566"/>
                    </a:moveTo>
                    <a:lnTo>
                      <a:pt x="28" y="566"/>
                    </a:lnTo>
                    <a:lnTo>
                      <a:pt x="28" y="566"/>
                    </a:lnTo>
                    <a:lnTo>
                      <a:pt x="22" y="566"/>
                    </a:lnTo>
                    <a:lnTo>
                      <a:pt x="17" y="564"/>
                    </a:lnTo>
                    <a:lnTo>
                      <a:pt x="12" y="562"/>
                    </a:lnTo>
                    <a:lnTo>
                      <a:pt x="8" y="558"/>
                    </a:lnTo>
                    <a:lnTo>
                      <a:pt x="5" y="554"/>
                    </a:lnTo>
                    <a:lnTo>
                      <a:pt x="2" y="549"/>
                    </a:lnTo>
                    <a:lnTo>
                      <a:pt x="0" y="544"/>
                    </a:lnTo>
                    <a:lnTo>
                      <a:pt x="0" y="538"/>
                    </a:lnTo>
                    <a:lnTo>
                      <a:pt x="0" y="171"/>
                    </a:lnTo>
                    <a:lnTo>
                      <a:pt x="0" y="171"/>
                    </a:lnTo>
                    <a:lnTo>
                      <a:pt x="1" y="152"/>
                    </a:lnTo>
                    <a:lnTo>
                      <a:pt x="3" y="136"/>
                    </a:lnTo>
                    <a:lnTo>
                      <a:pt x="7" y="120"/>
                    </a:lnTo>
                    <a:lnTo>
                      <a:pt x="13" y="104"/>
                    </a:lnTo>
                    <a:lnTo>
                      <a:pt x="20" y="89"/>
                    </a:lnTo>
                    <a:lnTo>
                      <a:pt x="29" y="75"/>
                    </a:lnTo>
                    <a:lnTo>
                      <a:pt x="38" y="62"/>
                    </a:lnTo>
                    <a:lnTo>
                      <a:pt x="50" y="50"/>
                    </a:lnTo>
                    <a:lnTo>
                      <a:pt x="62" y="39"/>
                    </a:lnTo>
                    <a:lnTo>
                      <a:pt x="75" y="29"/>
                    </a:lnTo>
                    <a:lnTo>
                      <a:pt x="89" y="21"/>
                    </a:lnTo>
                    <a:lnTo>
                      <a:pt x="104" y="13"/>
                    </a:lnTo>
                    <a:lnTo>
                      <a:pt x="119" y="8"/>
                    </a:lnTo>
                    <a:lnTo>
                      <a:pt x="135" y="4"/>
                    </a:lnTo>
                    <a:lnTo>
                      <a:pt x="153" y="1"/>
                    </a:lnTo>
                    <a:lnTo>
                      <a:pt x="170" y="0"/>
                    </a:lnTo>
                    <a:lnTo>
                      <a:pt x="170" y="0"/>
                    </a:lnTo>
                    <a:lnTo>
                      <a:pt x="187" y="1"/>
                    </a:lnTo>
                    <a:lnTo>
                      <a:pt x="204" y="4"/>
                    </a:lnTo>
                    <a:lnTo>
                      <a:pt x="220" y="8"/>
                    </a:lnTo>
                    <a:lnTo>
                      <a:pt x="236" y="13"/>
                    </a:lnTo>
                    <a:lnTo>
                      <a:pt x="251" y="21"/>
                    </a:lnTo>
                    <a:lnTo>
                      <a:pt x="265" y="29"/>
                    </a:lnTo>
                    <a:lnTo>
                      <a:pt x="278" y="39"/>
                    </a:lnTo>
                    <a:lnTo>
                      <a:pt x="290" y="50"/>
                    </a:lnTo>
                    <a:lnTo>
                      <a:pt x="301" y="62"/>
                    </a:lnTo>
                    <a:lnTo>
                      <a:pt x="311" y="75"/>
                    </a:lnTo>
                    <a:lnTo>
                      <a:pt x="319" y="89"/>
                    </a:lnTo>
                    <a:lnTo>
                      <a:pt x="326" y="104"/>
                    </a:lnTo>
                    <a:lnTo>
                      <a:pt x="332" y="120"/>
                    </a:lnTo>
                    <a:lnTo>
                      <a:pt x="336" y="136"/>
                    </a:lnTo>
                    <a:lnTo>
                      <a:pt x="339" y="152"/>
                    </a:lnTo>
                    <a:lnTo>
                      <a:pt x="340" y="171"/>
                    </a:lnTo>
                    <a:lnTo>
                      <a:pt x="340" y="538"/>
                    </a:lnTo>
                    <a:lnTo>
                      <a:pt x="340" y="538"/>
                    </a:lnTo>
                    <a:lnTo>
                      <a:pt x="339" y="544"/>
                    </a:lnTo>
                    <a:lnTo>
                      <a:pt x="337" y="549"/>
                    </a:lnTo>
                    <a:lnTo>
                      <a:pt x="335" y="554"/>
                    </a:lnTo>
                    <a:lnTo>
                      <a:pt x="331" y="558"/>
                    </a:lnTo>
                    <a:lnTo>
                      <a:pt x="327" y="562"/>
                    </a:lnTo>
                    <a:lnTo>
                      <a:pt x="322" y="564"/>
                    </a:lnTo>
                    <a:lnTo>
                      <a:pt x="317" y="566"/>
                    </a:lnTo>
                    <a:lnTo>
                      <a:pt x="312" y="566"/>
                    </a:lnTo>
                    <a:lnTo>
                      <a:pt x="312" y="566"/>
                    </a:lnTo>
                    <a:close/>
                    <a:moveTo>
                      <a:pt x="57" y="510"/>
                    </a:moveTo>
                    <a:lnTo>
                      <a:pt x="283" y="510"/>
                    </a:lnTo>
                    <a:lnTo>
                      <a:pt x="283" y="171"/>
                    </a:lnTo>
                    <a:lnTo>
                      <a:pt x="283" y="171"/>
                    </a:lnTo>
                    <a:lnTo>
                      <a:pt x="283" y="158"/>
                    </a:lnTo>
                    <a:lnTo>
                      <a:pt x="281" y="147"/>
                    </a:lnTo>
                    <a:lnTo>
                      <a:pt x="278" y="136"/>
                    </a:lnTo>
                    <a:lnTo>
                      <a:pt x="275" y="126"/>
                    </a:lnTo>
                    <a:lnTo>
                      <a:pt x="270" y="116"/>
                    </a:lnTo>
                    <a:lnTo>
                      <a:pt x="264" y="107"/>
                    </a:lnTo>
                    <a:lnTo>
                      <a:pt x="258" y="98"/>
                    </a:lnTo>
                    <a:lnTo>
                      <a:pt x="251" y="90"/>
                    </a:lnTo>
                    <a:lnTo>
                      <a:pt x="242" y="83"/>
                    </a:lnTo>
                    <a:lnTo>
                      <a:pt x="233" y="76"/>
                    </a:lnTo>
                    <a:lnTo>
                      <a:pt x="224" y="71"/>
                    </a:lnTo>
                    <a:lnTo>
                      <a:pt x="214" y="66"/>
                    </a:lnTo>
                    <a:lnTo>
                      <a:pt x="204" y="62"/>
                    </a:lnTo>
                    <a:lnTo>
                      <a:pt x="193" y="59"/>
                    </a:lnTo>
                    <a:lnTo>
                      <a:pt x="182" y="57"/>
                    </a:lnTo>
                    <a:lnTo>
                      <a:pt x="170" y="56"/>
                    </a:lnTo>
                    <a:lnTo>
                      <a:pt x="170" y="56"/>
                    </a:lnTo>
                    <a:lnTo>
                      <a:pt x="159" y="57"/>
                    </a:lnTo>
                    <a:lnTo>
                      <a:pt x="148" y="59"/>
                    </a:lnTo>
                    <a:lnTo>
                      <a:pt x="136" y="62"/>
                    </a:lnTo>
                    <a:lnTo>
                      <a:pt x="126" y="66"/>
                    </a:lnTo>
                    <a:lnTo>
                      <a:pt x="116" y="71"/>
                    </a:lnTo>
                    <a:lnTo>
                      <a:pt x="107" y="76"/>
                    </a:lnTo>
                    <a:lnTo>
                      <a:pt x="98" y="83"/>
                    </a:lnTo>
                    <a:lnTo>
                      <a:pt x="90" y="90"/>
                    </a:lnTo>
                    <a:lnTo>
                      <a:pt x="83" y="98"/>
                    </a:lnTo>
                    <a:lnTo>
                      <a:pt x="76" y="107"/>
                    </a:lnTo>
                    <a:lnTo>
                      <a:pt x="71" y="116"/>
                    </a:lnTo>
                    <a:lnTo>
                      <a:pt x="66" y="126"/>
                    </a:lnTo>
                    <a:lnTo>
                      <a:pt x="62" y="136"/>
                    </a:lnTo>
                    <a:lnTo>
                      <a:pt x="59" y="147"/>
                    </a:lnTo>
                    <a:lnTo>
                      <a:pt x="58" y="158"/>
                    </a:lnTo>
                    <a:lnTo>
                      <a:pt x="57" y="171"/>
                    </a:lnTo>
                    <a:lnTo>
                      <a:pt x="57" y="5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3" name="Freeform 307">
                <a:extLst>
                  <a:ext uri="{FF2B5EF4-FFF2-40B4-BE49-F238E27FC236}">
                    <a16:creationId xmlns:a16="http://schemas.microsoft.com/office/drawing/2014/main" id="{87BFE2D1-9CD7-4EE4-AC21-5C495B7F1D6A}"/>
                  </a:ext>
                </a:extLst>
              </p:cNvPr>
              <p:cNvSpPr>
                <a:spLocks noEditPoints="1"/>
              </p:cNvSpPr>
              <p:nvPr/>
            </p:nvSpPr>
            <p:spPr bwMode="auto">
              <a:xfrm>
                <a:off x="7250113" y="3008313"/>
                <a:ext cx="60325" cy="120650"/>
              </a:xfrm>
              <a:custGeom>
                <a:avLst/>
                <a:gdLst>
                  <a:gd name="T0" fmla="*/ 28 w 226"/>
                  <a:gd name="T1" fmla="*/ 453 h 453"/>
                  <a:gd name="T2" fmla="*/ 22 w 226"/>
                  <a:gd name="T3" fmla="*/ 453 h 453"/>
                  <a:gd name="T4" fmla="*/ 12 w 226"/>
                  <a:gd name="T5" fmla="*/ 448 h 453"/>
                  <a:gd name="T6" fmla="*/ 5 w 226"/>
                  <a:gd name="T7" fmla="*/ 441 h 453"/>
                  <a:gd name="T8" fmla="*/ 0 w 226"/>
                  <a:gd name="T9" fmla="*/ 431 h 453"/>
                  <a:gd name="T10" fmla="*/ 0 w 226"/>
                  <a:gd name="T11" fmla="*/ 113 h 453"/>
                  <a:gd name="T12" fmla="*/ 0 w 226"/>
                  <a:gd name="T13" fmla="*/ 102 h 453"/>
                  <a:gd name="T14" fmla="*/ 5 w 226"/>
                  <a:gd name="T15" fmla="*/ 80 h 453"/>
                  <a:gd name="T16" fmla="*/ 13 w 226"/>
                  <a:gd name="T17" fmla="*/ 59 h 453"/>
                  <a:gd name="T18" fmla="*/ 26 w 226"/>
                  <a:gd name="T19" fmla="*/ 41 h 453"/>
                  <a:gd name="T20" fmla="*/ 41 w 226"/>
                  <a:gd name="T21" fmla="*/ 26 h 453"/>
                  <a:gd name="T22" fmla="*/ 59 w 226"/>
                  <a:gd name="T23" fmla="*/ 14 h 453"/>
                  <a:gd name="T24" fmla="*/ 79 w 226"/>
                  <a:gd name="T25" fmla="*/ 5 h 453"/>
                  <a:gd name="T26" fmla="*/ 102 w 226"/>
                  <a:gd name="T27" fmla="*/ 1 h 453"/>
                  <a:gd name="T28" fmla="*/ 113 w 226"/>
                  <a:gd name="T29" fmla="*/ 0 h 453"/>
                  <a:gd name="T30" fmla="*/ 136 w 226"/>
                  <a:gd name="T31" fmla="*/ 2 h 453"/>
                  <a:gd name="T32" fmla="*/ 157 w 226"/>
                  <a:gd name="T33" fmla="*/ 9 h 453"/>
                  <a:gd name="T34" fmla="*/ 176 w 226"/>
                  <a:gd name="T35" fmla="*/ 19 h 453"/>
                  <a:gd name="T36" fmla="*/ 192 w 226"/>
                  <a:gd name="T37" fmla="*/ 33 h 453"/>
                  <a:gd name="T38" fmla="*/ 207 w 226"/>
                  <a:gd name="T39" fmla="*/ 50 h 453"/>
                  <a:gd name="T40" fmla="*/ 218 w 226"/>
                  <a:gd name="T41" fmla="*/ 70 h 453"/>
                  <a:gd name="T42" fmla="*/ 224 w 226"/>
                  <a:gd name="T43" fmla="*/ 91 h 453"/>
                  <a:gd name="T44" fmla="*/ 226 w 226"/>
                  <a:gd name="T45" fmla="*/ 113 h 453"/>
                  <a:gd name="T46" fmla="*/ 226 w 226"/>
                  <a:gd name="T47" fmla="*/ 425 h 453"/>
                  <a:gd name="T48" fmla="*/ 224 w 226"/>
                  <a:gd name="T49" fmla="*/ 436 h 453"/>
                  <a:gd name="T50" fmla="*/ 218 w 226"/>
                  <a:gd name="T51" fmla="*/ 445 h 453"/>
                  <a:gd name="T52" fmla="*/ 209 w 226"/>
                  <a:gd name="T53" fmla="*/ 451 h 453"/>
                  <a:gd name="T54" fmla="*/ 198 w 226"/>
                  <a:gd name="T55" fmla="*/ 453 h 453"/>
                  <a:gd name="T56" fmla="*/ 56 w 226"/>
                  <a:gd name="T57" fmla="*/ 397 h 453"/>
                  <a:gd name="T58" fmla="*/ 169 w 226"/>
                  <a:gd name="T59" fmla="*/ 113 h 453"/>
                  <a:gd name="T60" fmla="*/ 168 w 226"/>
                  <a:gd name="T61" fmla="*/ 102 h 453"/>
                  <a:gd name="T62" fmla="*/ 160 w 226"/>
                  <a:gd name="T63" fmla="*/ 82 h 453"/>
                  <a:gd name="T64" fmla="*/ 144 w 226"/>
                  <a:gd name="T65" fmla="*/ 67 h 453"/>
                  <a:gd name="T66" fmla="*/ 124 w 226"/>
                  <a:gd name="T67" fmla="*/ 57 h 453"/>
                  <a:gd name="T68" fmla="*/ 113 w 226"/>
                  <a:gd name="T69" fmla="*/ 56 h 453"/>
                  <a:gd name="T70" fmla="*/ 90 w 226"/>
                  <a:gd name="T71" fmla="*/ 62 h 453"/>
                  <a:gd name="T72" fmla="*/ 72 w 226"/>
                  <a:gd name="T73" fmla="*/ 74 h 453"/>
                  <a:gd name="T74" fmla="*/ 60 w 226"/>
                  <a:gd name="T75" fmla="*/ 92 h 453"/>
                  <a:gd name="T76" fmla="*/ 56 w 226"/>
                  <a:gd name="T77" fmla="*/ 11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6" h="453">
                    <a:moveTo>
                      <a:pt x="198" y="453"/>
                    </a:moveTo>
                    <a:lnTo>
                      <a:pt x="28" y="453"/>
                    </a:lnTo>
                    <a:lnTo>
                      <a:pt x="28" y="453"/>
                    </a:lnTo>
                    <a:lnTo>
                      <a:pt x="22" y="453"/>
                    </a:lnTo>
                    <a:lnTo>
                      <a:pt x="17" y="451"/>
                    </a:lnTo>
                    <a:lnTo>
                      <a:pt x="12" y="448"/>
                    </a:lnTo>
                    <a:lnTo>
                      <a:pt x="8" y="445"/>
                    </a:lnTo>
                    <a:lnTo>
                      <a:pt x="5" y="441"/>
                    </a:lnTo>
                    <a:lnTo>
                      <a:pt x="2" y="436"/>
                    </a:lnTo>
                    <a:lnTo>
                      <a:pt x="0" y="431"/>
                    </a:lnTo>
                    <a:lnTo>
                      <a:pt x="0" y="425"/>
                    </a:lnTo>
                    <a:lnTo>
                      <a:pt x="0" y="113"/>
                    </a:lnTo>
                    <a:lnTo>
                      <a:pt x="0" y="113"/>
                    </a:lnTo>
                    <a:lnTo>
                      <a:pt x="0" y="102"/>
                    </a:lnTo>
                    <a:lnTo>
                      <a:pt x="2" y="91"/>
                    </a:lnTo>
                    <a:lnTo>
                      <a:pt x="5" y="80"/>
                    </a:lnTo>
                    <a:lnTo>
                      <a:pt x="9" y="70"/>
                    </a:lnTo>
                    <a:lnTo>
                      <a:pt x="13" y="59"/>
                    </a:lnTo>
                    <a:lnTo>
                      <a:pt x="19" y="50"/>
                    </a:lnTo>
                    <a:lnTo>
                      <a:pt x="26" y="41"/>
                    </a:lnTo>
                    <a:lnTo>
                      <a:pt x="33" y="33"/>
                    </a:lnTo>
                    <a:lnTo>
                      <a:pt x="41" y="26"/>
                    </a:lnTo>
                    <a:lnTo>
                      <a:pt x="49" y="19"/>
                    </a:lnTo>
                    <a:lnTo>
                      <a:pt x="59" y="14"/>
                    </a:lnTo>
                    <a:lnTo>
                      <a:pt x="68" y="9"/>
                    </a:lnTo>
                    <a:lnTo>
                      <a:pt x="79" y="5"/>
                    </a:lnTo>
                    <a:lnTo>
                      <a:pt x="90" y="2"/>
                    </a:lnTo>
                    <a:lnTo>
                      <a:pt x="102" y="1"/>
                    </a:lnTo>
                    <a:lnTo>
                      <a:pt x="113" y="0"/>
                    </a:lnTo>
                    <a:lnTo>
                      <a:pt x="113" y="0"/>
                    </a:lnTo>
                    <a:lnTo>
                      <a:pt x="125" y="1"/>
                    </a:lnTo>
                    <a:lnTo>
                      <a:pt x="136" y="2"/>
                    </a:lnTo>
                    <a:lnTo>
                      <a:pt x="146" y="5"/>
                    </a:lnTo>
                    <a:lnTo>
                      <a:pt x="157" y="9"/>
                    </a:lnTo>
                    <a:lnTo>
                      <a:pt x="167" y="14"/>
                    </a:lnTo>
                    <a:lnTo>
                      <a:pt x="176" y="19"/>
                    </a:lnTo>
                    <a:lnTo>
                      <a:pt x="184" y="26"/>
                    </a:lnTo>
                    <a:lnTo>
                      <a:pt x="192" y="33"/>
                    </a:lnTo>
                    <a:lnTo>
                      <a:pt x="201" y="41"/>
                    </a:lnTo>
                    <a:lnTo>
                      <a:pt x="207" y="50"/>
                    </a:lnTo>
                    <a:lnTo>
                      <a:pt x="213" y="59"/>
                    </a:lnTo>
                    <a:lnTo>
                      <a:pt x="218" y="70"/>
                    </a:lnTo>
                    <a:lnTo>
                      <a:pt x="221" y="80"/>
                    </a:lnTo>
                    <a:lnTo>
                      <a:pt x="224" y="91"/>
                    </a:lnTo>
                    <a:lnTo>
                      <a:pt x="226" y="102"/>
                    </a:lnTo>
                    <a:lnTo>
                      <a:pt x="226" y="113"/>
                    </a:lnTo>
                    <a:lnTo>
                      <a:pt x="226" y="425"/>
                    </a:lnTo>
                    <a:lnTo>
                      <a:pt x="226" y="425"/>
                    </a:lnTo>
                    <a:lnTo>
                      <a:pt x="226" y="431"/>
                    </a:lnTo>
                    <a:lnTo>
                      <a:pt x="224" y="436"/>
                    </a:lnTo>
                    <a:lnTo>
                      <a:pt x="222" y="441"/>
                    </a:lnTo>
                    <a:lnTo>
                      <a:pt x="218" y="445"/>
                    </a:lnTo>
                    <a:lnTo>
                      <a:pt x="214" y="448"/>
                    </a:lnTo>
                    <a:lnTo>
                      <a:pt x="209" y="451"/>
                    </a:lnTo>
                    <a:lnTo>
                      <a:pt x="204" y="453"/>
                    </a:lnTo>
                    <a:lnTo>
                      <a:pt x="198" y="453"/>
                    </a:lnTo>
                    <a:lnTo>
                      <a:pt x="198" y="453"/>
                    </a:lnTo>
                    <a:close/>
                    <a:moveTo>
                      <a:pt x="56" y="397"/>
                    </a:moveTo>
                    <a:lnTo>
                      <a:pt x="169" y="397"/>
                    </a:lnTo>
                    <a:lnTo>
                      <a:pt x="169" y="113"/>
                    </a:lnTo>
                    <a:lnTo>
                      <a:pt x="169" y="113"/>
                    </a:lnTo>
                    <a:lnTo>
                      <a:pt x="168" y="102"/>
                    </a:lnTo>
                    <a:lnTo>
                      <a:pt x="165" y="92"/>
                    </a:lnTo>
                    <a:lnTo>
                      <a:pt x="160" y="82"/>
                    </a:lnTo>
                    <a:lnTo>
                      <a:pt x="153" y="74"/>
                    </a:lnTo>
                    <a:lnTo>
                      <a:pt x="144" y="67"/>
                    </a:lnTo>
                    <a:lnTo>
                      <a:pt x="135" y="62"/>
                    </a:lnTo>
                    <a:lnTo>
                      <a:pt x="124" y="57"/>
                    </a:lnTo>
                    <a:lnTo>
                      <a:pt x="113" y="56"/>
                    </a:lnTo>
                    <a:lnTo>
                      <a:pt x="113" y="56"/>
                    </a:lnTo>
                    <a:lnTo>
                      <a:pt x="102" y="57"/>
                    </a:lnTo>
                    <a:lnTo>
                      <a:pt x="90" y="62"/>
                    </a:lnTo>
                    <a:lnTo>
                      <a:pt x="81" y="67"/>
                    </a:lnTo>
                    <a:lnTo>
                      <a:pt x="72" y="74"/>
                    </a:lnTo>
                    <a:lnTo>
                      <a:pt x="66" y="82"/>
                    </a:lnTo>
                    <a:lnTo>
                      <a:pt x="60" y="92"/>
                    </a:lnTo>
                    <a:lnTo>
                      <a:pt x="57" y="102"/>
                    </a:lnTo>
                    <a:lnTo>
                      <a:pt x="56" y="113"/>
                    </a:lnTo>
                    <a:lnTo>
                      <a:pt x="56"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4" name="Freeform 308">
                <a:extLst>
                  <a:ext uri="{FF2B5EF4-FFF2-40B4-BE49-F238E27FC236}">
                    <a16:creationId xmlns:a16="http://schemas.microsoft.com/office/drawing/2014/main" id="{9D968E82-06AE-43B6-8552-EBC37D57F5B8}"/>
                  </a:ext>
                </a:extLst>
              </p:cNvPr>
              <p:cNvSpPr>
                <a:spLocks noEditPoints="1"/>
              </p:cNvSpPr>
              <p:nvPr/>
            </p:nvSpPr>
            <p:spPr bwMode="auto">
              <a:xfrm>
                <a:off x="7040563" y="3008313"/>
                <a:ext cx="60325" cy="120650"/>
              </a:xfrm>
              <a:custGeom>
                <a:avLst/>
                <a:gdLst>
                  <a:gd name="T0" fmla="*/ 28 w 227"/>
                  <a:gd name="T1" fmla="*/ 453 h 453"/>
                  <a:gd name="T2" fmla="*/ 23 w 227"/>
                  <a:gd name="T3" fmla="*/ 453 h 453"/>
                  <a:gd name="T4" fmla="*/ 12 w 227"/>
                  <a:gd name="T5" fmla="*/ 448 h 453"/>
                  <a:gd name="T6" fmla="*/ 5 w 227"/>
                  <a:gd name="T7" fmla="*/ 441 h 453"/>
                  <a:gd name="T8" fmla="*/ 1 w 227"/>
                  <a:gd name="T9" fmla="*/ 431 h 453"/>
                  <a:gd name="T10" fmla="*/ 0 w 227"/>
                  <a:gd name="T11" fmla="*/ 113 h 453"/>
                  <a:gd name="T12" fmla="*/ 1 w 227"/>
                  <a:gd name="T13" fmla="*/ 102 h 453"/>
                  <a:gd name="T14" fmla="*/ 5 w 227"/>
                  <a:gd name="T15" fmla="*/ 80 h 453"/>
                  <a:gd name="T16" fmla="*/ 14 w 227"/>
                  <a:gd name="T17" fmla="*/ 59 h 453"/>
                  <a:gd name="T18" fmla="*/ 26 w 227"/>
                  <a:gd name="T19" fmla="*/ 41 h 453"/>
                  <a:gd name="T20" fmla="*/ 41 w 227"/>
                  <a:gd name="T21" fmla="*/ 26 h 453"/>
                  <a:gd name="T22" fmla="*/ 59 w 227"/>
                  <a:gd name="T23" fmla="*/ 14 h 453"/>
                  <a:gd name="T24" fmla="*/ 80 w 227"/>
                  <a:gd name="T25" fmla="*/ 5 h 453"/>
                  <a:gd name="T26" fmla="*/ 102 w 227"/>
                  <a:gd name="T27" fmla="*/ 1 h 453"/>
                  <a:gd name="T28" fmla="*/ 113 w 227"/>
                  <a:gd name="T29" fmla="*/ 0 h 453"/>
                  <a:gd name="T30" fmla="*/ 136 w 227"/>
                  <a:gd name="T31" fmla="*/ 2 h 453"/>
                  <a:gd name="T32" fmla="*/ 157 w 227"/>
                  <a:gd name="T33" fmla="*/ 9 h 453"/>
                  <a:gd name="T34" fmla="*/ 176 w 227"/>
                  <a:gd name="T35" fmla="*/ 19 h 453"/>
                  <a:gd name="T36" fmla="*/ 194 w 227"/>
                  <a:gd name="T37" fmla="*/ 33 h 453"/>
                  <a:gd name="T38" fmla="*/ 207 w 227"/>
                  <a:gd name="T39" fmla="*/ 50 h 453"/>
                  <a:gd name="T40" fmla="*/ 218 w 227"/>
                  <a:gd name="T41" fmla="*/ 70 h 453"/>
                  <a:gd name="T42" fmla="*/ 224 w 227"/>
                  <a:gd name="T43" fmla="*/ 91 h 453"/>
                  <a:gd name="T44" fmla="*/ 227 w 227"/>
                  <a:gd name="T45" fmla="*/ 113 h 453"/>
                  <a:gd name="T46" fmla="*/ 227 w 227"/>
                  <a:gd name="T47" fmla="*/ 425 h 453"/>
                  <a:gd name="T48" fmla="*/ 224 w 227"/>
                  <a:gd name="T49" fmla="*/ 436 h 453"/>
                  <a:gd name="T50" fmla="*/ 218 w 227"/>
                  <a:gd name="T51" fmla="*/ 445 h 453"/>
                  <a:gd name="T52" fmla="*/ 209 w 227"/>
                  <a:gd name="T53" fmla="*/ 451 h 453"/>
                  <a:gd name="T54" fmla="*/ 199 w 227"/>
                  <a:gd name="T55" fmla="*/ 453 h 453"/>
                  <a:gd name="T56" fmla="*/ 56 w 227"/>
                  <a:gd name="T57" fmla="*/ 397 h 453"/>
                  <a:gd name="T58" fmla="*/ 169 w 227"/>
                  <a:gd name="T59" fmla="*/ 113 h 453"/>
                  <a:gd name="T60" fmla="*/ 168 w 227"/>
                  <a:gd name="T61" fmla="*/ 102 h 453"/>
                  <a:gd name="T62" fmla="*/ 160 w 227"/>
                  <a:gd name="T63" fmla="*/ 82 h 453"/>
                  <a:gd name="T64" fmla="*/ 145 w 227"/>
                  <a:gd name="T65" fmla="*/ 67 h 453"/>
                  <a:gd name="T66" fmla="*/ 125 w 227"/>
                  <a:gd name="T67" fmla="*/ 57 h 453"/>
                  <a:gd name="T68" fmla="*/ 113 w 227"/>
                  <a:gd name="T69" fmla="*/ 56 h 453"/>
                  <a:gd name="T70" fmla="*/ 92 w 227"/>
                  <a:gd name="T71" fmla="*/ 62 h 453"/>
                  <a:gd name="T72" fmla="*/ 73 w 227"/>
                  <a:gd name="T73" fmla="*/ 74 h 453"/>
                  <a:gd name="T74" fmla="*/ 61 w 227"/>
                  <a:gd name="T75" fmla="*/ 92 h 453"/>
                  <a:gd name="T76" fmla="*/ 56 w 227"/>
                  <a:gd name="T77" fmla="*/ 11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7" h="453">
                    <a:moveTo>
                      <a:pt x="199" y="453"/>
                    </a:moveTo>
                    <a:lnTo>
                      <a:pt x="28" y="453"/>
                    </a:lnTo>
                    <a:lnTo>
                      <a:pt x="28" y="453"/>
                    </a:lnTo>
                    <a:lnTo>
                      <a:pt x="23" y="453"/>
                    </a:lnTo>
                    <a:lnTo>
                      <a:pt x="17" y="451"/>
                    </a:lnTo>
                    <a:lnTo>
                      <a:pt x="12" y="448"/>
                    </a:lnTo>
                    <a:lnTo>
                      <a:pt x="8" y="445"/>
                    </a:lnTo>
                    <a:lnTo>
                      <a:pt x="5" y="441"/>
                    </a:lnTo>
                    <a:lnTo>
                      <a:pt x="2" y="436"/>
                    </a:lnTo>
                    <a:lnTo>
                      <a:pt x="1" y="431"/>
                    </a:lnTo>
                    <a:lnTo>
                      <a:pt x="0" y="425"/>
                    </a:lnTo>
                    <a:lnTo>
                      <a:pt x="0" y="113"/>
                    </a:lnTo>
                    <a:lnTo>
                      <a:pt x="0" y="113"/>
                    </a:lnTo>
                    <a:lnTo>
                      <a:pt x="1" y="102"/>
                    </a:lnTo>
                    <a:lnTo>
                      <a:pt x="2" y="91"/>
                    </a:lnTo>
                    <a:lnTo>
                      <a:pt x="5" y="80"/>
                    </a:lnTo>
                    <a:lnTo>
                      <a:pt x="9" y="70"/>
                    </a:lnTo>
                    <a:lnTo>
                      <a:pt x="14" y="59"/>
                    </a:lnTo>
                    <a:lnTo>
                      <a:pt x="19" y="50"/>
                    </a:lnTo>
                    <a:lnTo>
                      <a:pt x="26" y="41"/>
                    </a:lnTo>
                    <a:lnTo>
                      <a:pt x="33" y="33"/>
                    </a:lnTo>
                    <a:lnTo>
                      <a:pt x="41" y="26"/>
                    </a:lnTo>
                    <a:lnTo>
                      <a:pt x="50" y="19"/>
                    </a:lnTo>
                    <a:lnTo>
                      <a:pt x="59" y="14"/>
                    </a:lnTo>
                    <a:lnTo>
                      <a:pt x="69" y="9"/>
                    </a:lnTo>
                    <a:lnTo>
                      <a:pt x="80" y="5"/>
                    </a:lnTo>
                    <a:lnTo>
                      <a:pt x="91" y="2"/>
                    </a:lnTo>
                    <a:lnTo>
                      <a:pt x="102" y="1"/>
                    </a:lnTo>
                    <a:lnTo>
                      <a:pt x="113" y="0"/>
                    </a:lnTo>
                    <a:lnTo>
                      <a:pt x="113" y="0"/>
                    </a:lnTo>
                    <a:lnTo>
                      <a:pt x="125" y="1"/>
                    </a:lnTo>
                    <a:lnTo>
                      <a:pt x="136" y="2"/>
                    </a:lnTo>
                    <a:lnTo>
                      <a:pt x="147" y="5"/>
                    </a:lnTo>
                    <a:lnTo>
                      <a:pt x="157" y="9"/>
                    </a:lnTo>
                    <a:lnTo>
                      <a:pt x="167" y="14"/>
                    </a:lnTo>
                    <a:lnTo>
                      <a:pt x="176" y="19"/>
                    </a:lnTo>
                    <a:lnTo>
                      <a:pt x="186" y="26"/>
                    </a:lnTo>
                    <a:lnTo>
                      <a:pt x="194" y="33"/>
                    </a:lnTo>
                    <a:lnTo>
                      <a:pt x="201" y="41"/>
                    </a:lnTo>
                    <a:lnTo>
                      <a:pt x="207" y="50"/>
                    </a:lnTo>
                    <a:lnTo>
                      <a:pt x="213" y="59"/>
                    </a:lnTo>
                    <a:lnTo>
                      <a:pt x="218" y="70"/>
                    </a:lnTo>
                    <a:lnTo>
                      <a:pt x="222" y="80"/>
                    </a:lnTo>
                    <a:lnTo>
                      <a:pt x="224" y="91"/>
                    </a:lnTo>
                    <a:lnTo>
                      <a:pt x="226" y="102"/>
                    </a:lnTo>
                    <a:lnTo>
                      <a:pt x="227" y="113"/>
                    </a:lnTo>
                    <a:lnTo>
                      <a:pt x="227" y="425"/>
                    </a:lnTo>
                    <a:lnTo>
                      <a:pt x="227" y="425"/>
                    </a:lnTo>
                    <a:lnTo>
                      <a:pt x="226" y="431"/>
                    </a:lnTo>
                    <a:lnTo>
                      <a:pt x="224" y="436"/>
                    </a:lnTo>
                    <a:lnTo>
                      <a:pt x="222" y="441"/>
                    </a:lnTo>
                    <a:lnTo>
                      <a:pt x="218" y="445"/>
                    </a:lnTo>
                    <a:lnTo>
                      <a:pt x="214" y="448"/>
                    </a:lnTo>
                    <a:lnTo>
                      <a:pt x="209" y="451"/>
                    </a:lnTo>
                    <a:lnTo>
                      <a:pt x="204" y="453"/>
                    </a:lnTo>
                    <a:lnTo>
                      <a:pt x="199" y="453"/>
                    </a:lnTo>
                    <a:lnTo>
                      <a:pt x="199" y="453"/>
                    </a:lnTo>
                    <a:close/>
                    <a:moveTo>
                      <a:pt x="56" y="397"/>
                    </a:moveTo>
                    <a:lnTo>
                      <a:pt x="169" y="397"/>
                    </a:lnTo>
                    <a:lnTo>
                      <a:pt x="169" y="113"/>
                    </a:lnTo>
                    <a:lnTo>
                      <a:pt x="169" y="113"/>
                    </a:lnTo>
                    <a:lnTo>
                      <a:pt x="168" y="102"/>
                    </a:lnTo>
                    <a:lnTo>
                      <a:pt x="165" y="92"/>
                    </a:lnTo>
                    <a:lnTo>
                      <a:pt x="160" y="82"/>
                    </a:lnTo>
                    <a:lnTo>
                      <a:pt x="153" y="74"/>
                    </a:lnTo>
                    <a:lnTo>
                      <a:pt x="145" y="67"/>
                    </a:lnTo>
                    <a:lnTo>
                      <a:pt x="135" y="62"/>
                    </a:lnTo>
                    <a:lnTo>
                      <a:pt x="125" y="57"/>
                    </a:lnTo>
                    <a:lnTo>
                      <a:pt x="113" y="56"/>
                    </a:lnTo>
                    <a:lnTo>
                      <a:pt x="113" y="56"/>
                    </a:lnTo>
                    <a:lnTo>
                      <a:pt x="102" y="57"/>
                    </a:lnTo>
                    <a:lnTo>
                      <a:pt x="92" y="62"/>
                    </a:lnTo>
                    <a:lnTo>
                      <a:pt x="82" y="67"/>
                    </a:lnTo>
                    <a:lnTo>
                      <a:pt x="73" y="74"/>
                    </a:lnTo>
                    <a:lnTo>
                      <a:pt x="66" y="82"/>
                    </a:lnTo>
                    <a:lnTo>
                      <a:pt x="61" y="92"/>
                    </a:lnTo>
                    <a:lnTo>
                      <a:pt x="57" y="102"/>
                    </a:lnTo>
                    <a:lnTo>
                      <a:pt x="56" y="113"/>
                    </a:lnTo>
                    <a:lnTo>
                      <a:pt x="56"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31" name="Group 30">
              <a:extLst>
                <a:ext uri="{FF2B5EF4-FFF2-40B4-BE49-F238E27FC236}">
                  <a16:creationId xmlns:a16="http://schemas.microsoft.com/office/drawing/2014/main" id="{6B1E3582-4E4E-438A-9169-00D6419943C2}"/>
                </a:ext>
              </a:extLst>
            </p:cNvPr>
            <p:cNvGrpSpPr/>
            <p:nvPr/>
          </p:nvGrpSpPr>
          <p:grpSpPr>
            <a:xfrm>
              <a:off x="5222074" y="3646851"/>
              <a:ext cx="495928" cy="336447"/>
              <a:chOff x="3413126" y="2946400"/>
              <a:chExt cx="360362" cy="244476"/>
            </a:xfrm>
            <a:solidFill>
              <a:schemeClr val="accent2"/>
            </a:solidFill>
          </p:grpSpPr>
          <p:sp>
            <p:nvSpPr>
              <p:cNvPr id="55" name="Freeform 36">
                <a:extLst>
                  <a:ext uri="{FF2B5EF4-FFF2-40B4-BE49-F238E27FC236}">
                    <a16:creationId xmlns:a16="http://schemas.microsoft.com/office/drawing/2014/main" id="{0BC95E31-75F2-40BC-ADA1-727FB76E562C}"/>
                  </a:ext>
                </a:extLst>
              </p:cNvPr>
              <p:cNvSpPr>
                <a:spLocks/>
              </p:cNvSpPr>
              <p:nvPr/>
            </p:nvSpPr>
            <p:spPr bwMode="auto">
              <a:xfrm>
                <a:off x="3554413" y="2946400"/>
                <a:ext cx="123825" cy="104775"/>
              </a:xfrm>
              <a:custGeom>
                <a:avLst/>
                <a:gdLst>
                  <a:gd name="T0" fmla="*/ 40 w 470"/>
                  <a:gd name="T1" fmla="*/ 393 h 393"/>
                  <a:gd name="T2" fmla="*/ 0 w 470"/>
                  <a:gd name="T3" fmla="*/ 353 h 393"/>
                  <a:gd name="T4" fmla="*/ 344 w 470"/>
                  <a:gd name="T5" fmla="*/ 8 h 393"/>
                  <a:gd name="T6" fmla="*/ 344 w 470"/>
                  <a:gd name="T7" fmla="*/ 8 h 393"/>
                  <a:gd name="T8" fmla="*/ 350 w 470"/>
                  <a:gd name="T9" fmla="*/ 5 h 393"/>
                  <a:gd name="T10" fmla="*/ 354 w 470"/>
                  <a:gd name="T11" fmla="*/ 2 h 393"/>
                  <a:gd name="T12" fmla="*/ 360 w 470"/>
                  <a:gd name="T13" fmla="*/ 1 h 393"/>
                  <a:gd name="T14" fmla="*/ 365 w 470"/>
                  <a:gd name="T15" fmla="*/ 0 h 393"/>
                  <a:gd name="T16" fmla="*/ 370 w 470"/>
                  <a:gd name="T17" fmla="*/ 1 h 393"/>
                  <a:gd name="T18" fmla="*/ 376 w 470"/>
                  <a:gd name="T19" fmla="*/ 2 h 393"/>
                  <a:gd name="T20" fmla="*/ 381 w 470"/>
                  <a:gd name="T21" fmla="*/ 5 h 393"/>
                  <a:gd name="T22" fmla="*/ 385 w 470"/>
                  <a:gd name="T23" fmla="*/ 8 h 393"/>
                  <a:gd name="T24" fmla="*/ 470 w 470"/>
                  <a:gd name="T25" fmla="*/ 94 h 393"/>
                  <a:gd name="T26" fmla="*/ 430 w 470"/>
                  <a:gd name="T27" fmla="*/ 134 h 393"/>
                  <a:gd name="T28" fmla="*/ 365 w 470"/>
                  <a:gd name="T29" fmla="*/ 69 h 393"/>
                  <a:gd name="T30" fmla="*/ 40 w 470"/>
                  <a:gd name="T31" fmla="*/ 39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0" h="393">
                    <a:moveTo>
                      <a:pt x="40" y="393"/>
                    </a:moveTo>
                    <a:lnTo>
                      <a:pt x="0" y="353"/>
                    </a:lnTo>
                    <a:lnTo>
                      <a:pt x="344" y="8"/>
                    </a:lnTo>
                    <a:lnTo>
                      <a:pt x="344" y="8"/>
                    </a:lnTo>
                    <a:lnTo>
                      <a:pt x="350" y="5"/>
                    </a:lnTo>
                    <a:lnTo>
                      <a:pt x="354" y="2"/>
                    </a:lnTo>
                    <a:lnTo>
                      <a:pt x="360" y="1"/>
                    </a:lnTo>
                    <a:lnTo>
                      <a:pt x="365" y="0"/>
                    </a:lnTo>
                    <a:lnTo>
                      <a:pt x="370" y="1"/>
                    </a:lnTo>
                    <a:lnTo>
                      <a:pt x="376" y="2"/>
                    </a:lnTo>
                    <a:lnTo>
                      <a:pt x="381" y="5"/>
                    </a:lnTo>
                    <a:lnTo>
                      <a:pt x="385" y="8"/>
                    </a:lnTo>
                    <a:lnTo>
                      <a:pt x="470" y="94"/>
                    </a:lnTo>
                    <a:lnTo>
                      <a:pt x="430" y="134"/>
                    </a:lnTo>
                    <a:lnTo>
                      <a:pt x="365" y="69"/>
                    </a:lnTo>
                    <a:lnTo>
                      <a:pt x="40" y="3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6" name="Freeform 37">
                <a:extLst>
                  <a:ext uri="{FF2B5EF4-FFF2-40B4-BE49-F238E27FC236}">
                    <a16:creationId xmlns:a16="http://schemas.microsoft.com/office/drawing/2014/main" id="{B1849BED-64E2-4FF9-8255-328ADFBF187F}"/>
                  </a:ext>
                </a:extLst>
              </p:cNvPr>
              <p:cNvSpPr>
                <a:spLocks/>
              </p:cNvSpPr>
              <p:nvPr/>
            </p:nvSpPr>
            <p:spPr bwMode="auto">
              <a:xfrm>
                <a:off x="3413126" y="3052763"/>
                <a:ext cx="112713" cy="138113"/>
              </a:xfrm>
              <a:custGeom>
                <a:avLst/>
                <a:gdLst>
                  <a:gd name="T0" fmla="*/ 340 w 422"/>
                  <a:gd name="T1" fmla="*/ 524 h 524"/>
                  <a:gd name="T2" fmla="*/ 340 w 422"/>
                  <a:gd name="T3" fmla="*/ 524 h 524"/>
                  <a:gd name="T4" fmla="*/ 335 w 422"/>
                  <a:gd name="T5" fmla="*/ 524 h 524"/>
                  <a:gd name="T6" fmla="*/ 330 w 422"/>
                  <a:gd name="T7" fmla="*/ 522 h 524"/>
                  <a:gd name="T8" fmla="*/ 325 w 422"/>
                  <a:gd name="T9" fmla="*/ 519 h 524"/>
                  <a:gd name="T10" fmla="*/ 320 w 422"/>
                  <a:gd name="T11" fmla="*/ 516 h 524"/>
                  <a:gd name="T12" fmla="*/ 8 w 422"/>
                  <a:gd name="T13" fmla="*/ 204 h 524"/>
                  <a:gd name="T14" fmla="*/ 8 w 422"/>
                  <a:gd name="T15" fmla="*/ 204 h 524"/>
                  <a:gd name="T16" fmla="*/ 5 w 422"/>
                  <a:gd name="T17" fmla="*/ 199 h 524"/>
                  <a:gd name="T18" fmla="*/ 2 w 422"/>
                  <a:gd name="T19" fmla="*/ 194 h 524"/>
                  <a:gd name="T20" fmla="*/ 1 w 422"/>
                  <a:gd name="T21" fmla="*/ 189 h 524"/>
                  <a:gd name="T22" fmla="*/ 0 w 422"/>
                  <a:gd name="T23" fmla="*/ 184 h 524"/>
                  <a:gd name="T24" fmla="*/ 1 w 422"/>
                  <a:gd name="T25" fmla="*/ 178 h 524"/>
                  <a:gd name="T26" fmla="*/ 2 w 422"/>
                  <a:gd name="T27" fmla="*/ 173 h 524"/>
                  <a:gd name="T28" fmla="*/ 5 w 422"/>
                  <a:gd name="T29" fmla="*/ 168 h 524"/>
                  <a:gd name="T30" fmla="*/ 8 w 422"/>
                  <a:gd name="T31" fmla="*/ 164 h 524"/>
                  <a:gd name="T32" fmla="*/ 164 w 422"/>
                  <a:gd name="T33" fmla="*/ 8 h 524"/>
                  <a:gd name="T34" fmla="*/ 164 w 422"/>
                  <a:gd name="T35" fmla="*/ 8 h 524"/>
                  <a:gd name="T36" fmla="*/ 169 w 422"/>
                  <a:gd name="T37" fmla="*/ 4 h 524"/>
                  <a:gd name="T38" fmla="*/ 174 w 422"/>
                  <a:gd name="T39" fmla="*/ 2 h 524"/>
                  <a:gd name="T40" fmla="*/ 179 w 422"/>
                  <a:gd name="T41" fmla="*/ 0 h 524"/>
                  <a:gd name="T42" fmla="*/ 184 w 422"/>
                  <a:gd name="T43" fmla="*/ 0 h 524"/>
                  <a:gd name="T44" fmla="*/ 190 w 422"/>
                  <a:gd name="T45" fmla="*/ 0 h 524"/>
                  <a:gd name="T46" fmla="*/ 195 w 422"/>
                  <a:gd name="T47" fmla="*/ 2 h 524"/>
                  <a:gd name="T48" fmla="*/ 200 w 422"/>
                  <a:gd name="T49" fmla="*/ 4 h 524"/>
                  <a:gd name="T50" fmla="*/ 204 w 422"/>
                  <a:gd name="T51" fmla="*/ 8 h 524"/>
                  <a:gd name="T52" fmla="*/ 283 w 422"/>
                  <a:gd name="T53" fmla="*/ 86 h 524"/>
                  <a:gd name="T54" fmla="*/ 242 w 422"/>
                  <a:gd name="T55" fmla="*/ 126 h 524"/>
                  <a:gd name="T56" fmla="*/ 184 w 422"/>
                  <a:gd name="T57" fmla="*/ 69 h 524"/>
                  <a:gd name="T58" fmla="*/ 69 w 422"/>
                  <a:gd name="T59" fmla="*/ 184 h 524"/>
                  <a:gd name="T60" fmla="*/ 340 w 422"/>
                  <a:gd name="T61" fmla="*/ 456 h 524"/>
                  <a:gd name="T62" fmla="*/ 382 w 422"/>
                  <a:gd name="T63" fmla="*/ 414 h 524"/>
                  <a:gd name="T64" fmla="*/ 422 w 422"/>
                  <a:gd name="T65" fmla="*/ 454 h 524"/>
                  <a:gd name="T66" fmla="*/ 360 w 422"/>
                  <a:gd name="T67" fmla="*/ 516 h 524"/>
                  <a:gd name="T68" fmla="*/ 360 w 422"/>
                  <a:gd name="T69" fmla="*/ 516 h 524"/>
                  <a:gd name="T70" fmla="*/ 356 w 422"/>
                  <a:gd name="T71" fmla="*/ 519 h 524"/>
                  <a:gd name="T72" fmla="*/ 351 w 422"/>
                  <a:gd name="T73" fmla="*/ 522 h 524"/>
                  <a:gd name="T74" fmla="*/ 346 w 422"/>
                  <a:gd name="T75" fmla="*/ 524 h 524"/>
                  <a:gd name="T76" fmla="*/ 340 w 422"/>
                  <a:gd name="T77" fmla="*/ 524 h 524"/>
                  <a:gd name="T78" fmla="*/ 340 w 422"/>
                  <a:gd name="T79" fmla="*/ 52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2" h="524">
                    <a:moveTo>
                      <a:pt x="340" y="524"/>
                    </a:moveTo>
                    <a:lnTo>
                      <a:pt x="340" y="524"/>
                    </a:lnTo>
                    <a:lnTo>
                      <a:pt x="335" y="524"/>
                    </a:lnTo>
                    <a:lnTo>
                      <a:pt x="330" y="522"/>
                    </a:lnTo>
                    <a:lnTo>
                      <a:pt x="325" y="519"/>
                    </a:lnTo>
                    <a:lnTo>
                      <a:pt x="320" y="516"/>
                    </a:lnTo>
                    <a:lnTo>
                      <a:pt x="8" y="204"/>
                    </a:lnTo>
                    <a:lnTo>
                      <a:pt x="8" y="204"/>
                    </a:lnTo>
                    <a:lnTo>
                      <a:pt x="5" y="199"/>
                    </a:lnTo>
                    <a:lnTo>
                      <a:pt x="2" y="194"/>
                    </a:lnTo>
                    <a:lnTo>
                      <a:pt x="1" y="189"/>
                    </a:lnTo>
                    <a:lnTo>
                      <a:pt x="0" y="184"/>
                    </a:lnTo>
                    <a:lnTo>
                      <a:pt x="1" y="178"/>
                    </a:lnTo>
                    <a:lnTo>
                      <a:pt x="2" y="173"/>
                    </a:lnTo>
                    <a:lnTo>
                      <a:pt x="5" y="168"/>
                    </a:lnTo>
                    <a:lnTo>
                      <a:pt x="8" y="164"/>
                    </a:lnTo>
                    <a:lnTo>
                      <a:pt x="164" y="8"/>
                    </a:lnTo>
                    <a:lnTo>
                      <a:pt x="164" y="8"/>
                    </a:lnTo>
                    <a:lnTo>
                      <a:pt x="169" y="4"/>
                    </a:lnTo>
                    <a:lnTo>
                      <a:pt x="174" y="2"/>
                    </a:lnTo>
                    <a:lnTo>
                      <a:pt x="179" y="0"/>
                    </a:lnTo>
                    <a:lnTo>
                      <a:pt x="184" y="0"/>
                    </a:lnTo>
                    <a:lnTo>
                      <a:pt x="190" y="0"/>
                    </a:lnTo>
                    <a:lnTo>
                      <a:pt x="195" y="2"/>
                    </a:lnTo>
                    <a:lnTo>
                      <a:pt x="200" y="4"/>
                    </a:lnTo>
                    <a:lnTo>
                      <a:pt x="204" y="8"/>
                    </a:lnTo>
                    <a:lnTo>
                      <a:pt x="283" y="86"/>
                    </a:lnTo>
                    <a:lnTo>
                      <a:pt x="242" y="126"/>
                    </a:lnTo>
                    <a:lnTo>
                      <a:pt x="184" y="69"/>
                    </a:lnTo>
                    <a:lnTo>
                      <a:pt x="69" y="184"/>
                    </a:lnTo>
                    <a:lnTo>
                      <a:pt x="340" y="456"/>
                    </a:lnTo>
                    <a:lnTo>
                      <a:pt x="382" y="414"/>
                    </a:lnTo>
                    <a:lnTo>
                      <a:pt x="422" y="454"/>
                    </a:lnTo>
                    <a:lnTo>
                      <a:pt x="360" y="516"/>
                    </a:lnTo>
                    <a:lnTo>
                      <a:pt x="360" y="516"/>
                    </a:lnTo>
                    <a:lnTo>
                      <a:pt x="356" y="519"/>
                    </a:lnTo>
                    <a:lnTo>
                      <a:pt x="351" y="522"/>
                    </a:lnTo>
                    <a:lnTo>
                      <a:pt x="346" y="524"/>
                    </a:lnTo>
                    <a:lnTo>
                      <a:pt x="340" y="524"/>
                    </a:lnTo>
                    <a:lnTo>
                      <a:pt x="340" y="5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7" name="Freeform 38">
                <a:extLst>
                  <a:ext uri="{FF2B5EF4-FFF2-40B4-BE49-F238E27FC236}">
                    <a16:creationId xmlns:a16="http://schemas.microsoft.com/office/drawing/2014/main" id="{F08D52FD-1D2F-46C4-BF36-69A75D6AB316}"/>
                  </a:ext>
                </a:extLst>
              </p:cNvPr>
              <p:cNvSpPr>
                <a:spLocks noEditPoints="1"/>
              </p:cNvSpPr>
              <p:nvPr/>
            </p:nvSpPr>
            <p:spPr bwMode="auto">
              <a:xfrm>
                <a:off x="3487738" y="2946400"/>
                <a:ext cx="285750" cy="244475"/>
              </a:xfrm>
              <a:custGeom>
                <a:avLst/>
                <a:gdLst>
                  <a:gd name="T0" fmla="*/ 339 w 1080"/>
                  <a:gd name="T1" fmla="*/ 925 h 925"/>
                  <a:gd name="T2" fmla="*/ 329 w 1080"/>
                  <a:gd name="T3" fmla="*/ 923 h 925"/>
                  <a:gd name="T4" fmla="*/ 319 w 1080"/>
                  <a:gd name="T5" fmla="*/ 917 h 925"/>
                  <a:gd name="T6" fmla="*/ 8 w 1080"/>
                  <a:gd name="T7" fmla="*/ 605 h 925"/>
                  <a:gd name="T8" fmla="*/ 2 w 1080"/>
                  <a:gd name="T9" fmla="*/ 595 h 925"/>
                  <a:gd name="T10" fmla="*/ 0 w 1080"/>
                  <a:gd name="T11" fmla="*/ 585 h 925"/>
                  <a:gd name="T12" fmla="*/ 2 w 1080"/>
                  <a:gd name="T13" fmla="*/ 574 h 925"/>
                  <a:gd name="T14" fmla="*/ 8 w 1080"/>
                  <a:gd name="T15" fmla="*/ 565 h 925"/>
                  <a:gd name="T16" fmla="*/ 163 w 1080"/>
                  <a:gd name="T17" fmla="*/ 409 h 925"/>
                  <a:gd name="T18" fmla="*/ 172 w 1080"/>
                  <a:gd name="T19" fmla="*/ 403 h 925"/>
                  <a:gd name="T20" fmla="*/ 183 w 1080"/>
                  <a:gd name="T21" fmla="*/ 401 h 925"/>
                  <a:gd name="T22" fmla="*/ 195 w 1080"/>
                  <a:gd name="T23" fmla="*/ 403 h 925"/>
                  <a:gd name="T24" fmla="*/ 204 w 1080"/>
                  <a:gd name="T25" fmla="*/ 409 h 925"/>
                  <a:gd name="T26" fmla="*/ 876 w 1080"/>
                  <a:gd name="T27" fmla="*/ 8 h 925"/>
                  <a:gd name="T28" fmla="*/ 880 w 1080"/>
                  <a:gd name="T29" fmla="*/ 5 h 925"/>
                  <a:gd name="T30" fmla="*/ 890 w 1080"/>
                  <a:gd name="T31" fmla="*/ 1 h 925"/>
                  <a:gd name="T32" fmla="*/ 896 w 1080"/>
                  <a:gd name="T33" fmla="*/ 0 h 925"/>
                  <a:gd name="T34" fmla="*/ 901 w 1080"/>
                  <a:gd name="T35" fmla="*/ 1 h 925"/>
                  <a:gd name="T36" fmla="*/ 911 w 1080"/>
                  <a:gd name="T37" fmla="*/ 5 h 925"/>
                  <a:gd name="T38" fmla="*/ 1072 w 1080"/>
                  <a:gd name="T39" fmla="*/ 164 h 925"/>
                  <a:gd name="T40" fmla="*/ 1075 w 1080"/>
                  <a:gd name="T41" fmla="*/ 169 h 925"/>
                  <a:gd name="T42" fmla="*/ 1080 w 1080"/>
                  <a:gd name="T43" fmla="*/ 179 h 925"/>
                  <a:gd name="T44" fmla="*/ 1080 w 1080"/>
                  <a:gd name="T45" fmla="*/ 190 h 925"/>
                  <a:gd name="T46" fmla="*/ 1075 w 1080"/>
                  <a:gd name="T47" fmla="*/ 200 h 925"/>
                  <a:gd name="T48" fmla="*/ 359 w 1080"/>
                  <a:gd name="T49" fmla="*/ 917 h 925"/>
                  <a:gd name="T50" fmla="*/ 355 w 1080"/>
                  <a:gd name="T51" fmla="*/ 920 h 925"/>
                  <a:gd name="T52" fmla="*/ 345 w 1080"/>
                  <a:gd name="T53" fmla="*/ 925 h 925"/>
                  <a:gd name="T54" fmla="*/ 339 w 1080"/>
                  <a:gd name="T55" fmla="*/ 925 h 925"/>
                  <a:gd name="T56" fmla="*/ 339 w 1080"/>
                  <a:gd name="T57" fmla="*/ 857 h 925"/>
                  <a:gd name="T58" fmla="*/ 896 w 1080"/>
                  <a:gd name="T59" fmla="*/ 69 h 925"/>
                  <a:gd name="T60" fmla="*/ 359 w 1080"/>
                  <a:gd name="T61" fmla="*/ 605 h 925"/>
                  <a:gd name="T62" fmla="*/ 350 w 1080"/>
                  <a:gd name="T63" fmla="*/ 611 h 925"/>
                  <a:gd name="T64" fmla="*/ 339 w 1080"/>
                  <a:gd name="T65" fmla="*/ 613 h 925"/>
                  <a:gd name="T66" fmla="*/ 339 w 1080"/>
                  <a:gd name="T67" fmla="*/ 613 h 925"/>
                  <a:gd name="T68" fmla="*/ 328 w 1080"/>
                  <a:gd name="T69" fmla="*/ 611 h 925"/>
                  <a:gd name="T70" fmla="*/ 319 w 1080"/>
                  <a:gd name="T71" fmla="*/ 605 h 925"/>
                  <a:gd name="T72" fmla="*/ 68 w 1080"/>
                  <a:gd name="T73" fmla="*/ 585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925">
                    <a:moveTo>
                      <a:pt x="339" y="925"/>
                    </a:moveTo>
                    <a:lnTo>
                      <a:pt x="339" y="925"/>
                    </a:lnTo>
                    <a:lnTo>
                      <a:pt x="334" y="925"/>
                    </a:lnTo>
                    <a:lnTo>
                      <a:pt x="329" y="923"/>
                    </a:lnTo>
                    <a:lnTo>
                      <a:pt x="324" y="920"/>
                    </a:lnTo>
                    <a:lnTo>
                      <a:pt x="319" y="917"/>
                    </a:lnTo>
                    <a:lnTo>
                      <a:pt x="8" y="605"/>
                    </a:lnTo>
                    <a:lnTo>
                      <a:pt x="8" y="605"/>
                    </a:lnTo>
                    <a:lnTo>
                      <a:pt x="5" y="600"/>
                    </a:lnTo>
                    <a:lnTo>
                      <a:pt x="2" y="595"/>
                    </a:lnTo>
                    <a:lnTo>
                      <a:pt x="1" y="590"/>
                    </a:lnTo>
                    <a:lnTo>
                      <a:pt x="0" y="585"/>
                    </a:lnTo>
                    <a:lnTo>
                      <a:pt x="1" y="579"/>
                    </a:lnTo>
                    <a:lnTo>
                      <a:pt x="2" y="574"/>
                    </a:lnTo>
                    <a:lnTo>
                      <a:pt x="5" y="569"/>
                    </a:lnTo>
                    <a:lnTo>
                      <a:pt x="8" y="565"/>
                    </a:lnTo>
                    <a:lnTo>
                      <a:pt x="163" y="409"/>
                    </a:lnTo>
                    <a:lnTo>
                      <a:pt x="163" y="409"/>
                    </a:lnTo>
                    <a:lnTo>
                      <a:pt x="168" y="405"/>
                    </a:lnTo>
                    <a:lnTo>
                      <a:pt x="172" y="403"/>
                    </a:lnTo>
                    <a:lnTo>
                      <a:pt x="178" y="401"/>
                    </a:lnTo>
                    <a:lnTo>
                      <a:pt x="183" y="401"/>
                    </a:lnTo>
                    <a:lnTo>
                      <a:pt x="189" y="401"/>
                    </a:lnTo>
                    <a:lnTo>
                      <a:pt x="195" y="403"/>
                    </a:lnTo>
                    <a:lnTo>
                      <a:pt x="200" y="405"/>
                    </a:lnTo>
                    <a:lnTo>
                      <a:pt x="204" y="409"/>
                    </a:lnTo>
                    <a:lnTo>
                      <a:pt x="339" y="545"/>
                    </a:lnTo>
                    <a:lnTo>
                      <a:pt x="876" y="8"/>
                    </a:lnTo>
                    <a:lnTo>
                      <a:pt x="876" y="8"/>
                    </a:lnTo>
                    <a:lnTo>
                      <a:pt x="880" y="5"/>
                    </a:lnTo>
                    <a:lnTo>
                      <a:pt x="885" y="2"/>
                    </a:lnTo>
                    <a:lnTo>
                      <a:pt x="890" y="1"/>
                    </a:lnTo>
                    <a:lnTo>
                      <a:pt x="896" y="0"/>
                    </a:lnTo>
                    <a:lnTo>
                      <a:pt x="896" y="0"/>
                    </a:lnTo>
                    <a:lnTo>
                      <a:pt x="896" y="0"/>
                    </a:lnTo>
                    <a:lnTo>
                      <a:pt x="901" y="1"/>
                    </a:lnTo>
                    <a:lnTo>
                      <a:pt x="907" y="2"/>
                    </a:lnTo>
                    <a:lnTo>
                      <a:pt x="911" y="5"/>
                    </a:lnTo>
                    <a:lnTo>
                      <a:pt x="916" y="8"/>
                    </a:lnTo>
                    <a:lnTo>
                      <a:pt x="1072" y="164"/>
                    </a:lnTo>
                    <a:lnTo>
                      <a:pt x="1072" y="164"/>
                    </a:lnTo>
                    <a:lnTo>
                      <a:pt x="1075" y="169"/>
                    </a:lnTo>
                    <a:lnTo>
                      <a:pt x="1078" y="174"/>
                    </a:lnTo>
                    <a:lnTo>
                      <a:pt x="1080" y="179"/>
                    </a:lnTo>
                    <a:lnTo>
                      <a:pt x="1080" y="184"/>
                    </a:lnTo>
                    <a:lnTo>
                      <a:pt x="1080" y="190"/>
                    </a:lnTo>
                    <a:lnTo>
                      <a:pt x="1078" y="195"/>
                    </a:lnTo>
                    <a:lnTo>
                      <a:pt x="1075" y="200"/>
                    </a:lnTo>
                    <a:lnTo>
                      <a:pt x="1072" y="204"/>
                    </a:lnTo>
                    <a:lnTo>
                      <a:pt x="359" y="917"/>
                    </a:lnTo>
                    <a:lnTo>
                      <a:pt x="359" y="917"/>
                    </a:lnTo>
                    <a:lnTo>
                      <a:pt x="355" y="920"/>
                    </a:lnTo>
                    <a:lnTo>
                      <a:pt x="350" y="923"/>
                    </a:lnTo>
                    <a:lnTo>
                      <a:pt x="345" y="925"/>
                    </a:lnTo>
                    <a:lnTo>
                      <a:pt x="339" y="925"/>
                    </a:lnTo>
                    <a:lnTo>
                      <a:pt x="339" y="925"/>
                    </a:lnTo>
                    <a:close/>
                    <a:moveTo>
                      <a:pt x="68" y="585"/>
                    </a:moveTo>
                    <a:lnTo>
                      <a:pt x="339" y="857"/>
                    </a:lnTo>
                    <a:lnTo>
                      <a:pt x="1011" y="184"/>
                    </a:lnTo>
                    <a:lnTo>
                      <a:pt x="896" y="69"/>
                    </a:lnTo>
                    <a:lnTo>
                      <a:pt x="359" y="605"/>
                    </a:lnTo>
                    <a:lnTo>
                      <a:pt x="359" y="605"/>
                    </a:lnTo>
                    <a:lnTo>
                      <a:pt x="355" y="608"/>
                    </a:lnTo>
                    <a:lnTo>
                      <a:pt x="350" y="611"/>
                    </a:lnTo>
                    <a:lnTo>
                      <a:pt x="345" y="612"/>
                    </a:lnTo>
                    <a:lnTo>
                      <a:pt x="339" y="613"/>
                    </a:lnTo>
                    <a:lnTo>
                      <a:pt x="339" y="613"/>
                    </a:lnTo>
                    <a:lnTo>
                      <a:pt x="339" y="613"/>
                    </a:lnTo>
                    <a:lnTo>
                      <a:pt x="334" y="612"/>
                    </a:lnTo>
                    <a:lnTo>
                      <a:pt x="328" y="611"/>
                    </a:lnTo>
                    <a:lnTo>
                      <a:pt x="324" y="608"/>
                    </a:lnTo>
                    <a:lnTo>
                      <a:pt x="319" y="605"/>
                    </a:lnTo>
                    <a:lnTo>
                      <a:pt x="183" y="470"/>
                    </a:lnTo>
                    <a:lnTo>
                      <a:pt x="68"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32" name="Group 31">
              <a:extLst>
                <a:ext uri="{FF2B5EF4-FFF2-40B4-BE49-F238E27FC236}">
                  <a16:creationId xmlns:a16="http://schemas.microsoft.com/office/drawing/2014/main" id="{A6392EFB-ABF0-4B1D-A270-567B5CB045D3}"/>
                </a:ext>
              </a:extLst>
            </p:cNvPr>
            <p:cNvGrpSpPr/>
            <p:nvPr/>
          </p:nvGrpSpPr>
          <p:grpSpPr>
            <a:xfrm>
              <a:off x="6893097" y="2986649"/>
              <a:ext cx="495928" cy="495928"/>
              <a:chOff x="9155113" y="2889251"/>
              <a:chExt cx="360362" cy="360362"/>
            </a:xfrm>
            <a:solidFill>
              <a:schemeClr val="accent2"/>
            </a:solidFill>
          </p:grpSpPr>
          <p:sp>
            <p:nvSpPr>
              <p:cNvPr id="49" name="Freeform 37">
                <a:extLst>
                  <a:ext uri="{FF2B5EF4-FFF2-40B4-BE49-F238E27FC236}">
                    <a16:creationId xmlns:a16="http://schemas.microsoft.com/office/drawing/2014/main" id="{E9710C4C-951A-46B1-8ED1-3649609B9045}"/>
                  </a:ext>
                </a:extLst>
              </p:cNvPr>
              <p:cNvSpPr>
                <a:spLocks noEditPoints="1"/>
              </p:cNvSpPr>
              <p:nvPr/>
            </p:nvSpPr>
            <p:spPr bwMode="auto">
              <a:xfrm>
                <a:off x="9155113" y="2889251"/>
                <a:ext cx="285750" cy="285750"/>
              </a:xfrm>
              <a:custGeom>
                <a:avLst/>
                <a:gdLst>
                  <a:gd name="T0" fmla="*/ 456 w 1076"/>
                  <a:gd name="T1" fmla="*/ 1071 h 1078"/>
                  <a:gd name="T2" fmla="*/ 328 w 1076"/>
                  <a:gd name="T3" fmla="*/ 1036 h 1078"/>
                  <a:gd name="T4" fmla="*/ 216 w 1076"/>
                  <a:gd name="T5" fmla="*/ 970 h 1078"/>
                  <a:gd name="T6" fmla="*/ 123 w 1076"/>
                  <a:gd name="T7" fmla="*/ 881 h 1078"/>
                  <a:gd name="T8" fmla="*/ 52 w 1076"/>
                  <a:gd name="T9" fmla="*/ 772 h 1078"/>
                  <a:gd name="T10" fmla="*/ 10 w 1076"/>
                  <a:gd name="T11" fmla="*/ 648 h 1078"/>
                  <a:gd name="T12" fmla="*/ 0 w 1076"/>
                  <a:gd name="T13" fmla="*/ 539 h 1078"/>
                  <a:gd name="T14" fmla="*/ 16 w 1076"/>
                  <a:gd name="T15" fmla="*/ 404 h 1078"/>
                  <a:gd name="T16" fmla="*/ 64 w 1076"/>
                  <a:gd name="T17" fmla="*/ 282 h 1078"/>
                  <a:gd name="T18" fmla="*/ 139 w 1076"/>
                  <a:gd name="T19" fmla="*/ 177 h 1078"/>
                  <a:gd name="T20" fmla="*/ 237 w 1076"/>
                  <a:gd name="T21" fmla="*/ 92 h 1078"/>
                  <a:gd name="T22" fmla="*/ 353 w 1076"/>
                  <a:gd name="T23" fmla="*/ 34 h 1078"/>
                  <a:gd name="T24" fmla="*/ 482 w 1076"/>
                  <a:gd name="T25" fmla="*/ 3 h 1078"/>
                  <a:gd name="T26" fmla="*/ 592 w 1076"/>
                  <a:gd name="T27" fmla="*/ 3 h 1078"/>
                  <a:gd name="T28" fmla="*/ 723 w 1076"/>
                  <a:gd name="T29" fmla="*/ 34 h 1078"/>
                  <a:gd name="T30" fmla="*/ 839 w 1076"/>
                  <a:gd name="T31" fmla="*/ 92 h 1078"/>
                  <a:gd name="T32" fmla="*/ 936 w 1076"/>
                  <a:gd name="T33" fmla="*/ 177 h 1078"/>
                  <a:gd name="T34" fmla="*/ 1012 w 1076"/>
                  <a:gd name="T35" fmla="*/ 282 h 1078"/>
                  <a:gd name="T36" fmla="*/ 1059 w 1076"/>
                  <a:gd name="T37" fmla="*/ 404 h 1078"/>
                  <a:gd name="T38" fmla="*/ 1076 w 1076"/>
                  <a:gd name="T39" fmla="*/ 539 h 1078"/>
                  <a:gd name="T40" fmla="*/ 1065 w 1076"/>
                  <a:gd name="T41" fmla="*/ 648 h 1078"/>
                  <a:gd name="T42" fmla="*/ 1023 w 1076"/>
                  <a:gd name="T43" fmla="*/ 772 h 1078"/>
                  <a:gd name="T44" fmla="*/ 953 w 1076"/>
                  <a:gd name="T45" fmla="*/ 881 h 1078"/>
                  <a:gd name="T46" fmla="*/ 860 w 1076"/>
                  <a:gd name="T47" fmla="*/ 970 h 1078"/>
                  <a:gd name="T48" fmla="*/ 747 w 1076"/>
                  <a:gd name="T49" fmla="*/ 1036 h 1078"/>
                  <a:gd name="T50" fmla="*/ 620 w 1076"/>
                  <a:gd name="T51" fmla="*/ 1071 h 1078"/>
                  <a:gd name="T52" fmla="*/ 538 w 1076"/>
                  <a:gd name="T53" fmla="*/ 57 h 1078"/>
                  <a:gd name="T54" fmla="*/ 441 w 1076"/>
                  <a:gd name="T55" fmla="*/ 67 h 1078"/>
                  <a:gd name="T56" fmla="*/ 329 w 1076"/>
                  <a:gd name="T57" fmla="*/ 104 h 1078"/>
                  <a:gd name="T58" fmla="*/ 232 w 1076"/>
                  <a:gd name="T59" fmla="*/ 167 h 1078"/>
                  <a:gd name="T60" fmla="*/ 152 w 1076"/>
                  <a:gd name="T61" fmla="*/ 251 h 1078"/>
                  <a:gd name="T62" fmla="*/ 94 w 1076"/>
                  <a:gd name="T63" fmla="*/ 352 h 1078"/>
                  <a:gd name="T64" fmla="*/ 61 w 1076"/>
                  <a:gd name="T65" fmla="*/ 466 h 1078"/>
                  <a:gd name="T66" fmla="*/ 56 w 1076"/>
                  <a:gd name="T67" fmla="*/ 564 h 1078"/>
                  <a:gd name="T68" fmla="*/ 77 w 1076"/>
                  <a:gd name="T69" fmla="*/ 682 h 1078"/>
                  <a:gd name="T70" fmla="*/ 126 w 1076"/>
                  <a:gd name="T71" fmla="*/ 789 h 1078"/>
                  <a:gd name="T72" fmla="*/ 198 w 1076"/>
                  <a:gd name="T73" fmla="*/ 880 h 1078"/>
                  <a:gd name="T74" fmla="*/ 288 w 1076"/>
                  <a:gd name="T75" fmla="*/ 951 h 1078"/>
                  <a:gd name="T76" fmla="*/ 394 w 1076"/>
                  <a:gd name="T77" fmla="*/ 999 h 1078"/>
                  <a:gd name="T78" fmla="*/ 513 w 1076"/>
                  <a:gd name="T79" fmla="*/ 1020 h 1078"/>
                  <a:gd name="T80" fmla="*/ 611 w 1076"/>
                  <a:gd name="T81" fmla="*/ 1015 h 1078"/>
                  <a:gd name="T82" fmla="*/ 725 w 1076"/>
                  <a:gd name="T83" fmla="*/ 983 h 1078"/>
                  <a:gd name="T84" fmla="*/ 826 w 1076"/>
                  <a:gd name="T85" fmla="*/ 925 h 1078"/>
                  <a:gd name="T86" fmla="*/ 910 w 1076"/>
                  <a:gd name="T87" fmla="*/ 846 h 1078"/>
                  <a:gd name="T88" fmla="*/ 972 w 1076"/>
                  <a:gd name="T89" fmla="*/ 748 h 1078"/>
                  <a:gd name="T90" fmla="*/ 1010 w 1076"/>
                  <a:gd name="T91" fmla="*/ 636 h 1078"/>
                  <a:gd name="T92" fmla="*/ 1020 w 1076"/>
                  <a:gd name="T93" fmla="*/ 539 h 1078"/>
                  <a:gd name="T94" fmla="*/ 1004 w 1076"/>
                  <a:gd name="T95" fmla="*/ 419 h 1078"/>
                  <a:gd name="T96" fmla="*/ 961 w 1076"/>
                  <a:gd name="T97" fmla="*/ 309 h 1078"/>
                  <a:gd name="T98" fmla="*/ 894 w 1076"/>
                  <a:gd name="T99" fmla="*/ 216 h 1078"/>
                  <a:gd name="T100" fmla="*/ 807 w 1076"/>
                  <a:gd name="T101" fmla="*/ 140 h 1078"/>
                  <a:gd name="T102" fmla="*/ 704 w 1076"/>
                  <a:gd name="T103" fmla="*/ 86 h 1078"/>
                  <a:gd name="T104" fmla="*/ 586 w 1076"/>
                  <a:gd name="T105" fmla="*/ 6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76" h="1078">
                    <a:moveTo>
                      <a:pt x="538" y="1078"/>
                    </a:moveTo>
                    <a:lnTo>
                      <a:pt x="538" y="1078"/>
                    </a:lnTo>
                    <a:lnTo>
                      <a:pt x="510" y="1077"/>
                    </a:lnTo>
                    <a:lnTo>
                      <a:pt x="482" y="1075"/>
                    </a:lnTo>
                    <a:lnTo>
                      <a:pt x="456" y="1071"/>
                    </a:lnTo>
                    <a:lnTo>
                      <a:pt x="429" y="1067"/>
                    </a:lnTo>
                    <a:lnTo>
                      <a:pt x="404" y="1061"/>
                    </a:lnTo>
                    <a:lnTo>
                      <a:pt x="377" y="1054"/>
                    </a:lnTo>
                    <a:lnTo>
                      <a:pt x="353" y="1045"/>
                    </a:lnTo>
                    <a:lnTo>
                      <a:pt x="328" y="1036"/>
                    </a:lnTo>
                    <a:lnTo>
                      <a:pt x="305" y="1025"/>
                    </a:lnTo>
                    <a:lnTo>
                      <a:pt x="281" y="1012"/>
                    </a:lnTo>
                    <a:lnTo>
                      <a:pt x="259" y="999"/>
                    </a:lnTo>
                    <a:lnTo>
                      <a:pt x="237" y="985"/>
                    </a:lnTo>
                    <a:lnTo>
                      <a:pt x="216" y="970"/>
                    </a:lnTo>
                    <a:lnTo>
                      <a:pt x="196" y="955"/>
                    </a:lnTo>
                    <a:lnTo>
                      <a:pt x="175" y="938"/>
                    </a:lnTo>
                    <a:lnTo>
                      <a:pt x="157" y="919"/>
                    </a:lnTo>
                    <a:lnTo>
                      <a:pt x="139" y="901"/>
                    </a:lnTo>
                    <a:lnTo>
                      <a:pt x="123" y="881"/>
                    </a:lnTo>
                    <a:lnTo>
                      <a:pt x="107" y="861"/>
                    </a:lnTo>
                    <a:lnTo>
                      <a:pt x="91" y="840"/>
                    </a:lnTo>
                    <a:lnTo>
                      <a:pt x="77" y="818"/>
                    </a:lnTo>
                    <a:lnTo>
                      <a:pt x="64" y="795"/>
                    </a:lnTo>
                    <a:lnTo>
                      <a:pt x="52" y="772"/>
                    </a:lnTo>
                    <a:lnTo>
                      <a:pt x="42" y="749"/>
                    </a:lnTo>
                    <a:lnTo>
                      <a:pt x="32" y="724"/>
                    </a:lnTo>
                    <a:lnTo>
                      <a:pt x="24" y="699"/>
                    </a:lnTo>
                    <a:lnTo>
                      <a:pt x="16" y="673"/>
                    </a:lnTo>
                    <a:lnTo>
                      <a:pt x="10" y="648"/>
                    </a:lnTo>
                    <a:lnTo>
                      <a:pt x="6" y="621"/>
                    </a:lnTo>
                    <a:lnTo>
                      <a:pt x="2" y="594"/>
                    </a:lnTo>
                    <a:lnTo>
                      <a:pt x="0" y="567"/>
                    </a:lnTo>
                    <a:lnTo>
                      <a:pt x="0" y="539"/>
                    </a:lnTo>
                    <a:lnTo>
                      <a:pt x="0" y="539"/>
                    </a:lnTo>
                    <a:lnTo>
                      <a:pt x="0" y="511"/>
                    </a:lnTo>
                    <a:lnTo>
                      <a:pt x="2" y="484"/>
                    </a:lnTo>
                    <a:lnTo>
                      <a:pt x="6" y="457"/>
                    </a:lnTo>
                    <a:lnTo>
                      <a:pt x="10" y="431"/>
                    </a:lnTo>
                    <a:lnTo>
                      <a:pt x="16" y="404"/>
                    </a:lnTo>
                    <a:lnTo>
                      <a:pt x="24" y="379"/>
                    </a:lnTo>
                    <a:lnTo>
                      <a:pt x="32" y="354"/>
                    </a:lnTo>
                    <a:lnTo>
                      <a:pt x="42" y="330"/>
                    </a:lnTo>
                    <a:lnTo>
                      <a:pt x="52" y="305"/>
                    </a:lnTo>
                    <a:lnTo>
                      <a:pt x="64" y="282"/>
                    </a:lnTo>
                    <a:lnTo>
                      <a:pt x="77" y="260"/>
                    </a:lnTo>
                    <a:lnTo>
                      <a:pt x="91" y="238"/>
                    </a:lnTo>
                    <a:lnTo>
                      <a:pt x="107" y="218"/>
                    </a:lnTo>
                    <a:lnTo>
                      <a:pt x="123" y="196"/>
                    </a:lnTo>
                    <a:lnTo>
                      <a:pt x="139" y="177"/>
                    </a:lnTo>
                    <a:lnTo>
                      <a:pt x="157" y="159"/>
                    </a:lnTo>
                    <a:lnTo>
                      <a:pt x="175" y="141"/>
                    </a:lnTo>
                    <a:lnTo>
                      <a:pt x="196" y="124"/>
                    </a:lnTo>
                    <a:lnTo>
                      <a:pt x="216" y="108"/>
                    </a:lnTo>
                    <a:lnTo>
                      <a:pt x="237" y="92"/>
                    </a:lnTo>
                    <a:lnTo>
                      <a:pt x="259" y="78"/>
                    </a:lnTo>
                    <a:lnTo>
                      <a:pt x="281" y="66"/>
                    </a:lnTo>
                    <a:lnTo>
                      <a:pt x="305" y="54"/>
                    </a:lnTo>
                    <a:lnTo>
                      <a:pt x="328" y="43"/>
                    </a:lnTo>
                    <a:lnTo>
                      <a:pt x="353" y="34"/>
                    </a:lnTo>
                    <a:lnTo>
                      <a:pt x="377" y="25"/>
                    </a:lnTo>
                    <a:lnTo>
                      <a:pt x="404" y="18"/>
                    </a:lnTo>
                    <a:lnTo>
                      <a:pt x="429" y="12"/>
                    </a:lnTo>
                    <a:lnTo>
                      <a:pt x="456" y="7"/>
                    </a:lnTo>
                    <a:lnTo>
                      <a:pt x="482" y="3"/>
                    </a:lnTo>
                    <a:lnTo>
                      <a:pt x="510" y="1"/>
                    </a:lnTo>
                    <a:lnTo>
                      <a:pt x="538" y="0"/>
                    </a:lnTo>
                    <a:lnTo>
                      <a:pt x="538" y="0"/>
                    </a:lnTo>
                    <a:lnTo>
                      <a:pt x="565" y="1"/>
                    </a:lnTo>
                    <a:lnTo>
                      <a:pt x="592" y="3"/>
                    </a:lnTo>
                    <a:lnTo>
                      <a:pt x="620" y="7"/>
                    </a:lnTo>
                    <a:lnTo>
                      <a:pt x="646" y="12"/>
                    </a:lnTo>
                    <a:lnTo>
                      <a:pt x="672" y="18"/>
                    </a:lnTo>
                    <a:lnTo>
                      <a:pt x="697" y="25"/>
                    </a:lnTo>
                    <a:lnTo>
                      <a:pt x="723" y="34"/>
                    </a:lnTo>
                    <a:lnTo>
                      <a:pt x="747" y="43"/>
                    </a:lnTo>
                    <a:lnTo>
                      <a:pt x="771" y="54"/>
                    </a:lnTo>
                    <a:lnTo>
                      <a:pt x="794" y="66"/>
                    </a:lnTo>
                    <a:lnTo>
                      <a:pt x="817" y="78"/>
                    </a:lnTo>
                    <a:lnTo>
                      <a:pt x="839" y="92"/>
                    </a:lnTo>
                    <a:lnTo>
                      <a:pt x="860" y="108"/>
                    </a:lnTo>
                    <a:lnTo>
                      <a:pt x="880" y="124"/>
                    </a:lnTo>
                    <a:lnTo>
                      <a:pt x="899" y="141"/>
                    </a:lnTo>
                    <a:lnTo>
                      <a:pt x="919" y="159"/>
                    </a:lnTo>
                    <a:lnTo>
                      <a:pt x="936" y="177"/>
                    </a:lnTo>
                    <a:lnTo>
                      <a:pt x="953" y="196"/>
                    </a:lnTo>
                    <a:lnTo>
                      <a:pt x="969" y="218"/>
                    </a:lnTo>
                    <a:lnTo>
                      <a:pt x="984" y="238"/>
                    </a:lnTo>
                    <a:lnTo>
                      <a:pt x="998" y="260"/>
                    </a:lnTo>
                    <a:lnTo>
                      <a:pt x="1012" y="282"/>
                    </a:lnTo>
                    <a:lnTo>
                      <a:pt x="1023" y="305"/>
                    </a:lnTo>
                    <a:lnTo>
                      <a:pt x="1034" y="330"/>
                    </a:lnTo>
                    <a:lnTo>
                      <a:pt x="1044" y="354"/>
                    </a:lnTo>
                    <a:lnTo>
                      <a:pt x="1052" y="379"/>
                    </a:lnTo>
                    <a:lnTo>
                      <a:pt x="1059" y="404"/>
                    </a:lnTo>
                    <a:lnTo>
                      <a:pt x="1065" y="431"/>
                    </a:lnTo>
                    <a:lnTo>
                      <a:pt x="1070" y="457"/>
                    </a:lnTo>
                    <a:lnTo>
                      <a:pt x="1073" y="484"/>
                    </a:lnTo>
                    <a:lnTo>
                      <a:pt x="1075" y="511"/>
                    </a:lnTo>
                    <a:lnTo>
                      <a:pt x="1076" y="539"/>
                    </a:lnTo>
                    <a:lnTo>
                      <a:pt x="1076" y="539"/>
                    </a:lnTo>
                    <a:lnTo>
                      <a:pt x="1075" y="567"/>
                    </a:lnTo>
                    <a:lnTo>
                      <a:pt x="1073" y="594"/>
                    </a:lnTo>
                    <a:lnTo>
                      <a:pt x="1070" y="621"/>
                    </a:lnTo>
                    <a:lnTo>
                      <a:pt x="1065" y="648"/>
                    </a:lnTo>
                    <a:lnTo>
                      <a:pt x="1059" y="673"/>
                    </a:lnTo>
                    <a:lnTo>
                      <a:pt x="1052" y="699"/>
                    </a:lnTo>
                    <a:lnTo>
                      <a:pt x="1044" y="724"/>
                    </a:lnTo>
                    <a:lnTo>
                      <a:pt x="1034" y="749"/>
                    </a:lnTo>
                    <a:lnTo>
                      <a:pt x="1023" y="772"/>
                    </a:lnTo>
                    <a:lnTo>
                      <a:pt x="1012" y="795"/>
                    </a:lnTo>
                    <a:lnTo>
                      <a:pt x="998" y="818"/>
                    </a:lnTo>
                    <a:lnTo>
                      <a:pt x="984" y="840"/>
                    </a:lnTo>
                    <a:lnTo>
                      <a:pt x="969" y="861"/>
                    </a:lnTo>
                    <a:lnTo>
                      <a:pt x="953" y="881"/>
                    </a:lnTo>
                    <a:lnTo>
                      <a:pt x="936" y="901"/>
                    </a:lnTo>
                    <a:lnTo>
                      <a:pt x="919" y="919"/>
                    </a:lnTo>
                    <a:lnTo>
                      <a:pt x="899" y="938"/>
                    </a:lnTo>
                    <a:lnTo>
                      <a:pt x="880" y="955"/>
                    </a:lnTo>
                    <a:lnTo>
                      <a:pt x="860" y="970"/>
                    </a:lnTo>
                    <a:lnTo>
                      <a:pt x="839" y="985"/>
                    </a:lnTo>
                    <a:lnTo>
                      <a:pt x="817" y="999"/>
                    </a:lnTo>
                    <a:lnTo>
                      <a:pt x="794" y="1012"/>
                    </a:lnTo>
                    <a:lnTo>
                      <a:pt x="771" y="1025"/>
                    </a:lnTo>
                    <a:lnTo>
                      <a:pt x="747" y="1036"/>
                    </a:lnTo>
                    <a:lnTo>
                      <a:pt x="723" y="1045"/>
                    </a:lnTo>
                    <a:lnTo>
                      <a:pt x="697" y="1054"/>
                    </a:lnTo>
                    <a:lnTo>
                      <a:pt x="672" y="1061"/>
                    </a:lnTo>
                    <a:lnTo>
                      <a:pt x="646" y="1067"/>
                    </a:lnTo>
                    <a:lnTo>
                      <a:pt x="620" y="1071"/>
                    </a:lnTo>
                    <a:lnTo>
                      <a:pt x="592" y="1075"/>
                    </a:lnTo>
                    <a:lnTo>
                      <a:pt x="565" y="1077"/>
                    </a:lnTo>
                    <a:lnTo>
                      <a:pt x="538" y="1078"/>
                    </a:lnTo>
                    <a:lnTo>
                      <a:pt x="538" y="1078"/>
                    </a:lnTo>
                    <a:close/>
                    <a:moveTo>
                      <a:pt x="538" y="57"/>
                    </a:moveTo>
                    <a:lnTo>
                      <a:pt x="538" y="57"/>
                    </a:lnTo>
                    <a:lnTo>
                      <a:pt x="513" y="58"/>
                    </a:lnTo>
                    <a:lnTo>
                      <a:pt x="488" y="60"/>
                    </a:lnTo>
                    <a:lnTo>
                      <a:pt x="464" y="63"/>
                    </a:lnTo>
                    <a:lnTo>
                      <a:pt x="441" y="67"/>
                    </a:lnTo>
                    <a:lnTo>
                      <a:pt x="418" y="72"/>
                    </a:lnTo>
                    <a:lnTo>
                      <a:pt x="394" y="79"/>
                    </a:lnTo>
                    <a:lnTo>
                      <a:pt x="372" y="86"/>
                    </a:lnTo>
                    <a:lnTo>
                      <a:pt x="350" y="95"/>
                    </a:lnTo>
                    <a:lnTo>
                      <a:pt x="329" y="104"/>
                    </a:lnTo>
                    <a:lnTo>
                      <a:pt x="309" y="116"/>
                    </a:lnTo>
                    <a:lnTo>
                      <a:pt x="288" y="127"/>
                    </a:lnTo>
                    <a:lnTo>
                      <a:pt x="268" y="140"/>
                    </a:lnTo>
                    <a:lnTo>
                      <a:pt x="250" y="153"/>
                    </a:lnTo>
                    <a:lnTo>
                      <a:pt x="232" y="167"/>
                    </a:lnTo>
                    <a:lnTo>
                      <a:pt x="214" y="182"/>
                    </a:lnTo>
                    <a:lnTo>
                      <a:pt x="198" y="198"/>
                    </a:lnTo>
                    <a:lnTo>
                      <a:pt x="181" y="216"/>
                    </a:lnTo>
                    <a:lnTo>
                      <a:pt x="166" y="233"/>
                    </a:lnTo>
                    <a:lnTo>
                      <a:pt x="152" y="251"/>
                    </a:lnTo>
                    <a:lnTo>
                      <a:pt x="138" y="270"/>
                    </a:lnTo>
                    <a:lnTo>
                      <a:pt x="126" y="289"/>
                    </a:lnTo>
                    <a:lnTo>
                      <a:pt x="114" y="309"/>
                    </a:lnTo>
                    <a:lnTo>
                      <a:pt x="104" y="331"/>
                    </a:lnTo>
                    <a:lnTo>
                      <a:pt x="94" y="352"/>
                    </a:lnTo>
                    <a:lnTo>
                      <a:pt x="85" y="373"/>
                    </a:lnTo>
                    <a:lnTo>
                      <a:pt x="77" y="396"/>
                    </a:lnTo>
                    <a:lnTo>
                      <a:pt x="71" y="419"/>
                    </a:lnTo>
                    <a:lnTo>
                      <a:pt x="65" y="442"/>
                    </a:lnTo>
                    <a:lnTo>
                      <a:pt x="61" y="466"/>
                    </a:lnTo>
                    <a:lnTo>
                      <a:pt x="58" y="490"/>
                    </a:lnTo>
                    <a:lnTo>
                      <a:pt x="56" y="515"/>
                    </a:lnTo>
                    <a:lnTo>
                      <a:pt x="56" y="539"/>
                    </a:lnTo>
                    <a:lnTo>
                      <a:pt x="56" y="539"/>
                    </a:lnTo>
                    <a:lnTo>
                      <a:pt x="56" y="564"/>
                    </a:lnTo>
                    <a:lnTo>
                      <a:pt x="58" y="588"/>
                    </a:lnTo>
                    <a:lnTo>
                      <a:pt x="61" y="612"/>
                    </a:lnTo>
                    <a:lnTo>
                      <a:pt x="65" y="636"/>
                    </a:lnTo>
                    <a:lnTo>
                      <a:pt x="71" y="659"/>
                    </a:lnTo>
                    <a:lnTo>
                      <a:pt x="77" y="682"/>
                    </a:lnTo>
                    <a:lnTo>
                      <a:pt x="85" y="704"/>
                    </a:lnTo>
                    <a:lnTo>
                      <a:pt x="94" y="727"/>
                    </a:lnTo>
                    <a:lnTo>
                      <a:pt x="104" y="748"/>
                    </a:lnTo>
                    <a:lnTo>
                      <a:pt x="114" y="769"/>
                    </a:lnTo>
                    <a:lnTo>
                      <a:pt x="126" y="789"/>
                    </a:lnTo>
                    <a:lnTo>
                      <a:pt x="138" y="808"/>
                    </a:lnTo>
                    <a:lnTo>
                      <a:pt x="152" y="828"/>
                    </a:lnTo>
                    <a:lnTo>
                      <a:pt x="166" y="846"/>
                    </a:lnTo>
                    <a:lnTo>
                      <a:pt x="181" y="863"/>
                    </a:lnTo>
                    <a:lnTo>
                      <a:pt x="198" y="880"/>
                    </a:lnTo>
                    <a:lnTo>
                      <a:pt x="214" y="895"/>
                    </a:lnTo>
                    <a:lnTo>
                      <a:pt x="232" y="910"/>
                    </a:lnTo>
                    <a:lnTo>
                      <a:pt x="250" y="925"/>
                    </a:lnTo>
                    <a:lnTo>
                      <a:pt x="268" y="939"/>
                    </a:lnTo>
                    <a:lnTo>
                      <a:pt x="288" y="951"/>
                    </a:lnTo>
                    <a:lnTo>
                      <a:pt x="309" y="963"/>
                    </a:lnTo>
                    <a:lnTo>
                      <a:pt x="329" y="973"/>
                    </a:lnTo>
                    <a:lnTo>
                      <a:pt x="350" y="983"/>
                    </a:lnTo>
                    <a:lnTo>
                      <a:pt x="372" y="991"/>
                    </a:lnTo>
                    <a:lnTo>
                      <a:pt x="394" y="999"/>
                    </a:lnTo>
                    <a:lnTo>
                      <a:pt x="418" y="1005"/>
                    </a:lnTo>
                    <a:lnTo>
                      <a:pt x="441" y="1011"/>
                    </a:lnTo>
                    <a:lnTo>
                      <a:pt x="464" y="1015"/>
                    </a:lnTo>
                    <a:lnTo>
                      <a:pt x="488" y="1018"/>
                    </a:lnTo>
                    <a:lnTo>
                      <a:pt x="513" y="1020"/>
                    </a:lnTo>
                    <a:lnTo>
                      <a:pt x="538" y="1020"/>
                    </a:lnTo>
                    <a:lnTo>
                      <a:pt x="538" y="1020"/>
                    </a:lnTo>
                    <a:lnTo>
                      <a:pt x="562" y="1020"/>
                    </a:lnTo>
                    <a:lnTo>
                      <a:pt x="586" y="1018"/>
                    </a:lnTo>
                    <a:lnTo>
                      <a:pt x="611" y="1015"/>
                    </a:lnTo>
                    <a:lnTo>
                      <a:pt x="635" y="1011"/>
                    </a:lnTo>
                    <a:lnTo>
                      <a:pt x="658" y="1005"/>
                    </a:lnTo>
                    <a:lnTo>
                      <a:pt x="680" y="999"/>
                    </a:lnTo>
                    <a:lnTo>
                      <a:pt x="704" y="991"/>
                    </a:lnTo>
                    <a:lnTo>
                      <a:pt x="725" y="983"/>
                    </a:lnTo>
                    <a:lnTo>
                      <a:pt x="746" y="973"/>
                    </a:lnTo>
                    <a:lnTo>
                      <a:pt x="767" y="963"/>
                    </a:lnTo>
                    <a:lnTo>
                      <a:pt x="787" y="951"/>
                    </a:lnTo>
                    <a:lnTo>
                      <a:pt x="807" y="939"/>
                    </a:lnTo>
                    <a:lnTo>
                      <a:pt x="826" y="925"/>
                    </a:lnTo>
                    <a:lnTo>
                      <a:pt x="844" y="910"/>
                    </a:lnTo>
                    <a:lnTo>
                      <a:pt x="861" y="895"/>
                    </a:lnTo>
                    <a:lnTo>
                      <a:pt x="878" y="880"/>
                    </a:lnTo>
                    <a:lnTo>
                      <a:pt x="894" y="863"/>
                    </a:lnTo>
                    <a:lnTo>
                      <a:pt x="910" y="846"/>
                    </a:lnTo>
                    <a:lnTo>
                      <a:pt x="924" y="828"/>
                    </a:lnTo>
                    <a:lnTo>
                      <a:pt x="937" y="808"/>
                    </a:lnTo>
                    <a:lnTo>
                      <a:pt x="950" y="789"/>
                    </a:lnTo>
                    <a:lnTo>
                      <a:pt x="961" y="769"/>
                    </a:lnTo>
                    <a:lnTo>
                      <a:pt x="972" y="748"/>
                    </a:lnTo>
                    <a:lnTo>
                      <a:pt x="981" y="727"/>
                    </a:lnTo>
                    <a:lnTo>
                      <a:pt x="990" y="704"/>
                    </a:lnTo>
                    <a:lnTo>
                      <a:pt x="997" y="682"/>
                    </a:lnTo>
                    <a:lnTo>
                      <a:pt x="1004" y="659"/>
                    </a:lnTo>
                    <a:lnTo>
                      <a:pt x="1010" y="636"/>
                    </a:lnTo>
                    <a:lnTo>
                      <a:pt x="1014" y="612"/>
                    </a:lnTo>
                    <a:lnTo>
                      <a:pt x="1017" y="588"/>
                    </a:lnTo>
                    <a:lnTo>
                      <a:pt x="1019" y="564"/>
                    </a:lnTo>
                    <a:lnTo>
                      <a:pt x="1020" y="539"/>
                    </a:lnTo>
                    <a:lnTo>
                      <a:pt x="1020" y="539"/>
                    </a:lnTo>
                    <a:lnTo>
                      <a:pt x="1019" y="515"/>
                    </a:lnTo>
                    <a:lnTo>
                      <a:pt x="1017" y="490"/>
                    </a:lnTo>
                    <a:lnTo>
                      <a:pt x="1014" y="466"/>
                    </a:lnTo>
                    <a:lnTo>
                      <a:pt x="1010" y="442"/>
                    </a:lnTo>
                    <a:lnTo>
                      <a:pt x="1004" y="419"/>
                    </a:lnTo>
                    <a:lnTo>
                      <a:pt x="997" y="396"/>
                    </a:lnTo>
                    <a:lnTo>
                      <a:pt x="990" y="373"/>
                    </a:lnTo>
                    <a:lnTo>
                      <a:pt x="981" y="352"/>
                    </a:lnTo>
                    <a:lnTo>
                      <a:pt x="972" y="331"/>
                    </a:lnTo>
                    <a:lnTo>
                      <a:pt x="961" y="309"/>
                    </a:lnTo>
                    <a:lnTo>
                      <a:pt x="950" y="289"/>
                    </a:lnTo>
                    <a:lnTo>
                      <a:pt x="937" y="270"/>
                    </a:lnTo>
                    <a:lnTo>
                      <a:pt x="924" y="251"/>
                    </a:lnTo>
                    <a:lnTo>
                      <a:pt x="910" y="233"/>
                    </a:lnTo>
                    <a:lnTo>
                      <a:pt x="894" y="216"/>
                    </a:lnTo>
                    <a:lnTo>
                      <a:pt x="878" y="198"/>
                    </a:lnTo>
                    <a:lnTo>
                      <a:pt x="861" y="182"/>
                    </a:lnTo>
                    <a:lnTo>
                      <a:pt x="844" y="167"/>
                    </a:lnTo>
                    <a:lnTo>
                      <a:pt x="826" y="153"/>
                    </a:lnTo>
                    <a:lnTo>
                      <a:pt x="807" y="140"/>
                    </a:lnTo>
                    <a:lnTo>
                      <a:pt x="787" y="127"/>
                    </a:lnTo>
                    <a:lnTo>
                      <a:pt x="767" y="116"/>
                    </a:lnTo>
                    <a:lnTo>
                      <a:pt x="746" y="104"/>
                    </a:lnTo>
                    <a:lnTo>
                      <a:pt x="725" y="95"/>
                    </a:lnTo>
                    <a:lnTo>
                      <a:pt x="704" y="86"/>
                    </a:lnTo>
                    <a:lnTo>
                      <a:pt x="680" y="79"/>
                    </a:lnTo>
                    <a:lnTo>
                      <a:pt x="658" y="72"/>
                    </a:lnTo>
                    <a:lnTo>
                      <a:pt x="635" y="67"/>
                    </a:lnTo>
                    <a:lnTo>
                      <a:pt x="611" y="63"/>
                    </a:lnTo>
                    <a:lnTo>
                      <a:pt x="586" y="60"/>
                    </a:lnTo>
                    <a:lnTo>
                      <a:pt x="562" y="58"/>
                    </a:lnTo>
                    <a:lnTo>
                      <a:pt x="538" y="57"/>
                    </a:lnTo>
                    <a:lnTo>
                      <a:pt x="53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0" name="Freeform 38">
                <a:extLst>
                  <a:ext uri="{FF2B5EF4-FFF2-40B4-BE49-F238E27FC236}">
                    <a16:creationId xmlns:a16="http://schemas.microsoft.com/office/drawing/2014/main" id="{5AF2AB5F-6456-4CD1-B92B-D896E37268B5}"/>
                  </a:ext>
                </a:extLst>
              </p:cNvPr>
              <p:cNvSpPr>
                <a:spLocks/>
              </p:cNvSpPr>
              <p:nvPr/>
            </p:nvSpPr>
            <p:spPr bwMode="auto">
              <a:xfrm>
                <a:off x="9385300" y="3119438"/>
                <a:ext cx="130175" cy="130175"/>
              </a:xfrm>
              <a:custGeom>
                <a:avLst/>
                <a:gdLst>
                  <a:gd name="T0" fmla="*/ 462 w 490"/>
                  <a:gd name="T1" fmla="*/ 490 h 490"/>
                  <a:gd name="T2" fmla="*/ 462 w 490"/>
                  <a:gd name="T3" fmla="*/ 490 h 490"/>
                  <a:gd name="T4" fmla="*/ 456 w 490"/>
                  <a:gd name="T5" fmla="*/ 490 h 490"/>
                  <a:gd name="T6" fmla="*/ 451 w 490"/>
                  <a:gd name="T7" fmla="*/ 488 h 490"/>
                  <a:gd name="T8" fmla="*/ 446 w 490"/>
                  <a:gd name="T9" fmla="*/ 486 h 490"/>
                  <a:gd name="T10" fmla="*/ 442 w 490"/>
                  <a:gd name="T11" fmla="*/ 482 h 490"/>
                  <a:gd name="T12" fmla="*/ 8 w 490"/>
                  <a:gd name="T13" fmla="*/ 48 h 490"/>
                  <a:gd name="T14" fmla="*/ 8 w 490"/>
                  <a:gd name="T15" fmla="*/ 48 h 490"/>
                  <a:gd name="T16" fmla="*/ 4 w 490"/>
                  <a:gd name="T17" fmla="*/ 44 h 490"/>
                  <a:gd name="T18" fmla="*/ 2 w 490"/>
                  <a:gd name="T19" fmla="*/ 39 h 490"/>
                  <a:gd name="T20" fmla="*/ 0 w 490"/>
                  <a:gd name="T21" fmla="*/ 34 h 490"/>
                  <a:gd name="T22" fmla="*/ 0 w 490"/>
                  <a:gd name="T23" fmla="*/ 29 h 490"/>
                  <a:gd name="T24" fmla="*/ 0 w 490"/>
                  <a:gd name="T25" fmla="*/ 23 h 490"/>
                  <a:gd name="T26" fmla="*/ 2 w 490"/>
                  <a:gd name="T27" fmla="*/ 18 h 490"/>
                  <a:gd name="T28" fmla="*/ 4 w 490"/>
                  <a:gd name="T29" fmla="*/ 13 h 490"/>
                  <a:gd name="T30" fmla="*/ 8 w 490"/>
                  <a:gd name="T31" fmla="*/ 9 h 490"/>
                  <a:gd name="T32" fmla="*/ 8 w 490"/>
                  <a:gd name="T33" fmla="*/ 9 h 490"/>
                  <a:gd name="T34" fmla="*/ 12 w 490"/>
                  <a:gd name="T35" fmla="*/ 5 h 490"/>
                  <a:gd name="T36" fmla="*/ 17 w 490"/>
                  <a:gd name="T37" fmla="*/ 3 h 490"/>
                  <a:gd name="T38" fmla="*/ 23 w 490"/>
                  <a:gd name="T39" fmla="*/ 1 h 490"/>
                  <a:gd name="T40" fmla="*/ 28 w 490"/>
                  <a:gd name="T41" fmla="*/ 0 h 490"/>
                  <a:gd name="T42" fmla="*/ 33 w 490"/>
                  <a:gd name="T43" fmla="*/ 1 h 490"/>
                  <a:gd name="T44" fmla="*/ 39 w 490"/>
                  <a:gd name="T45" fmla="*/ 3 h 490"/>
                  <a:gd name="T46" fmla="*/ 44 w 490"/>
                  <a:gd name="T47" fmla="*/ 5 h 490"/>
                  <a:gd name="T48" fmla="*/ 49 w 490"/>
                  <a:gd name="T49" fmla="*/ 9 h 490"/>
                  <a:gd name="T50" fmla="*/ 481 w 490"/>
                  <a:gd name="T51" fmla="*/ 441 h 490"/>
                  <a:gd name="T52" fmla="*/ 481 w 490"/>
                  <a:gd name="T53" fmla="*/ 441 h 490"/>
                  <a:gd name="T54" fmla="*/ 485 w 490"/>
                  <a:gd name="T55" fmla="*/ 446 h 490"/>
                  <a:gd name="T56" fmla="*/ 488 w 490"/>
                  <a:gd name="T57" fmla="*/ 451 h 490"/>
                  <a:gd name="T58" fmla="*/ 489 w 490"/>
                  <a:gd name="T59" fmla="*/ 456 h 490"/>
                  <a:gd name="T60" fmla="*/ 490 w 490"/>
                  <a:gd name="T61" fmla="*/ 462 h 490"/>
                  <a:gd name="T62" fmla="*/ 489 w 490"/>
                  <a:gd name="T63" fmla="*/ 467 h 490"/>
                  <a:gd name="T64" fmla="*/ 488 w 490"/>
                  <a:gd name="T65" fmla="*/ 473 h 490"/>
                  <a:gd name="T66" fmla="*/ 485 w 490"/>
                  <a:gd name="T67" fmla="*/ 478 h 490"/>
                  <a:gd name="T68" fmla="*/ 481 w 490"/>
                  <a:gd name="T69" fmla="*/ 482 h 490"/>
                  <a:gd name="T70" fmla="*/ 481 w 490"/>
                  <a:gd name="T71" fmla="*/ 482 h 490"/>
                  <a:gd name="T72" fmla="*/ 477 w 490"/>
                  <a:gd name="T73" fmla="*/ 486 h 490"/>
                  <a:gd name="T74" fmla="*/ 472 w 490"/>
                  <a:gd name="T75" fmla="*/ 488 h 490"/>
                  <a:gd name="T76" fmla="*/ 467 w 490"/>
                  <a:gd name="T77" fmla="*/ 490 h 490"/>
                  <a:gd name="T78" fmla="*/ 462 w 490"/>
                  <a:gd name="T79" fmla="*/ 490 h 490"/>
                  <a:gd name="T80" fmla="*/ 462 w 490"/>
                  <a:gd name="T81"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0" h="490">
                    <a:moveTo>
                      <a:pt x="462" y="490"/>
                    </a:moveTo>
                    <a:lnTo>
                      <a:pt x="462" y="490"/>
                    </a:lnTo>
                    <a:lnTo>
                      <a:pt x="456" y="490"/>
                    </a:lnTo>
                    <a:lnTo>
                      <a:pt x="451" y="488"/>
                    </a:lnTo>
                    <a:lnTo>
                      <a:pt x="446" y="486"/>
                    </a:lnTo>
                    <a:lnTo>
                      <a:pt x="442" y="482"/>
                    </a:lnTo>
                    <a:lnTo>
                      <a:pt x="8" y="48"/>
                    </a:lnTo>
                    <a:lnTo>
                      <a:pt x="8" y="48"/>
                    </a:lnTo>
                    <a:lnTo>
                      <a:pt x="4" y="44"/>
                    </a:lnTo>
                    <a:lnTo>
                      <a:pt x="2" y="39"/>
                    </a:lnTo>
                    <a:lnTo>
                      <a:pt x="0" y="34"/>
                    </a:lnTo>
                    <a:lnTo>
                      <a:pt x="0" y="29"/>
                    </a:lnTo>
                    <a:lnTo>
                      <a:pt x="0" y="23"/>
                    </a:lnTo>
                    <a:lnTo>
                      <a:pt x="2" y="18"/>
                    </a:lnTo>
                    <a:lnTo>
                      <a:pt x="4" y="13"/>
                    </a:lnTo>
                    <a:lnTo>
                      <a:pt x="8" y="9"/>
                    </a:lnTo>
                    <a:lnTo>
                      <a:pt x="8" y="9"/>
                    </a:lnTo>
                    <a:lnTo>
                      <a:pt x="12" y="5"/>
                    </a:lnTo>
                    <a:lnTo>
                      <a:pt x="17" y="3"/>
                    </a:lnTo>
                    <a:lnTo>
                      <a:pt x="23" y="1"/>
                    </a:lnTo>
                    <a:lnTo>
                      <a:pt x="28" y="0"/>
                    </a:lnTo>
                    <a:lnTo>
                      <a:pt x="33" y="1"/>
                    </a:lnTo>
                    <a:lnTo>
                      <a:pt x="39" y="3"/>
                    </a:lnTo>
                    <a:lnTo>
                      <a:pt x="44" y="5"/>
                    </a:lnTo>
                    <a:lnTo>
                      <a:pt x="49" y="9"/>
                    </a:lnTo>
                    <a:lnTo>
                      <a:pt x="481" y="441"/>
                    </a:lnTo>
                    <a:lnTo>
                      <a:pt x="481" y="441"/>
                    </a:lnTo>
                    <a:lnTo>
                      <a:pt x="485" y="446"/>
                    </a:lnTo>
                    <a:lnTo>
                      <a:pt x="488" y="451"/>
                    </a:lnTo>
                    <a:lnTo>
                      <a:pt x="489" y="456"/>
                    </a:lnTo>
                    <a:lnTo>
                      <a:pt x="490" y="462"/>
                    </a:lnTo>
                    <a:lnTo>
                      <a:pt x="489" y="467"/>
                    </a:lnTo>
                    <a:lnTo>
                      <a:pt x="488" y="473"/>
                    </a:lnTo>
                    <a:lnTo>
                      <a:pt x="485" y="478"/>
                    </a:lnTo>
                    <a:lnTo>
                      <a:pt x="481" y="482"/>
                    </a:lnTo>
                    <a:lnTo>
                      <a:pt x="481" y="482"/>
                    </a:lnTo>
                    <a:lnTo>
                      <a:pt x="477" y="486"/>
                    </a:lnTo>
                    <a:lnTo>
                      <a:pt x="472" y="488"/>
                    </a:lnTo>
                    <a:lnTo>
                      <a:pt x="467" y="490"/>
                    </a:lnTo>
                    <a:lnTo>
                      <a:pt x="462" y="490"/>
                    </a:lnTo>
                    <a:lnTo>
                      <a:pt x="462" y="4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1" name="Freeform 39">
                <a:extLst>
                  <a:ext uri="{FF2B5EF4-FFF2-40B4-BE49-F238E27FC236}">
                    <a16:creationId xmlns:a16="http://schemas.microsoft.com/office/drawing/2014/main" id="{C2B8902F-0A2E-45C8-9F1C-F5DBFD2F706E}"/>
                  </a:ext>
                </a:extLst>
              </p:cNvPr>
              <p:cNvSpPr>
                <a:spLocks/>
              </p:cNvSpPr>
              <p:nvPr/>
            </p:nvSpPr>
            <p:spPr bwMode="auto">
              <a:xfrm>
                <a:off x="9312275" y="3048001"/>
                <a:ext cx="71438" cy="57150"/>
              </a:xfrm>
              <a:custGeom>
                <a:avLst/>
                <a:gdLst>
                  <a:gd name="T0" fmla="*/ 243 w 265"/>
                  <a:gd name="T1" fmla="*/ 220 h 220"/>
                  <a:gd name="T2" fmla="*/ 18 w 265"/>
                  <a:gd name="T3" fmla="*/ 128 h 220"/>
                  <a:gd name="T4" fmla="*/ 18 w 265"/>
                  <a:gd name="T5" fmla="*/ 128 h 220"/>
                  <a:gd name="T6" fmla="*/ 14 w 265"/>
                  <a:gd name="T7" fmla="*/ 126 h 220"/>
                  <a:gd name="T8" fmla="*/ 11 w 265"/>
                  <a:gd name="T9" fmla="*/ 123 h 220"/>
                  <a:gd name="T10" fmla="*/ 5 w 265"/>
                  <a:gd name="T11" fmla="*/ 116 h 220"/>
                  <a:gd name="T12" fmla="*/ 1 w 265"/>
                  <a:gd name="T13" fmla="*/ 109 h 220"/>
                  <a:gd name="T14" fmla="*/ 0 w 265"/>
                  <a:gd name="T15" fmla="*/ 105 h 220"/>
                  <a:gd name="T16" fmla="*/ 0 w 265"/>
                  <a:gd name="T17" fmla="*/ 101 h 220"/>
                  <a:gd name="T18" fmla="*/ 0 w 265"/>
                  <a:gd name="T19" fmla="*/ 0 h 220"/>
                  <a:gd name="T20" fmla="*/ 57 w 265"/>
                  <a:gd name="T21" fmla="*/ 0 h 220"/>
                  <a:gd name="T22" fmla="*/ 57 w 265"/>
                  <a:gd name="T23" fmla="*/ 82 h 220"/>
                  <a:gd name="T24" fmla="*/ 265 w 265"/>
                  <a:gd name="T25" fmla="*/ 169 h 220"/>
                  <a:gd name="T26" fmla="*/ 243 w 265"/>
                  <a:gd name="T27"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220">
                    <a:moveTo>
                      <a:pt x="243" y="220"/>
                    </a:moveTo>
                    <a:lnTo>
                      <a:pt x="18" y="128"/>
                    </a:lnTo>
                    <a:lnTo>
                      <a:pt x="18" y="128"/>
                    </a:lnTo>
                    <a:lnTo>
                      <a:pt x="14" y="126"/>
                    </a:lnTo>
                    <a:lnTo>
                      <a:pt x="11" y="123"/>
                    </a:lnTo>
                    <a:lnTo>
                      <a:pt x="5" y="116"/>
                    </a:lnTo>
                    <a:lnTo>
                      <a:pt x="1" y="109"/>
                    </a:lnTo>
                    <a:lnTo>
                      <a:pt x="0" y="105"/>
                    </a:lnTo>
                    <a:lnTo>
                      <a:pt x="0" y="101"/>
                    </a:lnTo>
                    <a:lnTo>
                      <a:pt x="0" y="0"/>
                    </a:lnTo>
                    <a:lnTo>
                      <a:pt x="57" y="0"/>
                    </a:lnTo>
                    <a:lnTo>
                      <a:pt x="57" y="82"/>
                    </a:lnTo>
                    <a:lnTo>
                      <a:pt x="265" y="169"/>
                    </a:lnTo>
                    <a:lnTo>
                      <a:pt x="243"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2" name="Freeform 40">
                <a:extLst>
                  <a:ext uri="{FF2B5EF4-FFF2-40B4-BE49-F238E27FC236}">
                    <a16:creationId xmlns:a16="http://schemas.microsoft.com/office/drawing/2014/main" id="{C9D48433-BB18-4DD3-81C6-DE7951981729}"/>
                  </a:ext>
                </a:extLst>
              </p:cNvPr>
              <p:cNvSpPr>
                <a:spLocks/>
              </p:cNvSpPr>
              <p:nvPr/>
            </p:nvSpPr>
            <p:spPr bwMode="auto">
              <a:xfrm>
                <a:off x="9212263" y="3048001"/>
                <a:ext cx="71438" cy="57150"/>
              </a:xfrm>
              <a:custGeom>
                <a:avLst/>
                <a:gdLst>
                  <a:gd name="T0" fmla="*/ 21 w 265"/>
                  <a:gd name="T1" fmla="*/ 214 h 214"/>
                  <a:gd name="T2" fmla="*/ 0 w 265"/>
                  <a:gd name="T3" fmla="*/ 162 h 214"/>
                  <a:gd name="T4" fmla="*/ 209 w 265"/>
                  <a:gd name="T5" fmla="*/ 78 h 214"/>
                  <a:gd name="T6" fmla="*/ 209 w 265"/>
                  <a:gd name="T7" fmla="*/ 0 h 214"/>
                  <a:gd name="T8" fmla="*/ 265 w 265"/>
                  <a:gd name="T9" fmla="*/ 0 h 214"/>
                  <a:gd name="T10" fmla="*/ 265 w 265"/>
                  <a:gd name="T11" fmla="*/ 97 h 214"/>
                  <a:gd name="T12" fmla="*/ 265 w 265"/>
                  <a:gd name="T13" fmla="*/ 97 h 214"/>
                  <a:gd name="T14" fmla="*/ 264 w 265"/>
                  <a:gd name="T15" fmla="*/ 101 h 214"/>
                  <a:gd name="T16" fmla="*/ 263 w 265"/>
                  <a:gd name="T17" fmla="*/ 105 h 214"/>
                  <a:gd name="T18" fmla="*/ 262 w 265"/>
                  <a:gd name="T19" fmla="*/ 109 h 214"/>
                  <a:gd name="T20" fmla="*/ 260 w 265"/>
                  <a:gd name="T21" fmla="*/ 112 h 214"/>
                  <a:gd name="T22" fmla="*/ 257 w 265"/>
                  <a:gd name="T23" fmla="*/ 117 h 214"/>
                  <a:gd name="T24" fmla="*/ 254 w 265"/>
                  <a:gd name="T25" fmla="*/ 120 h 214"/>
                  <a:gd name="T26" fmla="*/ 251 w 265"/>
                  <a:gd name="T27" fmla="*/ 122 h 214"/>
                  <a:gd name="T28" fmla="*/ 247 w 265"/>
                  <a:gd name="T29" fmla="*/ 124 h 214"/>
                  <a:gd name="T30" fmla="*/ 21 w 265"/>
                  <a:gd name="T31"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214">
                    <a:moveTo>
                      <a:pt x="21" y="214"/>
                    </a:moveTo>
                    <a:lnTo>
                      <a:pt x="0" y="162"/>
                    </a:lnTo>
                    <a:lnTo>
                      <a:pt x="209" y="78"/>
                    </a:lnTo>
                    <a:lnTo>
                      <a:pt x="209" y="0"/>
                    </a:lnTo>
                    <a:lnTo>
                      <a:pt x="265" y="0"/>
                    </a:lnTo>
                    <a:lnTo>
                      <a:pt x="265" y="97"/>
                    </a:lnTo>
                    <a:lnTo>
                      <a:pt x="265" y="97"/>
                    </a:lnTo>
                    <a:lnTo>
                      <a:pt x="264" y="101"/>
                    </a:lnTo>
                    <a:lnTo>
                      <a:pt x="263" y="105"/>
                    </a:lnTo>
                    <a:lnTo>
                      <a:pt x="262" y="109"/>
                    </a:lnTo>
                    <a:lnTo>
                      <a:pt x="260" y="112"/>
                    </a:lnTo>
                    <a:lnTo>
                      <a:pt x="257" y="117"/>
                    </a:lnTo>
                    <a:lnTo>
                      <a:pt x="254" y="120"/>
                    </a:lnTo>
                    <a:lnTo>
                      <a:pt x="251" y="122"/>
                    </a:lnTo>
                    <a:lnTo>
                      <a:pt x="247" y="124"/>
                    </a:lnTo>
                    <a:lnTo>
                      <a:pt x="21"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3" name="Freeform 41">
                <a:extLst>
                  <a:ext uri="{FF2B5EF4-FFF2-40B4-BE49-F238E27FC236}">
                    <a16:creationId xmlns:a16="http://schemas.microsoft.com/office/drawing/2014/main" id="{462C77B6-530A-49DD-AC0F-E5F880851AC2}"/>
                  </a:ext>
                </a:extLst>
              </p:cNvPr>
              <p:cNvSpPr>
                <a:spLocks noEditPoints="1"/>
              </p:cNvSpPr>
              <p:nvPr/>
            </p:nvSpPr>
            <p:spPr bwMode="auto">
              <a:xfrm>
                <a:off x="9242425" y="2932113"/>
                <a:ext cx="109538" cy="130175"/>
              </a:xfrm>
              <a:custGeom>
                <a:avLst/>
                <a:gdLst>
                  <a:gd name="T0" fmla="*/ 199 w 419"/>
                  <a:gd name="T1" fmla="*/ 492 h 492"/>
                  <a:gd name="T2" fmla="*/ 167 w 419"/>
                  <a:gd name="T3" fmla="*/ 487 h 492"/>
                  <a:gd name="T4" fmla="*/ 110 w 419"/>
                  <a:gd name="T5" fmla="*/ 463 h 492"/>
                  <a:gd name="T6" fmla="*/ 61 w 419"/>
                  <a:gd name="T7" fmla="*/ 420 h 492"/>
                  <a:gd name="T8" fmla="*/ 25 w 419"/>
                  <a:gd name="T9" fmla="*/ 364 h 492"/>
                  <a:gd name="T10" fmla="*/ 4 w 419"/>
                  <a:gd name="T11" fmla="*/ 296 h 492"/>
                  <a:gd name="T12" fmla="*/ 0 w 419"/>
                  <a:gd name="T13" fmla="*/ 246 h 492"/>
                  <a:gd name="T14" fmla="*/ 9 w 419"/>
                  <a:gd name="T15" fmla="*/ 173 h 492"/>
                  <a:gd name="T16" fmla="*/ 35 w 419"/>
                  <a:gd name="T17" fmla="*/ 109 h 492"/>
                  <a:gd name="T18" fmla="*/ 77 w 419"/>
                  <a:gd name="T19" fmla="*/ 57 h 492"/>
                  <a:gd name="T20" fmla="*/ 128 w 419"/>
                  <a:gd name="T21" fmla="*/ 19 h 492"/>
                  <a:gd name="T22" fmla="*/ 178 w 419"/>
                  <a:gd name="T23" fmla="*/ 3 h 492"/>
                  <a:gd name="T24" fmla="*/ 209 w 419"/>
                  <a:gd name="T25" fmla="*/ 0 h 492"/>
                  <a:gd name="T26" fmla="*/ 231 w 419"/>
                  <a:gd name="T27" fmla="*/ 2 h 492"/>
                  <a:gd name="T28" fmla="*/ 271 w 419"/>
                  <a:gd name="T29" fmla="*/ 11 h 492"/>
                  <a:gd name="T30" fmla="*/ 326 w 419"/>
                  <a:gd name="T31" fmla="*/ 42 h 492"/>
                  <a:gd name="T32" fmla="*/ 371 w 419"/>
                  <a:gd name="T33" fmla="*/ 90 h 492"/>
                  <a:gd name="T34" fmla="*/ 403 w 419"/>
                  <a:gd name="T35" fmla="*/ 151 h 492"/>
                  <a:gd name="T36" fmla="*/ 418 w 419"/>
                  <a:gd name="T37" fmla="*/ 221 h 492"/>
                  <a:gd name="T38" fmla="*/ 418 w 419"/>
                  <a:gd name="T39" fmla="*/ 271 h 492"/>
                  <a:gd name="T40" fmla="*/ 403 w 419"/>
                  <a:gd name="T41" fmla="*/ 341 h 492"/>
                  <a:gd name="T42" fmla="*/ 371 w 419"/>
                  <a:gd name="T43" fmla="*/ 402 h 492"/>
                  <a:gd name="T44" fmla="*/ 326 w 419"/>
                  <a:gd name="T45" fmla="*/ 449 h 492"/>
                  <a:gd name="T46" fmla="*/ 271 w 419"/>
                  <a:gd name="T47" fmla="*/ 481 h 492"/>
                  <a:gd name="T48" fmla="*/ 231 w 419"/>
                  <a:gd name="T49" fmla="*/ 491 h 492"/>
                  <a:gd name="T50" fmla="*/ 209 w 419"/>
                  <a:gd name="T51" fmla="*/ 492 h 492"/>
                  <a:gd name="T52" fmla="*/ 194 w 419"/>
                  <a:gd name="T53" fmla="*/ 58 h 492"/>
                  <a:gd name="T54" fmla="*/ 150 w 419"/>
                  <a:gd name="T55" fmla="*/ 72 h 492"/>
                  <a:gd name="T56" fmla="*/ 112 w 419"/>
                  <a:gd name="T57" fmla="*/ 100 h 492"/>
                  <a:gd name="T58" fmla="*/ 83 w 419"/>
                  <a:gd name="T59" fmla="*/ 140 h 492"/>
                  <a:gd name="T60" fmla="*/ 63 w 419"/>
                  <a:gd name="T61" fmla="*/ 190 h 492"/>
                  <a:gd name="T62" fmla="*/ 56 w 419"/>
                  <a:gd name="T63" fmla="*/ 246 h 492"/>
                  <a:gd name="T64" fmla="*/ 59 w 419"/>
                  <a:gd name="T65" fmla="*/ 284 h 492"/>
                  <a:gd name="T66" fmla="*/ 75 w 419"/>
                  <a:gd name="T67" fmla="*/ 336 h 492"/>
                  <a:gd name="T68" fmla="*/ 101 w 419"/>
                  <a:gd name="T69" fmla="*/ 380 h 492"/>
                  <a:gd name="T70" fmla="*/ 136 w 419"/>
                  <a:gd name="T71" fmla="*/ 412 h 492"/>
                  <a:gd name="T72" fmla="*/ 179 w 419"/>
                  <a:gd name="T73" fmla="*/ 431 h 492"/>
                  <a:gd name="T74" fmla="*/ 209 w 419"/>
                  <a:gd name="T75" fmla="*/ 435 h 492"/>
                  <a:gd name="T76" fmla="*/ 254 w 419"/>
                  <a:gd name="T77" fmla="*/ 426 h 492"/>
                  <a:gd name="T78" fmla="*/ 295 w 419"/>
                  <a:gd name="T79" fmla="*/ 403 h 492"/>
                  <a:gd name="T80" fmla="*/ 327 w 419"/>
                  <a:gd name="T81" fmla="*/ 367 h 492"/>
                  <a:gd name="T82" fmla="*/ 350 w 419"/>
                  <a:gd name="T83" fmla="*/ 319 h 492"/>
                  <a:gd name="T84" fmla="*/ 361 w 419"/>
                  <a:gd name="T85" fmla="*/ 266 h 492"/>
                  <a:gd name="T86" fmla="*/ 361 w 419"/>
                  <a:gd name="T87" fmla="*/ 226 h 492"/>
                  <a:gd name="T88" fmla="*/ 350 w 419"/>
                  <a:gd name="T89" fmla="*/ 173 h 492"/>
                  <a:gd name="T90" fmla="*/ 327 w 419"/>
                  <a:gd name="T91" fmla="*/ 126 h 492"/>
                  <a:gd name="T92" fmla="*/ 295 w 419"/>
                  <a:gd name="T93" fmla="*/ 89 h 492"/>
                  <a:gd name="T94" fmla="*/ 254 w 419"/>
                  <a:gd name="T95" fmla="*/ 66 h 492"/>
                  <a:gd name="T96" fmla="*/ 209 w 419"/>
                  <a:gd name="T97" fmla="*/ 57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9" h="492">
                    <a:moveTo>
                      <a:pt x="209" y="492"/>
                    </a:moveTo>
                    <a:lnTo>
                      <a:pt x="209" y="492"/>
                    </a:lnTo>
                    <a:lnTo>
                      <a:pt x="199" y="492"/>
                    </a:lnTo>
                    <a:lnTo>
                      <a:pt x="188" y="491"/>
                    </a:lnTo>
                    <a:lnTo>
                      <a:pt x="178" y="489"/>
                    </a:lnTo>
                    <a:lnTo>
                      <a:pt x="167" y="487"/>
                    </a:lnTo>
                    <a:lnTo>
                      <a:pt x="147" y="481"/>
                    </a:lnTo>
                    <a:lnTo>
                      <a:pt x="128" y="473"/>
                    </a:lnTo>
                    <a:lnTo>
                      <a:pt x="110" y="463"/>
                    </a:lnTo>
                    <a:lnTo>
                      <a:pt x="93" y="449"/>
                    </a:lnTo>
                    <a:lnTo>
                      <a:pt x="77" y="435"/>
                    </a:lnTo>
                    <a:lnTo>
                      <a:pt x="61" y="420"/>
                    </a:lnTo>
                    <a:lnTo>
                      <a:pt x="47" y="402"/>
                    </a:lnTo>
                    <a:lnTo>
                      <a:pt x="35" y="384"/>
                    </a:lnTo>
                    <a:lnTo>
                      <a:pt x="25" y="364"/>
                    </a:lnTo>
                    <a:lnTo>
                      <a:pt x="16" y="341"/>
                    </a:lnTo>
                    <a:lnTo>
                      <a:pt x="9" y="319"/>
                    </a:lnTo>
                    <a:lnTo>
                      <a:pt x="4" y="296"/>
                    </a:lnTo>
                    <a:lnTo>
                      <a:pt x="1" y="271"/>
                    </a:lnTo>
                    <a:lnTo>
                      <a:pt x="0" y="246"/>
                    </a:lnTo>
                    <a:lnTo>
                      <a:pt x="0" y="246"/>
                    </a:lnTo>
                    <a:lnTo>
                      <a:pt x="1" y="221"/>
                    </a:lnTo>
                    <a:lnTo>
                      <a:pt x="4" y="197"/>
                    </a:lnTo>
                    <a:lnTo>
                      <a:pt x="9" y="173"/>
                    </a:lnTo>
                    <a:lnTo>
                      <a:pt x="16" y="151"/>
                    </a:lnTo>
                    <a:lnTo>
                      <a:pt x="25" y="129"/>
                    </a:lnTo>
                    <a:lnTo>
                      <a:pt x="35" y="109"/>
                    </a:lnTo>
                    <a:lnTo>
                      <a:pt x="47" y="90"/>
                    </a:lnTo>
                    <a:lnTo>
                      <a:pt x="61" y="73"/>
                    </a:lnTo>
                    <a:lnTo>
                      <a:pt x="77" y="57"/>
                    </a:lnTo>
                    <a:lnTo>
                      <a:pt x="93" y="42"/>
                    </a:lnTo>
                    <a:lnTo>
                      <a:pt x="110" y="30"/>
                    </a:lnTo>
                    <a:lnTo>
                      <a:pt x="128" y="19"/>
                    </a:lnTo>
                    <a:lnTo>
                      <a:pt x="147" y="11"/>
                    </a:lnTo>
                    <a:lnTo>
                      <a:pt x="167" y="5"/>
                    </a:lnTo>
                    <a:lnTo>
                      <a:pt x="178" y="3"/>
                    </a:lnTo>
                    <a:lnTo>
                      <a:pt x="188" y="2"/>
                    </a:lnTo>
                    <a:lnTo>
                      <a:pt x="199" y="1"/>
                    </a:lnTo>
                    <a:lnTo>
                      <a:pt x="209" y="0"/>
                    </a:lnTo>
                    <a:lnTo>
                      <a:pt x="209" y="0"/>
                    </a:lnTo>
                    <a:lnTo>
                      <a:pt x="220" y="1"/>
                    </a:lnTo>
                    <a:lnTo>
                      <a:pt x="231" y="2"/>
                    </a:lnTo>
                    <a:lnTo>
                      <a:pt x="241" y="3"/>
                    </a:lnTo>
                    <a:lnTo>
                      <a:pt x="251" y="5"/>
                    </a:lnTo>
                    <a:lnTo>
                      <a:pt x="271" y="11"/>
                    </a:lnTo>
                    <a:lnTo>
                      <a:pt x="291" y="19"/>
                    </a:lnTo>
                    <a:lnTo>
                      <a:pt x="309" y="30"/>
                    </a:lnTo>
                    <a:lnTo>
                      <a:pt x="326" y="42"/>
                    </a:lnTo>
                    <a:lnTo>
                      <a:pt x="342" y="57"/>
                    </a:lnTo>
                    <a:lnTo>
                      <a:pt x="357" y="73"/>
                    </a:lnTo>
                    <a:lnTo>
                      <a:pt x="371" y="90"/>
                    </a:lnTo>
                    <a:lnTo>
                      <a:pt x="383" y="109"/>
                    </a:lnTo>
                    <a:lnTo>
                      <a:pt x="394" y="129"/>
                    </a:lnTo>
                    <a:lnTo>
                      <a:pt x="403" y="151"/>
                    </a:lnTo>
                    <a:lnTo>
                      <a:pt x="410" y="173"/>
                    </a:lnTo>
                    <a:lnTo>
                      <a:pt x="415" y="197"/>
                    </a:lnTo>
                    <a:lnTo>
                      <a:pt x="418" y="221"/>
                    </a:lnTo>
                    <a:lnTo>
                      <a:pt x="419" y="246"/>
                    </a:lnTo>
                    <a:lnTo>
                      <a:pt x="419" y="246"/>
                    </a:lnTo>
                    <a:lnTo>
                      <a:pt x="418" y="271"/>
                    </a:lnTo>
                    <a:lnTo>
                      <a:pt x="415" y="296"/>
                    </a:lnTo>
                    <a:lnTo>
                      <a:pt x="410" y="319"/>
                    </a:lnTo>
                    <a:lnTo>
                      <a:pt x="403" y="341"/>
                    </a:lnTo>
                    <a:lnTo>
                      <a:pt x="394" y="364"/>
                    </a:lnTo>
                    <a:lnTo>
                      <a:pt x="383" y="384"/>
                    </a:lnTo>
                    <a:lnTo>
                      <a:pt x="371" y="402"/>
                    </a:lnTo>
                    <a:lnTo>
                      <a:pt x="357" y="420"/>
                    </a:lnTo>
                    <a:lnTo>
                      <a:pt x="342" y="435"/>
                    </a:lnTo>
                    <a:lnTo>
                      <a:pt x="326" y="449"/>
                    </a:lnTo>
                    <a:lnTo>
                      <a:pt x="309" y="463"/>
                    </a:lnTo>
                    <a:lnTo>
                      <a:pt x="291" y="473"/>
                    </a:lnTo>
                    <a:lnTo>
                      <a:pt x="271" y="481"/>
                    </a:lnTo>
                    <a:lnTo>
                      <a:pt x="251" y="487"/>
                    </a:lnTo>
                    <a:lnTo>
                      <a:pt x="241" y="489"/>
                    </a:lnTo>
                    <a:lnTo>
                      <a:pt x="231" y="491"/>
                    </a:lnTo>
                    <a:lnTo>
                      <a:pt x="220" y="492"/>
                    </a:lnTo>
                    <a:lnTo>
                      <a:pt x="209" y="492"/>
                    </a:lnTo>
                    <a:lnTo>
                      <a:pt x="209" y="492"/>
                    </a:lnTo>
                    <a:close/>
                    <a:moveTo>
                      <a:pt x="209" y="57"/>
                    </a:moveTo>
                    <a:lnTo>
                      <a:pt x="209" y="57"/>
                    </a:lnTo>
                    <a:lnTo>
                      <a:pt x="194" y="58"/>
                    </a:lnTo>
                    <a:lnTo>
                      <a:pt x="179" y="61"/>
                    </a:lnTo>
                    <a:lnTo>
                      <a:pt x="164" y="66"/>
                    </a:lnTo>
                    <a:lnTo>
                      <a:pt x="150" y="72"/>
                    </a:lnTo>
                    <a:lnTo>
                      <a:pt x="136" y="80"/>
                    </a:lnTo>
                    <a:lnTo>
                      <a:pt x="124" y="89"/>
                    </a:lnTo>
                    <a:lnTo>
                      <a:pt x="112" y="100"/>
                    </a:lnTo>
                    <a:lnTo>
                      <a:pt x="101" y="112"/>
                    </a:lnTo>
                    <a:lnTo>
                      <a:pt x="92" y="126"/>
                    </a:lnTo>
                    <a:lnTo>
                      <a:pt x="83" y="140"/>
                    </a:lnTo>
                    <a:lnTo>
                      <a:pt x="75" y="156"/>
                    </a:lnTo>
                    <a:lnTo>
                      <a:pt x="68" y="173"/>
                    </a:lnTo>
                    <a:lnTo>
                      <a:pt x="63" y="190"/>
                    </a:lnTo>
                    <a:lnTo>
                      <a:pt x="59" y="208"/>
                    </a:lnTo>
                    <a:lnTo>
                      <a:pt x="57" y="226"/>
                    </a:lnTo>
                    <a:lnTo>
                      <a:pt x="56" y="246"/>
                    </a:lnTo>
                    <a:lnTo>
                      <a:pt x="56" y="246"/>
                    </a:lnTo>
                    <a:lnTo>
                      <a:pt x="57" y="266"/>
                    </a:lnTo>
                    <a:lnTo>
                      <a:pt x="59" y="284"/>
                    </a:lnTo>
                    <a:lnTo>
                      <a:pt x="63" y="302"/>
                    </a:lnTo>
                    <a:lnTo>
                      <a:pt x="68" y="319"/>
                    </a:lnTo>
                    <a:lnTo>
                      <a:pt x="75" y="336"/>
                    </a:lnTo>
                    <a:lnTo>
                      <a:pt x="83" y="352"/>
                    </a:lnTo>
                    <a:lnTo>
                      <a:pt x="92" y="367"/>
                    </a:lnTo>
                    <a:lnTo>
                      <a:pt x="101" y="380"/>
                    </a:lnTo>
                    <a:lnTo>
                      <a:pt x="112" y="392"/>
                    </a:lnTo>
                    <a:lnTo>
                      <a:pt x="124" y="403"/>
                    </a:lnTo>
                    <a:lnTo>
                      <a:pt x="136" y="412"/>
                    </a:lnTo>
                    <a:lnTo>
                      <a:pt x="150" y="420"/>
                    </a:lnTo>
                    <a:lnTo>
                      <a:pt x="164" y="426"/>
                    </a:lnTo>
                    <a:lnTo>
                      <a:pt x="179" y="431"/>
                    </a:lnTo>
                    <a:lnTo>
                      <a:pt x="194" y="434"/>
                    </a:lnTo>
                    <a:lnTo>
                      <a:pt x="209" y="435"/>
                    </a:lnTo>
                    <a:lnTo>
                      <a:pt x="209" y="435"/>
                    </a:lnTo>
                    <a:lnTo>
                      <a:pt x="225" y="434"/>
                    </a:lnTo>
                    <a:lnTo>
                      <a:pt x="240" y="431"/>
                    </a:lnTo>
                    <a:lnTo>
                      <a:pt x="254" y="426"/>
                    </a:lnTo>
                    <a:lnTo>
                      <a:pt x="268" y="420"/>
                    </a:lnTo>
                    <a:lnTo>
                      <a:pt x="283" y="412"/>
                    </a:lnTo>
                    <a:lnTo>
                      <a:pt x="295" y="403"/>
                    </a:lnTo>
                    <a:lnTo>
                      <a:pt x="307" y="392"/>
                    </a:lnTo>
                    <a:lnTo>
                      <a:pt x="317" y="380"/>
                    </a:lnTo>
                    <a:lnTo>
                      <a:pt x="327" y="367"/>
                    </a:lnTo>
                    <a:lnTo>
                      <a:pt x="336" y="352"/>
                    </a:lnTo>
                    <a:lnTo>
                      <a:pt x="344" y="336"/>
                    </a:lnTo>
                    <a:lnTo>
                      <a:pt x="350" y="319"/>
                    </a:lnTo>
                    <a:lnTo>
                      <a:pt x="355" y="302"/>
                    </a:lnTo>
                    <a:lnTo>
                      <a:pt x="359" y="284"/>
                    </a:lnTo>
                    <a:lnTo>
                      <a:pt x="361" y="266"/>
                    </a:lnTo>
                    <a:lnTo>
                      <a:pt x="362" y="246"/>
                    </a:lnTo>
                    <a:lnTo>
                      <a:pt x="362" y="246"/>
                    </a:lnTo>
                    <a:lnTo>
                      <a:pt x="361" y="226"/>
                    </a:lnTo>
                    <a:lnTo>
                      <a:pt x="359" y="208"/>
                    </a:lnTo>
                    <a:lnTo>
                      <a:pt x="355" y="190"/>
                    </a:lnTo>
                    <a:lnTo>
                      <a:pt x="350" y="173"/>
                    </a:lnTo>
                    <a:lnTo>
                      <a:pt x="344" y="156"/>
                    </a:lnTo>
                    <a:lnTo>
                      <a:pt x="336" y="140"/>
                    </a:lnTo>
                    <a:lnTo>
                      <a:pt x="327" y="126"/>
                    </a:lnTo>
                    <a:lnTo>
                      <a:pt x="317" y="112"/>
                    </a:lnTo>
                    <a:lnTo>
                      <a:pt x="307" y="100"/>
                    </a:lnTo>
                    <a:lnTo>
                      <a:pt x="295" y="89"/>
                    </a:lnTo>
                    <a:lnTo>
                      <a:pt x="283" y="80"/>
                    </a:lnTo>
                    <a:lnTo>
                      <a:pt x="268" y="72"/>
                    </a:lnTo>
                    <a:lnTo>
                      <a:pt x="254" y="66"/>
                    </a:lnTo>
                    <a:lnTo>
                      <a:pt x="240" y="61"/>
                    </a:lnTo>
                    <a:lnTo>
                      <a:pt x="225" y="58"/>
                    </a:lnTo>
                    <a:lnTo>
                      <a:pt x="209" y="57"/>
                    </a:lnTo>
                    <a:lnTo>
                      <a:pt x="20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4" name="Freeform 42">
                <a:extLst>
                  <a:ext uri="{FF2B5EF4-FFF2-40B4-BE49-F238E27FC236}">
                    <a16:creationId xmlns:a16="http://schemas.microsoft.com/office/drawing/2014/main" id="{B6FCA901-8131-41B3-AB02-30D68FB62D89}"/>
                  </a:ext>
                </a:extLst>
              </p:cNvPr>
              <p:cNvSpPr>
                <a:spLocks/>
              </p:cNvSpPr>
              <p:nvPr/>
            </p:nvSpPr>
            <p:spPr bwMode="auto">
              <a:xfrm>
                <a:off x="9247188" y="2965451"/>
                <a:ext cx="98425" cy="33338"/>
              </a:xfrm>
              <a:custGeom>
                <a:avLst/>
                <a:gdLst>
                  <a:gd name="T0" fmla="*/ 321 w 373"/>
                  <a:gd name="T1" fmla="*/ 127 h 127"/>
                  <a:gd name="T2" fmla="*/ 292 w 373"/>
                  <a:gd name="T3" fmla="*/ 123 h 127"/>
                  <a:gd name="T4" fmla="*/ 265 w 373"/>
                  <a:gd name="T5" fmla="*/ 113 h 127"/>
                  <a:gd name="T6" fmla="*/ 240 w 373"/>
                  <a:gd name="T7" fmla="*/ 98 h 127"/>
                  <a:gd name="T8" fmla="*/ 218 w 373"/>
                  <a:gd name="T9" fmla="*/ 75 h 127"/>
                  <a:gd name="T10" fmla="*/ 205 w 373"/>
                  <a:gd name="T11" fmla="*/ 85 h 127"/>
                  <a:gd name="T12" fmla="*/ 176 w 373"/>
                  <a:gd name="T13" fmla="*/ 103 h 127"/>
                  <a:gd name="T14" fmla="*/ 142 w 373"/>
                  <a:gd name="T15" fmla="*/ 115 h 127"/>
                  <a:gd name="T16" fmla="*/ 107 w 373"/>
                  <a:gd name="T17" fmla="*/ 122 h 127"/>
                  <a:gd name="T18" fmla="*/ 90 w 373"/>
                  <a:gd name="T19" fmla="*/ 123 h 127"/>
                  <a:gd name="T20" fmla="*/ 67 w 373"/>
                  <a:gd name="T21" fmla="*/ 122 h 127"/>
                  <a:gd name="T22" fmla="*/ 42 w 373"/>
                  <a:gd name="T23" fmla="*/ 118 h 127"/>
                  <a:gd name="T24" fmla="*/ 20 w 373"/>
                  <a:gd name="T25" fmla="*/ 111 h 127"/>
                  <a:gd name="T26" fmla="*/ 0 w 373"/>
                  <a:gd name="T27" fmla="*/ 103 h 127"/>
                  <a:gd name="T28" fmla="*/ 26 w 373"/>
                  <a:gd name="T29" fmla="*/ 53 h 127"/>
                  <a:gd name="T30" fmla="*/ 57 w 373"/>
                  <a:gd name="T31" fmla="*/ 63 h 127"/>
                  <a:gd name="T32" fmla="*/ 90 w 373"/>
                  <a:gd name="T33" fmla="*/ 67 h 127"/>
                  <a:gd name="T34" fmla="*/ 106 w 373"/>
                  <a:gd name="T35" fmla="*/ 66 h 127"/>
                  <a:gd name="T36" fmla="*/ 137 w 373"/>
                  <a:gd name="T37" fmla="*/ 58 h 127"/>
                  <a:gd name="T38" fmla="*/ 167 w 373"/>
                  <a:gd name="T39" fmla="*/ 44 h 127"/>
                  <a:gd name="T40" fmla="*/ 189 w 373"/>
                  <a:gd name="T41" fmla="*/ 26 h 127"/>
                  <a:gd name="T42" fmla="*/ 195 w 373"/>
                  <a:gd name="T43" fmla="*/ 15 h 127"/>
                  <a:gd name="T44" fmla="*/ 200 w 373"/>
                  <a:gd name="T45" fmla="*/ 9 h 127"/>
                  <a:gd name="T46" fmla="*/ 212 w 373"/>
                  <a:gd name="T47" fmla="*/ 1 h 127"/>
                  <a:gd name="T48" fmla="*/ 220 w 373"/>
                  <a:gd name="T49" fmla="*/ 0 h 127"/>
                  <a:gd name="T50" fmla="*/ 235 w 373"/>
                  <a:gd name="T51" fmla="*/ 3 h 127"/>
                  <a:gd name="T52" fmla="*/ 245 w 373"/>
                  <a:gd name="T53" fmla="*/ 14 h 127"/>
                  <a:gd name="T54" fmla="*/ 256 w 373"/>
                  <a:gd name="T55" fmla="*/ 31 h 127"/>
                  <a:gd name="T56" fmla="*/ 277 w 373"/>
                  <a:gd name="T57" fmla="*/ 55 h 127"/>
                  <a:gd name="T58" fmla="*/ 288 w 373"/>
                  <a:gd name="T59" fmla="*/ 62 h 127"/>
                  <a:gd name="T60" fmla="*/ 300 w 373"/>
                  <a:gd name="T61" fmla="*/ 67 h 127"/>
                  <a:gd name="T62" fmla="*/ 314 w 373"/>
                  <a:gd name="T63" fmla="*/ 70 h 127"/>
                  <a:gd name="T64" fmla="*/ 344 w 373"/>
                  <a:gd name="T65" fmla="*/ 68 h 127"/>
                  <a:gd name="T66" fmla="*/ 352 w 373"/>
                  <a:gd name="T67" fmla="*/ 67 h 127"/>
                  <a:gd name="T68" fmla="*/ 367 w 373"/>
                  <a:gd name="T69" fmla="*/ 66 h 127"/>
                  <a:gd name="T70" fmla="*/ 373 w 373"/>
                  <a:gd name="T71" fmla="*/ 122 h 127"/>
                  <a:gd name="T72" fmla="*/ 363 w 373"/>
                  <a:gd name="T73" fmla="*/ 122 h 127"/>
                  <a:gd name="T74" fmla="*/ 355 w 373"/>
                  <a:gd name="T75" fmla="*/ 123 h 127"/>
                  <a:gd name="T76" fmla="*/ 321 w 373"/>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3" h="127">
                    <a:moveTo>
                      <a:pt x="321" y="127"/>
                    </a:moveTo>
                    <a:lnTo>
                      <a:pt x="321" y="127"/>
                    </a:lnTo>
                    <a:lnTo>
                      <a:pt x="306" y="126"/>
                    </a:lnTo>
                    <a:lnTo>
                      <a:pt x="292" y="123"/>
                    </a:lnTo>
                    <a:lnTo>
                      <a:pt x="278" y="119"/>
                    </a:lnTo>
                    <a:lnTo>
                      <a:pt x="265" y="113"/>
                    </a:lnTo>
                    <a:lnTo>
                      <a:pt x="252" y="106"/>
                    </a:lnTo>
                    <a:lnTo>
                      <a:pt x="240" y="98"/>
                    </a:lnTo>
                    <a:lnTo>
                      <a:pt x="229" y="87"/>
                    </a:lnTo>
                    <a:lnTo>
                      <a:pt x="218" y="75"/>
                    </a:lnTo>
                    <a:lnTo>
                      <a:pt x="218" y="75"/>
                    </a:lnTo>
                    <a:lnTo>
                      <a:pt x="205" y="85"/>
                    </a:lnTo>
                    <a:lnTo>
                      <a:pt x="191" y="95"/>
                    </a:lnTo>
                    <a:lnTo>
                      <a:pt x="176" y="103"/>
                    </a:lnTo>
                    <a:lnTo>
                      <a:pt x="159" y="110"/>
                    </a:lnTo>
                    <a:lnTo>
                      <a:pt x="142" y="115"/>
                    </a:lnTo>
                    <a:lnTo>
                      <a:pt x="124" y="120"/>
                    </a:lnTo>
                    <a:lnTo>
                      <a:pt x="107" y="122"/>
                    </a:lnTo>
                    <a:lnTo>
                      <a:pt x="90" y="123"/>
                    </a:lnTo>
                    <a:lnTo>
                      <a:pt x="90" y="123"/>
                    </a:lnTo>
                    <a:lnTo>
                      <a:pt x="78" y="123"/>
                    </a:lnTo>
                    <a:lnTo>
                      <a:pt x="67" y="122"/>
                    </a:lnTo>
                    <a:lnTo>
                      <a:pt x="55" y="120"/>
                    </a:lnTo>
                    <a:lnTo>
                      <a:pt x="42" y="118"/>
                    </a:lnTo>
                    <a:lnTo>
                      <a:pt x="31" y="115"/>
                    </a:lnTo>
                    <a:lnTo>
                      <a:pt x="20" y="111"/>
                    </a:lnTo>
                    <a:lnTo>
                      <a:pt x="10" y="107"/>
                    </a:lnTo>
                    <a:lnTo>
                      <a:pt x="0" y="103"/>
                    </a:lnTo>
                    <a:lnTo>
                      <a:pt x="26" y="53"/>
                    </a:lnTo>
                    <a:lnTo>
                      <a:pt x="26" y="53"/>
                    </a:lnTo>
                    <a:lnTo>
                      <a:pt x="40" y="59"/>
                    </a:lnTo>
                    <a:lnTo>
                      <a:pt x="57" y="63"/>
                    </a:lnTo>
                    <a:lnTo>
                      <a:pt x="73" y="66"/>
                    </a:lnTo>
                    <a:lnTo>
                      <a:pt x="90" y="67"/>
                    </a:lnTo>
                    <a:lnTo>
                      <a:pt x="90" y="67"/>
                    </a:lnTo>
                    <a:lnTo>
                      <a:pt x="106" y="66"/>
                    </a:lnTo>
                    <a:lnTo>
                      <a:pt x="122" y="63"/>
                    </a:lnTo>
                    <a:lnTo>
                      <a:pt x="137" y="58"/>
                    </a:lnTo>
                    <a:lnTo>
                      <a:pt x="152" y="52"/>
                    </a:lnTo>
                    <a:lnTo>
                      <a:pt x="167" y="44"/>
                    </a:lnTo>
                    <a:lnTo>
                      <a:pt x="179" y="35"/>
                    </a:lnTo>
                    <a:lnTo>
                      <a:pt x="189" y="26"/>
                    </a:lnTo>
                    <a:lnTo>
                      <a:pt x="192" y="20"/>
                    </a:lnTo>
                    <a:lnTo>
                      <a:pt x="195" y="15"/>
                    </a:lnTo>
                    <a:lnTo>
                      <a:pt x="195" y="15"/>
                    </a:lnTo>
                    <a:lnTo>
                      <a:pt x="200" y="9"/>
                    </a:lnTo>
                    <a:lnTo>
                      <a:pt x="206" y="4"/>
                    </a:lnTo>
                    <a:lnTo>
                      <a:pt x="212" y="1"/>
                    </a:lnTo>
                    <a:lnTo>
                      <a:pt x="220" y="0"/>
                    </a:lnTo>
                    <a:lnTo>
                      <a:pt x="220" y="0"/>
                    </a:lnTo>
                    <a:lnTo>
                      <a:pt x="228" y="1"/>
                    </a:lnTo>
                    <a:lnTo>
                      <a:pt x="235" y="3"/>
                    </a:lnTo>
                    <a:lnTo>
                      <a:pt x="240" y="8"/>
                    </a:lnTo>
                    <a:lnTo>
                      <a:pt x="245" y="14"/>
                    </a:lnTo>
                    <a:lnTo>
                      <a:pt x="245" y="14"/>
                    </a:lnTo>
                    <a:lnTo>
                      <a:pt x="256" y="31"/>
                    </a:lnTo>
                    <a:lnTo>
                      <a:pt x="266" y="44"/>
                    </a:lnTo>
                    <a:lnTo>
                      <a:pt x="277" y="55"/>
                    </a:lnTo>
                    <a:lnTo>
                      <a:pt x="282" y="59"/>
                    </a:lnTo>
                    <a:lnTo>
                      <a:pt x="288" y="62"/>
                    </a:lnTo>
                    <a:lnTo>
                      <a:pt x="294" y="65"/>
                    </a:lnTo>
                    <a:lnTo>
                      <a:pt x="300" y="67"/>
                    </a:lnTo>
                    <a:lnTo>
                      <a:pt x="307" y="69"/>
                    </a:lnTo>
                    <a:lnTo>
                      <a:pt x="314" y="70"/>
                    </a:lnTo>
                    <a:lnTo>
                      <a:pt x="328" y="70"/>
                    </a:lnTo>
                    <a:lnTo>
                      <a:pt x="344" y="68"/>
                    </a:lnTo>
                    <a:lnTo>
                      <a:pt x="344" y="68"/>
                    </a:lnTo>
                    <a:lnTo>
                      <a:pt x="352" y="67"/>
                    </a:lnTo>
                    <a:lnTo>
                      <a:pt x="361" y="66"/>
                    </a:lnTo>
                    <a:lnTo>
                      <a:pt x="367" y="66"/>
                    </a:lnTo>
                    <a:lnTo>
                      <a:pt x="373" y="122"/>
                    </a:lnTo>
                    <a:lnTo>
                      <a:pt x="373" y="122"/>
                    </a:lnTo>
                    <a:lnTo>
                      <a:pt x="363" y="122"/>
                    </a:lnTo>
                    <a:lnTo>
                      <a:pt x="363" y="122"/>
                    </a:lnTo>
                    <a:lnTo>
                      <a:pt x="355" y="123"/>
                    </a:lnTo>
                    <a:lnTo>
                      <a:pt x="355" y="123"/>
                    </a:lnTo>
                    <a:lnTo>
                      <a:pt x="338" y="126"/>
                    </a:lnTo>
                    <a:lnTo>
                      <a:pt x="321" y="127"/>
                    </a:lnTo>
                    <a:lnTo>
                      <a:pt x="321"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33" name="Group 32">
              <a:extLst>
                <a:ext uri="{FF2B5EF4-FFF2-40B4-BE49-F238E27FC236}">
                  <a16:creationId xmlns:a16="http://schemas.microsoft.com/office/drawing/2014/main" id="{D33A4EF1-8104-4158-933C-3D40A10E1EEF}"/>
                </a:ext>
              </a:extLst>
            </p:cNvPr>
            <p:cNvGrpSpPr/>
            <p:nvPr/>
          </p:nvGrpSpPr>
          <p:grpSpPr>
            <a:xfrm>
              <a:off x="8564120" y="3567112"/>
              <a:ext cx="495931" cy="495928"/>
              <a:chOff x="5556250" y="2889251"/>
              <a:chExt cx="360363" cy="360363"/>
            </a:xfrm>
            <a:solidFill>
              <a:schemeClr val="accent2"/>
            </a:solidFill>
          </p:grpSpPr>
          <p:sp>
            <p:nvSpPr>
              <p:cNvPr id="39" name="Freeform 277">
                <a:extLst>
                  <a:ext uri="{FF2B5EF4-FFF2-40B4-BE49-F238E27FC236}">
                    <a16:creationId xmlns:a16="http://schemas.microsoft.com/office/drawing/2014/main" id="{C39BAD4A-C331-4A1F-A812-6F0BF218A812}"/>
                  </a:ext>
                </a:extLst>
              </p:cNvPr>
              <p:cNvSpPr>
                <a:spLocks noEditPoints="1"/>
              </p:cNvSpPr>
              <p:nvPr/>
            </p:nvSpPr>
            <p:spPr bwMode="auto">
              <a:xfrm>
                <a:off x="5630863" y="2889251"/>
                <a:ext cx="209550" cy="195263"/>
              </a:xfrm>
              <a:custGeom>
                <a:avLst/>
                <a:gdLst>
                  <a:gd name="T0" fmla="*/ 307 w 794"/>
                  <a:gd name="T1" fmla="*/ 737 h 737"/>
                  <a:gd name="T2" fmla="*/ 292 w 794"/>
                  <a:gd name="T3" fmla="*/ 729 h 737"/>
                  <a:gd name="T4" fmla="*/ 86 w 794"/>
                  <a:gd name="T5" fmla="*/ 567 h 737"/>
                  <a:gd name="T6" fmla="*/ 61 w 794"/>
                  <a:gd name="T7" fmla="*/ 563 h 737"/>
                  <a:gd name="T8" fmla="*/ 39 w 794"/>
                  <a:gd name="T9" fmla="*/ 553 h 737"/>
                  <a:gd name="T10" fmla="*/ 20 w 794"/>
                  <a:gd name="T11" fmla="*/ 536 h 737"/>
                  <a:gd name="T12" fmla="*/ 7 w 794"/>
                  <a:gd name="T13" fmla="*/ 516 h 737"/>
                  <a:gd name="T14" fmla="*/ 1 w 794"/>
                  <a:gd name="T15" fmla="*/ 490 h 737"/>
                  <a:gd name="T16" fmla="*/ 0 w 794"/>
                  <a:gd name="T17" fmla="*/ 85 h 737"/>
                  <a:gd name="T18" fmla="*/ 4 w 794"/>
                  <a:gd name="T19" fmla="*/ 60 h 737"/>
                  <a:gd name="T20" fmla="*/ 15 w 794"/>
                  <a:gd name="T21" fmla="*/ 38 h 737"/>
                  <a:gd name="T22" fmla="*/ 31 w 794"/>
                  <a:gd name="T23" fmla="*/ 20 h 737"/>
                  <a:gd name="T24" fmla="*/ 53 w 794"/>
                  <a:gd name="T25" fmla="*/ 7 h 737"/>
                  <a:gd name="T26" fmla="*/ 77 w 794"/>
                  <a:gd name="T27" fmla="*/ 0 h 737"/>
                  <a:gd name="T28" fmla="*/ 709 w 794"/>
                  <a:gd name="T29" fmla="*/ 0 h 737"/>
                  <a:gd name="T30" fmla="*/ 734 w 794"/>
                  <a:gd name="T31" fmla="*/ 4 h 737"/>
                  <a:gd name="T32" fmla="*/ 757 w 794"/>
                  <a:gd name="T33" fmla="*/ 15 h 737"/>
                  <a:gd name="T34" fmla="*/ 775 w 794"/>
                  <a:gd name="T35" fmla="*/ 31 h 737"/>
                  <a:gd name="T36" fmla="*/ 788 w 794"/>
                  <a:gd name="T37" fmla="*/ 52 h 737"/>
                  <a:gd name="T38" fmla="*/ 794 w 794"/>
                  <a:gd name="T39" fmla="*/ 76 h 737"/>
                  <a:gd name="T40" fmla="*/ 794 w 794"/>
                  <a:gd name="T41" fmla="*/ 482 h 737"/>
                  <a:gd name="T42" fmla="*/ 790 w 794"/>
                  <a:gd name="T43" fmla="*/ 507 h 737"/>
                  <a:gd name="T44" fmla="*/ 780 w 794"/>
                  <a:gd name="T45" fmla="*/ 530 h 737"/>
                  <a:gd name="T46" fmla="*/ 764 w 794"/>
                  <a:gd name="T47" fmla="*/ 548 h 737"/>
                  <a:gd name="T48" fmla="*/ 742 w 794"/>
                  <a:gd name="T49" fmla="*/ 560 h 737"/>
                  <a:gd name="T50" fmla="*/ 718 w 794"/>
                  <a:gd name="T51" fmla="*/ 567 h 737"/>
                  <a:gd name="T52" fmla="*/ 341 w 794"/>
                  <a:gd name="T53" fmla="*/ 708 h 737"/>
                  <a:gd name="T54" fmla="*/ 340 w 794"/>
                  <a:gd name="T55" fmla="*/ 717 h 737"/>
                  <a:gd name="T56" fmla="*/ 327 w 794"/>
                  <a:gd name="T57" fmla="*/ 733 h 737"/>
                  <a:gd name="T58" fmla="*/ 318 w 794"/>
                  <a:gd name="T59" fmla="*/ 737 h 737"/>
                  <a:gd name="T60" fmla="*/ 86 w 794"/>
                  <a:gd name="T61" fmla="*/ 57 h 737"/>
                  <a:gd name="T62" fmla="*/ 75 w 794"/>
                  <a:gd name="T63" fmla="*/ 59 h 737"/>
                  <a:gd name="T64" fmla="*/ 62 w 794"/>
                  <a:gd name="T65" fmla="*/ 69 h 737"/>
                  <a:gd name="T66" fmla="*/ 58 w 794"/>
                  <a:gd name="T67" fmla="*/ 85 h 737"/>
                  <a:gd name="T68" fmla="*/ 58 w 794"/>
                  <a:gd name="T69" fmla="*/ 487 h 737"/>
                  <a:gd name="T70" fmla="*/ 66 w 794"/>
                  <a:gd name="T71" fmla="*/ 502 h 737"/>
                  <a:gd name="T72" fmla="*/ 80 w 794"/>
                  <a:gd name="T73" fmla="*/ 509 h 737"/>
                  <a:gd name="T74" fmla="*/ 143 w 794"/>
                  <a:gd name="T75" fmla="*/ 510 h 737"/>
                  <a:gd name="T76" fmla="*/ 158 w 794"/>
                  <a:gd name="T77" fmla="*/ 516 h 737"/>
                  <a:gd name="T78" fmla="*/ 284 w 794"/>
                  <a:gd name="T79" fmla="*/ 539 h 737"/>
                  <a:gd name="T80" fmla="*/ 286 w 794"/>
                  <a:gd name="T81" fmla="*/ 528 h 737"/>
                  <a:gd name="T82" fmla="*/ 296 w 794"/>
                  <a:gd name="T83" fmla="*/ 516 h 737"/>
                  <a:gd name="T84" fmla="*/ 312 w 794"/>
                  <a:gd name="T85" fmla="*/ 510 h 737"/>
                  <a:gd name="T86" fmla="*/ 715 w 794"/>
                  <a:gd name="T87" fmla="*/ 509 h 737"/>
                  <a:gd name="T88" fmla="*/ 729 w 794"/>
                  <a:gd name="T89" fmla="*/ 502 h 737"/>
                  <a:gd name="T90" fmla="*/ 737 w 794"/>
                  <a:gd name="T91" fmla="*/ 487 h 737"/>
                  <a:gd name="T92" fmla="*/ 737 w 794"/>
                  <a:gd name="T93" fmla="*/ 85 h 737"/>
                  <a:gd name="T94" fmla="*/ 732 w 794"/>
                  <a:gd name="T95" fmla="*/ 69 h 737"/>
                  <a:gd name="T96" fmla="*/ 720 w 794"/>
                  <a:gd name="T97" fmla="*/ 59 h 737"/>
                  <a:gd name="T98" fmla="*/ 86 w 794"/>
                  <a:gd name="T99" fmla="*/ 5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4" h="737">
                    <a:moveTo>
                      <a:pt x="312" y="737"/>
                    </a:moveTo>
                    <a:lnTo>
                      <a:pt x="312" y="737"/>
                    </a:lnTo>
                    <a:lnTo>
                      <a:pt x="307" y="737"/>
                    </a:lnTo>
                    <a:lnTo>
                      <a:pt x="302" y="735"/>
                    </a:lnTo>
                    <a:lnTo>
                      <a:pt x="297" y="733"/>
                    </a:lnTo>
                    <a:lnTo>
                      <a:pt x="292" y="729"/>
                    </a:lnTo>
                    <a:lnTo>
                      <a:pt x="130" y="567"/>
                    </a:lnTo>
                    <a:lnTo>
                      <a:pt x="86" y="567"/>
                    </a:lnTo>
                    <a:lnTo>
                      <a:pt x="86" y="567"/>
                    </a:lnTo>
                    <a:lnTo>
                      <a:pt x="77" y="567"/>
                    </a:lnTo>
                    <a:lnTo>
                      <a:pt x="69" y="565"/>
                    </a:lnTo>
                    <a:lnTo>
                      <a:pt x="61" y="563"/>
                    </a:lnTo>
                    <a:lnTo>
                      <a:pt x="53" y="560"/>
                    </a:lnTo>
                    <a:lnTo>
                      <a:pt x="46" y="557"/>
                    </a:lnTo>
                    <a:lnTo>
                      <a:pt x="39" y="553"/>
                    </a:lnTo>
                    <a:lnTo>
                      <a:pt x="31" y="548"/>
                    </a:lnTo>
                    <a:lnTo>
                      <a:pt x="25" y="542"/>
                    </a:lnTo>
                    <a:lnTo>
                      <a:pt x="20" y="536"/>
                    </a:lnTo>
                    <a:lnTo>
                      <a:pt x="15" y="530"/>
                    </a:lnTo>
                    <a:lnTo>
                      <a:pt x="11" y="523"/>
                    </a:lnTo>
                    <a:lnTo>
                      <a:pt x="7" y="516"/>
                    </a:lnTo>
                    <a:lnTo>
                      <a:pt x="4" y="507"/>
                    </a:lnTo>
                    <a:lnTo>
                      <a:pt x="2" y="499"/>
                    </a:lnTo>
                    <a:lnTo>
                      <a:pt x="1" y="490"/>
                    </a:lnTo>
                    <a:lnTo>
                      <a:pt x="0" y="482"/>
                    </a:lnTo>
                    <a:lnTo>
                      <a:pt x="0" y="85"/>
                    </a:lnTo>
                    <a:lnTo>
                      <a:pt x="0" y="85"/>
                    </a:lnTo>
                    <a:lnTo>
                      <a:pt x="1" y="76"/>
                    </a:lnTo>
                    <a:lnTo>
                      <a:pt x="2" y="68"/>
                    </a:lnTo>
                    <a:lnTo>
                      <a:pt x="4" y="60"/>
                    </a:lnTo>
                    <a:lnTo>
                      <a:pt x="7" y="52"/>
                    </a:lnTo>
                    <a:lnTo>
                      <a:pt x="11" y="45"/>
                    </a:lnTo>
                    <a:lnTo>
                      <a:pt x="15" y="38"/>
                    </a:lnTo>
                    <a:lnTo>
                      <a:pt x="20" y="31"/>
                    </a:lnTo>
                    <a:lnTo>
                      <a:pt x="25" y="25"/>
                    </a:lnTo>
                    <a:lnTo>
                      <a:pt x="31" y="20"/>
                    </a:lnTo>
                    <a:lnTo>
                      <a:pt x="39" y="15"/>
                    </a:lnTo>
                    <a:lnTo>
                      <a:pt x="46" y="11"/>
                    </a:lnTo>
                    <a:lnTo>
                      <a:pt x="53" y="7"/>
                    </a:lnTo>
                    <a:lnTo>
                      <a:pt x="61" y="4"/>
                    </a:lnTo>
                    <a:lnTo>
                      <a:pt x="69" y="1"/>
                    </a:lnTo>
                    <a:lnTo>
                      <a:pt x="77" y="0"/>
                    </a:lnTo>
                    <a:lnTo>
                      <a:pt x="86" y="0"/>
                    </a:lnTo>
                    <a:lnTo>
                      <a:pt x="709" y="0"/>
                    </a:lnTo>
                    <a:lnTo>
                      <a:pt x="709" y="0"/>
                    </a:lnTo>
                    <a:lnTo>
                      <a:pt x="718" y="0"/>
                    </a:lnTo>
                    <a:lnTo>
                      <a:pt x="726" y="1"/>
                    </a:lnTo>
                    <a:lnTo>
                      <a:pt x="734" y="4"/>
                    </a:lnTo>
                    <a:lnTo>
                      <a:pt x="742" y="7"/>
                    </a:lnTo>
                    <a:lnTo>
                      <a:pt x="750" y="11"/>
                    </a:lnTo>
                    <a:lnTo>
                      <a:pt x="757" y="15"/>
                    </a:lnTo>
                    <a:lnTo>
                      <a:pt x="764" y="20"/>
                    </a:lnTo>
                    <a:lnTo>
                      <a:pt x="770" y="25"/>
                    </a:lnTo>
                    <a:lnTo>
                      <a:pt x="775" y="31"/>
                    </a:lnTo>
                    <a:lnTo>
                      <a:pt x="780" y="38"/>
                    </a:lnTo>
                    <a:lnTo>
                      <a:pt x="784" y="45"/>
                    </a:lnTo>
                    <a:lnTo>
                      <a:pt x="788" y="52"/>
                    </a:lnTo>
                    <a:lnTo>
                      <a:pt x="790" y="60"/>
                    </a:lnTo>
                    <a:lnTo>
                      <a:pt x="792" y="68"/>
                    </a:lnTo>
                    <a:lnTo>
                      <a:pt x="794" y="76"/>
                    </a:lnTo>
                    <a:lnTo>
                      <a:pt x="794" y="85"/>
                    </a:lnTo>
                    <a:lnTo>
                      <a:pt x="794" y="482"/>
                    </a:lnTo>
                    <a:lnTo>
                      <a:pt x="794" y="482"/>
                    </a:lnTo>
                    <a:lnTo>
                      <a:pt x="794" y="490"/>
                    </a:lnTo>
                    <a:lnTo>
                      <a:pt x="792" y="499"/>
                    </a:lnTo>
                    <a:lnTo>
                      <a:pt x="790" y="507"/>
                    </a:lnTo>
                    <a:lnTo>
                      <a:pt x="788" y="516"/>
                    </a:lnTo>
                    <a:lnTo>
                      <a:pt x="784" y="523"/>
                    </a:lnTo>
                    <a:lnTo>
                      <a:pt x="780" y="530"/>
                    </a:lnTo>
                    <a:lnTo>
                      <a:pt x="775" y="536"/>
                    </a:lnTo>
                    <a:lnTo>
                      <a:pt x="770" y="542"/>
                    </a:lnTo>
                    <a:lnTo>
                      <a:pt x="764" y="548"/>
                    </a:lnTo>
                    <a:lnTo>
                      <a:pt x="757" y="553"/>
                    </a:lnTo>
                    <a:lnTo>
                      <a:pt x="750" y="557"/>
                    </a:lnTo>
                    <a:lnTo>
                      <a:pt x="742" y="560"/>
                    </a:lnTo>
                    <a:lnTo>
                      <a:pt x="734" y="563"/>
                    </a:lnTo>
                    <a:lnTo>
                      <a:pt x="726" y="565"/>
                    </a:lnTo>
                    <a:lnTo>
                      <a:pt x="718" y="567"/>
                    </a:lnTo>
                    <a:lnTo>
                      <a:pt x="709" y="567"/>
                    </a:lnTo>
                    <a:lnTo>
                      <a:pt x="341" y="567"/>
                    </a:lnTo>
                    <a:lnTo>
                      <a:pt x="341" y="708"/>
                    </a:lnTo>
                    <a:lnTo>
                      <a:pt x="341" y="708"/>
                    </a:lnTo>
                    <a:lnTo>
                      <a:pt x="341" y="713"/>
                    </a:lnTo>
                    <a:lnTo>
                      <a:pt x="340" y="717"/>
                    </a:lnTo>
                    <a:lnTo>
                      <a:pt x="335" y="725"/>
                    </a:lnTo>
                    <a:lnTo>
                      <a:pt x="330" y="731"/>
                    </a:lnTo>
                    <a:lnTo>
                      <a:pt x="327" y="733"/>
                    </a:lnTo>
                    <a:lnTo>
                      <a:pt x="323" y="735"/>
                    </a:lnTo>
                    <a:lnTo>
                      <a:pt x="323" y="735"/>
                    </a:lnTo>
                    <a:lnTo>
                      <a:pt x="318" y="737"/>
                    </a:lnTo>
                    <a:lnTo>
                      <a:pt x="312" y="737"/>
                    </a:lnTo>
                    <a:lnTo>
                      <a:pt x="312" y="737"/>
                    </a:lnTo>
                    <a:close/>
                    <a:moveTo>
                      <a:pt x="86" y="57"/>
                    </a:moveTo>
                    <a:lnTo>
                      <a:pt x="86" y="57"/>
                    </a:lnTo>
                    <a:lnTo>
                      <a:pt x="80" y="57"/>
                    </a:lnTo>
                    <a:lnTo>
                      <a:pt x="75" y="59"/>
                    </a:lnTo>
                    <a:lnTo>
                      <a:pt x="70" y="62"/>
                    </a:lnTo>
                    <a:lnTo>
                      <a:pt x="66" y="65"/>
                    </a:lnTo>
                    <a:lnTo>
                      <a:pt x="62" y="69"/>
                    </a:lnTo>
                    <a:lnTo>
                      <a:pt x="60" y="74"/>
                    </a:lnTo>
                    <a:lnTo>
                      <a:pt x="58" y="79"/>
                    </a:lnTo>
                    <a:lnTo>
                      <a:pt x="58" y="85"/>
                    </a:lnTo>
                    <a:lnTo>
                      <a:pt x="58" y="482"/>
                    </a:lnTo>
                    <a:lnTo>
                      <a:pt x="58" y="482"/>
                    </a:lnTo>
                    <a:lnTo>
                      <a:pt x="58" y="487"/>
                    </a:lnTo>
                    <a:lnTo>
                      <a:pt x="60" y="493"/>
                    </a:lnTo>
                    <a:lnTo>
                      <a:pt x="62" y="498"/>
                    </a:lnTo>
                    <a:lnTo>
                      <a:pt x="66" y="502"/>
                    </a:lnTo>
                    <a:lnTo>
                      <a:pt x="70" y="505"/>
                    </a:lnTo>
                    <a:lnTo>
                      <a:pt x="75" y="508"/>
                    </a:lnTo>
                    <a:lnTo>
                      <a:pt x="80" y="509"/>
                    </a:lnTo>
                    <a:lnTo>
                      <a:pt x="86" y="510"/>
                    </a:lnTo>
                    <a:lnTo>
                      <a:pt x="143" y="510"/>
                    </a:lnTo>
                    <a:lnTo>
                      <a:pt x="143" y="510"/>
                    </a:lnTo>
                    <a:lnTo>
                      <a:pt x="148" y="510"/>
                    </a:lnTo>
                    <a:lnTo>
                      <a:pt x="154" y="512"/>
                    </a:lnTo>
                    <a:lnTo>
                      <a:pt x="158" y="516"/>
                    </a:lnTo>
                    <a:lnTo>
                      <a:pt x="163" y="519"/>
                    </a:lnTo>
                    <a:lnTo>
                      <a:pt x="284" y="641"/>
                    </a:lnTo>
                    <a:lnTo>
                      <a:pt x="284" y="539"/>
                    </a:lnTo>
                    <a:lnTo>
                      <a:pt x="284" y="539"/>
                    </a:lnTo>
                    <a:lnTo>
                      <a:pt x="285" y="533"/>
                    </a:lnTo>
                    <a:lnTo>
                      <a:pt x="286" y="528"/>
                    </a:lnTo>
                    <a:lnTo>
                      <a:pt x="289" y="523"/>
                    </a:lnTo>
                    <a:lnTo>
                      <a:pt x="292" y="519"/>
                    </a:lnTo>
                    <a:lnTo>
                      <a:pt x="296" y="516"/>
                    </a:lnTo>
                    <a:lnTo>
                      <a:pt x="301" y="512"/>
                    </a:lnTo>
                    <a:lnTo>
                      <a:pt x="306" y="510"/>
                    </a:lnTo>
                    <a:lnTo>
                      <a:pt x="312" y="510"/>
                    </a:lnTo>
                    <a:lnTo>
                      <a:pt x="709" y="510"/>
                    </a:lnTo>
                    <a:lnTo>
                      <a:pt x="709" y="510"/>
                    </a:lnTo>
                    <a:lnTo>
                      <a:pt x="715" y="509"/>
                    </a:lnTo>
                    <a:lnTo>
                      <a:pt x="720" y="508"/>
                    </a:lnTo>
                    <a:lnTo>
                      <a:pt x="725" y="505"/>
                    </a:lnTo>
                    <a:lnTo>
                      <a:pt x="729" y="502"/>
                    </a:lnTo>
                    <a:lnTo>
                      <a:pt x="732" y="498"/>
                    </a:lnTo>
                    <a:lnTo>
                      <a:pt x="735" y="493"/>
                    </a:lnTo>
                    <a:lnTo>
                      <a:pt x="737" y="487"/>
                    </a:lnTo>
                    <a:lnTo>
                      <a:pt x="737" y="482"/>
                    </a:lnTo>
                    <a:lnTo>
                      <a:pt x="737" y="85"/>
                    </a:lnTo>
                    <a:lnTo>
                      <a:pt x="737" y="85"/>
                    </a:lnTo>
                    <a:lnTo>
                      <a:pt x="737" y="79"/>
                    </a:lnTo>
                    <a:lnTo>
                      <a:pt x="735" y="74"/>
                    </a:lnTo>
                    <a:lnTo>
                      <a:pt x="732" y="69"/>
                    </a:lnTo>
                    <a:lnTo>
                      <a:pt x="729" y="65"/>
                    </a:lnTo>
                    <a:lnTo>
                      <a:pt x="725" y="62"/>
                    </a:lnTo>
                    <a:lnTo>
                      <a:pt x="720" y="59"/>
                    </a:lnTo>
                    <a:lnTo>
                      <a:pt x="715" y="57"/>
                    </a:lnTo>
                    <a:lnTo>
                      <a:pt x="709" y="57"/>
                    </a:lnTo>
                    <a:lnTo>
                      <a:pt x="8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40" name="Freeform 278">
                <a:extLst>
                  <a:ext uri="{FF2B5EF4-FFF2-40B4-BE49-F238E27FC236}">
                    <a16:creationId xmlns:a16="http://schemas.microsoft.com/office/drawing/2014/main" id="{5649111E-B788-4572-9045-D8C580027ACD}"/>
                  </a:ext>
                </a:extLst>
              </p:cNvPr>
              <p:cNvSpPr>
                <a:spLocks noEditPoints="1"/>
              </p:cNvSpPr>
              <p:nvPr/>
            </p:nvSpPr>
            <p:spPr bwMode="auto">
              <a:xfrm>
                <a:off x="5803900" y="3054351"/>
                <a:ext cx="88900" cy="90488"/>
              </a:xfrm>
              <a:custGeom>
                <a:avLst/>
                <a:gdLst>
                  <a:gd name="T0" fmla="*/ 152 w 340"/>
                  <a:gd name="T1" fmla="*/ 339 h 340"/>
                  <a:gd name="T2" fmla="*/ 104 w 340"/>
                  <a:gd name="T3" fmla="*/ 326 h 340"/>
                  <a:gd name="T4" fmla="*/ 61 w 340"/>
                  <a:gd name="T5" fmla="*/ 301 h 340"/>
                  <a:gd name="T6" fmla="*/ 29 w 340"/>
                  <a:gd name="T7" fmla="*/ 264 h 340"/>
                  <a:gd name="T8" fmla="*/ 7 w 340"/>
                  <a:gd name="T9" fmla="*/ 220 h 340"/>
                  <a:gd name="T10" fmla="*/ 0 w 340"/>
                  <a:gd name="T11" fmla="*/ 169 h 340"/>
                  <a:gd name="T12" fmla="*/ 3 w 340"/>
                  <a:gd name="T13" fmla="*/ 135 h 340"/>
                  <a:gd name="T14" fmla="*/ 20 w 340"/>
                  <a:gd name="T15" fmla="*/ 88 h 340"/>
                  <a:gd name="T16" fmla="*/ 49 w 340"/>
                  <a:gd name="T17" fmla="*/ 49 h 340"/>
                  <a:gd name="T18" fmla="*/ 88 w 340"/>
                  <a:gd name="T19" fmla="*/ 20 h 340"/>
                  <a:gd name="T20" fmla="*/ 135 w 340"/>
                  <a:gd name="T21" fmla="*/ 3 h 340"/>
                  <a:gd name="T22" fmla="*/ 169 w 340"/>
                  <a:gd name="T23" fmla="*/ 0 h 340"/>
                  <a:gd name="T24" fmla="*/ 220 w 340"/>
                  <a:gd name="T25" fmla="*/ 8 h 340"/>
                  <a:gd name="T26" fmla="*/ 264 w 340"/>
                  <a:gd name="T27" fmla="*/ 29 h 340"/>
                  <a:gd name="T28" fmla="*/ 301 w 340"/>
                  <a:gd name="T29" fmla="*/ 61 h 340"/>
                  <a:gd name="T30" fmla="*/ 326 w 340"/>
                  <a:gd name="T31" fmla="*/ 104 h 340"/>
                  <a:gd name="T32" fmla="*/ 339 w 340"/>
                  <a:gd name="T33" fmla="*/ 152 h 340"/>
                  <a:gd name="T34" fmla="*/ 339 w 340"/>
                  <a:gd name="T35" fmla="*/ 187 h 340"/>
                  <a:gd name="T36" fmla="*/ 326 w 340"/>
                  <a:gd name="T37" fmla="*/ 236 h 340"/>
                  <a:gd name="T38" fmla="*/ 301 w 340"/>
                  <a:gd name="T39" fmla="*/ 277 h 340"/>
                  <a:gd name="T40" fmla="*/ 264 w 340"/>
                  <a:gd name="T41" fmla="*/ 311 h 340"/>
                  <a:gd name="T42" fmla="*/ 220 w 340"/>
                  <a:gd name="T43" fmla="*/ 332 h 340"/>
                  <a:gd name="T44" fmla="*/ 169 w 340"/>
                  <a:gd name="T45" fmla="*/ 340 h 340"/>
                  <a:gd name="T46" fmla="*/ 169 w 340"/>
                  <a:gd name="T47" fmla="*/ 56 h 340"/>
                  <a:gd name="T48" fmla="*/ 136 w 340"/>
                  <a:gd name="T49" fmla="*/ 61 h 340"/>
                  <a:gd name="T50" fmla="*/ 107 w 340"/>
                  <a:gd name="T51" fmla="*/ 75 h 340"/>
                  <a:gd name="T52" fmla="*/ 82 w 340"/>
                  <a:gd name="T53" fmla="*/ 98 h 340"/>
                  <a:gd name="T54" fmla="*/ 65 w 340"/>
                  <a:gd name="T55" fmla="*/ 126 h 340"/>
                  <a:gd name="T56" fmla="*/ 57 w 340"/>
                  <a:gd name="T57" fmla="*/ 158 h 340"/>
                  <a:gd name="T58" fmla="*/ 57 w 340"/>
                  <a:gd name="T59" fmla="*/ 181 h 340"/>
                  <a:gd name="T60" fmla="*/ 65 w 340"/>
                  <a:gd name="T61" fmla="*/ 214 h 340"/>
                  <a:gd name="T62" fmla="*/ 82 w 340"/>
                  <a:gd name="T63" fmla="*/ 242 h 340"/>
                  <a:gd name="T64" fmla="*/ 107 w 340"/>
                  <a:gd name="T65" fmla="*/ 263 h 340"/>
                  <a:gd name="T66" fmla="*/ 136 w 340"/>
                  <a:gd name="T67" fmla="*/ 278 h 340"/>
                  <a:gd name="T68" fmla="*/ 169 w 340"/>
                  <a:gd name="T69" fmla="*/ 283 h 340"/>
                  <a:gd name="T70" fmla="*/ 192 w 340"/>
                  <a:gd name="T71" fmla="*/ 280 h 340"/>
                  <a:gd name="T72" fmla="*/ 224 w 340"/>
                  <a:gd name="T73" fmla="*/ 269 h 340"/>
                  <a:gd name="T74" fmla="*/ 250 w 340"/>
                  <a:gd name="T75" fmla="*/ 250 h 340"/>
                  <a:gd name="T76" fmla="*/ 269 w 340"/>
                  <a:gd name="T77" fmla="*/ 224 h 340"/>
                  <a:gd name="T78" fmla="*/ 280 w 340"/>
                  <a:gd name="T79" fmla="*/ 192 h 340"/>
                  <a:gd name="T80" fmla="*/ 283 w 340"/>
                  <a:gd name="T81" fmla="*/ 169 h 340"/>
                  <a:gd name="T82" fmla="*/ 277 w 340"/>
                  <a:gd name="T83" fmla="*/ 136 h 340"/>
                  <a:gd name="T84" fmla="*/ 263 w 340"/>
                  <a:gd name="T85" fmla="*/ 107 h 340"/>
                  <a:gd name="T86" fmla="*/ 242 w 340"/>
                  <a:gd name="T87" fmla="*/ 82 h 340"/>
                  <a:gd name="T88" fmla="*/ 214 w 340"/>
                  <a:gd name="T89" fmla="*/ 65 h 340"/>
                  <a:gd name="T90" fmla="*/ 181 w 340"/>
                  <a:gd name="T91" fmla="*/ 57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0" h="340">
                    <a:moveTo>
                      <a:pt x="169" y="340"/>
                    </a:moveTo>
                    <a:lnTo>
                      <a:pt x="169" y="340"/>
                    </a:lnTo>
                    <a:lnTo>
                      <a:pt x="152" y="339"/>
                    </a:lnTo>
                    <a:lnTo>
                      <a:pt x="135" y="336"/>
                    </a:lnTo>
                    <a:lnTo>
                      <a:pt x="119" y="332"/>
                    </a:lnTo>
                    <a:lnTo>
                      <a:pt x="104" y="326"/>
                    </a:lnTo>
                    <a:lnTo>
                      <a:pt x="88" y="319"/>
                    </a:lnTo>
                    <a:lnTo>
                      <a:pt x="74" y="311"/>
                    </a:lnTo>
                    <a:lnTo>
                      <a:pt x="61" y="301"/>
                    </a:lnTo>
                    <a:lnTo>
                      <a:pt x="49" y="289"/>
                    </a:lnTo>
                    <a:lnTo>
                      <a:pt x="38" y="277"/>
                    </a:lnTo>
                    <a:lnTo>
                      <a:pt x="29" y="264"/>
                    </a:lnTo>
                    <a:lnTo>
                      <a:pt x="20" y="251"/>
                    </a:lnTo>
                    <a:lnTo>
                      <a:pt x="13" y="236"/>
                    </a:lnTo>
                    <a:lnTo>
                      <a:pt x="7" y="220"/>
                    </a:lnTo>
                    <a:lnTo>
                      <a:pt x="3" y="204"/>
                    </a:lnTo>
                    <a:lnTo>
                      <a:pt x="1" y="187"/>
                    </a:lnTo>
                    <a:lnTo>
                      <a:pt x="0" y="169"/>
                    </a:lnTo>
                    <a:lnTo>
                      <a:pt x="0" y="169"/>
                    </a:lnTo>
                    <a:lnTo>
                      <a:pt x="1" y="152"/>
                    </a:lnTo>
                    <a:lnTo>
                      <a:pt x="3" y="135"/>
                    </a:lnTo>
                    <a:lnTo>
                      <a:pt x="7" y="119"/>
                    </a:lnTo>
                    <a:lnTo>
                      <a:pt x="13" y="104"/>
                    </a:lnTo>
                    <a:lnTo>
                      <a:pt x="20" y="88"/>
                    </a:lnTo>
                    <a:lnTo>
                      <a:pt x="29" y="74"/>
                    </a:lnTo>
                    <a:lnTo>
                      <a:pt x="38" y="61"/>
                    </a:lnTo>
                    <a:lnTo>
                      <a:pt x="49" y="49"/>
                    </a:lnTo>
                    <a:lnTo>
                      <a:pt x="61" y="38"/>
                    </a:lnTo>
                    <a:lnTo>
                      <a:pt x="74" y="29"/>
                    </a:lnTo>
                    <a:lnTo>
                      <a:pt x="88" y="20"/>
                    </a:lnTo>
                    <a:lnTo>
                      <a:pt x="104" y="13"/>
                    </a:lnTo>
                    <a:lnTo>
                      <a:pt x="119" y="8"/>
                    </a:lnTo>
                    <a:lnTo>
                      <a:pt x="135" y="3"/>
                    </a:lnTo>
                    <a:lnTo>
                      <a:pt x="152" y="1"/>
                    </a:lnTo>
                    <a:lnTo>
                      <a:pt x="169" y="0"/>
                    </a:lnTo>
                    <a:lnTo>
                      <a:pt x="169" y="0"/>
                    </a:lnTo>
                    <a:lnTo>
                      <a:pt x="186" y="1"/>
                    </a:lnTo>
                    <a:lnTo>
                      <a:pt x="204" y="3"/>
                    </a:lnTo>
                    <a:lnTo>
                      <a:pt x="220" y="8"/>
                    </a:lnTo>
                    <a:lnTo>
                      <a:pt x="236" y="13"/>
                    </a:lnTo>
                    <a:lnTo>
                      <a:pt x="250" y="20"/>
                    </a:lnTo>
                    <a:lnTo>
                      <a:pt x="264" y="29"/>
                    </a:lnTo>
                    <a:lnTo>
                      <a:pt x="277" y="38"/>
                    </a:lnTo>
                    <a:lnTo>
                      <a:pt x="289" y="49"/>
                    </a:lnTo>
                    <a:lnTo>
                      <a:pt x="301" y="61"/>
                    </a:lnTo>
                    <a:lnTo>
                      <a:pt x="311" y="74"/>
                    </a:lnTo>
                    <a:lnTo>
                      <a:pt x="319" y="88"/>
                    </a:lnTo>
                    <a:lnTo>
                      <a:pt x="326" y="104"/>
                    </a:lnTo>
                    <a:lnTo>
                      <a:pt x="332" y="119"/>
                    </a:lnTo>
                    <a:lnTo>
                      <a:pt x="336" y="135"/>
                    </a:lnTo>
                    <a:lnTo>
                      <a:pt x="339" y="152"/>
                    </a:lnTo>
                    <a:lnTo>
                      <a:pt x="340" y="169"/>
                    </a:lnTo>
                    <a:lnTo>
                      <a:pt x="340" y="169"/>
                    </a:lnTo>
                    <a:lnTo>
                      <a:pt x="339" y="187"/>
                    </a:lnTo>
                    <a:lnTo>
                      <a:pt x="336" y="204"/>
                    </a:lnTo>
                    <a:lnTo>
                      <a:pt x="332" y="220"/>
                    </a:lnTo>
                    <a:lnTo>
                      <a:pt x="326" y="236"/>
                    </a:lnTo>
                    <a:lnTo>
                      <a:pt x="319" y="251"/>
                    </a:lnTo>
                    <a:lnTo>
                      <a:pt x="311" y="264"/>
                    </a:lnTo>
                    <a:lnTo>
                      <a:pt x="301" y="277"/>
                    </a:lnTo>
                    <a:lnTo>
                      <a:pt x="289" y="289"/>
                    </a:lnTo>
                    <a:lnTo>
                      <a:pt x="277" y="301"/>
                    </a:lnTo>
                    <a:lnTo>
                      <a:pt x="264" y="311"/>
                    </a:lnTo>
                    <a:lnTo>
                      <a:pt x="250" y="319"/>
                    </a:lnTo>
                    <a:lnTo>
                      <a:pt x="236" y="326"/>
                    </a:lnTo>
                    <a:lnTo>
                      <a:pt x="220" y="332"/>
                    </a:lnTo>
                    <a:lnTo>
                      <a:pt x="204" y="336"/>
                    </a:lnTo>
                    <a:lnTo>
                      <a:pt x="186" y="339"/>
                    </a:lnTo>
                    <a:lnTo>
                      <a:pt x="169" y="340"/>
                    </a:lnTo>
                    <a:lnTo>
                      <a:pt x="169" y="340"/>
                    </a:lnTo>
                    <a:close/>
                    <a:moveTo>
                      <a:pt x="169" y="56"/>
                    </a:moveTo>
                    <a:lnTo>
                      <a:pt x="169" y="56"/>
                    </a:lnTo>
                    <a:lnTo>
                      <a:pt x="158" y="57"/>
                    </a:lnTo>
                    <a:lnTo>
                      <a:pt x="147" y="58"/>
                    </a:lnTo>
                    <a:lnTo>
                      <a:pt x="136" y="61"/>
                    </a:lnTo>
                    <a:lnTo>
                      <a:pt x="126" y="65"/>
                    </a:lnTo>
                    <a:lnTo>
                      <a:pt x="116" y="70"/>
                    </a:lnTo>
                    <a:lnTo>
                      <a:pt x="107" y="75"/>
                    </a:lnTo>
                    <a:lnTo>
                      <a:pt x="98" y="82"/>
                    </a:lnTo>
                    <a:lnTo>
                      <a:pt x="89" y="89"/>
                    </a:lnTo>
                    <a:lnTo>
                      <a:pt x="82" y="98"/>
                    </a:lnTo>
                    <a:lnTo>
                      <a:pt x="75" y="107"/>
                    </a:lnTo>
                    <a:lnTo>
                      <a:pt x="70" y="116"/>
                    </a:lnTo>
                    <a:lnTo>
                      <a:pt x="65" y="126"/>
                    </a:lnTo>
                    <a:lnTo>
                      <a:pt x="61" y="136"/>
                    </a:lnTo>
                    <a:lnTo>
                      <a:pt x="58" y="147"/>
                    </a:lnTo>
                    <a:lnTo>
                      <a:pt x="57" y="158"/>
                    </a:lnTo>
                    <a:lnTo>
                      <a:pt x="56" y="169"/>
                    </a:lnTo>
                    <a:lnTo>
                      <a:pt x="56" y="169"/>
                    </a:lnTo>
                    <a:lnTo>
                      <a:pt x="57" y="181"/>
                    </a:lnTo>
                    <a:lnTo>
                      <a:pt x="58" y="192"/>
                    </a:lnTo>
                    <a:lnTo>
                      <a:pt x="61" y="204"/>
                    </a:lnTo>
                    <a:lnTo>
                      <a:pt x="65" y="214"/>
                    </a:lnTo>
                    <a:lnTo>
                      <a:pt x="70" y="224"/>
                    </a:lnTo>
                    <a:lnTo>
                      <a:pt x="75" y="233"/>
                    </a:lnTo>
                    <a:lnTo>
                      <a:pt x="82" y="242"/>
                    </a:lnTo>
                    <a:lnTo>
                      <a:pt x="89" y="250"/>
                    </a:lnTo>
                    <a:lnTo>
                      <a:pt x="98" y="257"/>
                    </a:lnTo>
                    <a:lnTo>
                      <a:pt x="107" y="263"/>
                    </a:lnTo>
                    <a:lnTo>
                      <a:pt x="116" y="269"/>
                    </a:lnTo>
                    <a:lnTo>
                      <a:pt x="126" y="274"/>
                    </a:lnTo>
                    <a:lnTo>
                      <a:pt x="136" y="278"/>
                    </a:lnTo>
                    <a:lnTo>
                      <a:pt x="147" y="280"/>
                    </a:lnTo>
                    <a:lnTo>
                      <a:pt x="158" y="282"/>
                    </a:lnTo>
                    <a:lnTo>
                      <a:pt x="169" y="283"/>
                    </a:lnTo>
                    <a:lnTo>
                      <a:pt x="169" y="283"/>
                    </a:lnTo>
                    <a:lnTo>
                      <a:pt x="181" y="282"/>
                    </a:lnTo>
                    <a:lnTo>
                      <a:pt x="192" y="280"/>
                    </a:lnTo>
                    <a:lnTo>
                      <a:pt x="204" y="278"/>
                    </a:lnTo>
                    <a:lnTo>
                      <a:pt x="214" y="274"/>
                    </a:lnTo>
                    <a:lnTo>
                      <a:pt x="224" y="269"/>
                    </a:lnTo>
                    <a:lnTo>
                      <a:pt x="233" y="263"/>
                    </a:lnTo>
                    <a:lnTo>
                      <a:pt x="242" y="257"/>
                    </a:lnTo>
                    <a:lnTo>
                      <a:pt x="250" y="250"/>
                    </a:lnTo>
                    <a:lnTo>
                      <a:pt x="257" y="242"/>
                    </a:lnTo>
                    <a:lnTo>
                      <a:pt x="263" y="233"/>
                    </a:lnTo>
                    <a:lnTo>
                      <a:pt x="269" y="224"/>
                    </a:lnTo>
                    <a:lnTo>
                      <a:pt x="274" y="214"/>
                    </a:lnTo>
                    <a:lnTo>
                      <a:pt x="277" y="204"/>
                    </a:lnTo>
                    <a:lnTo>
                      <a:pt x="280" y="192"/>
                    </a:lnTo>
                    <a:lnTo>
                      <a:pt x="282" y="181"/>
                    </a:lnTo>
                    <a:lnTo>
                      <a:pt x="283" y="169"/>
                    </a:lnTo>
                    <a:lnTo>
                      <a:pt x="283" y="169"/>
                    </a:lnTo>
                    <a:lnTo>
                      <a:pt x="282" y="158"/>
                    </a:lnTo>
                    <a:lnTo>
                      <a:pt x="280" y="147"/>
                    </a:lnTo>
                    <a:lnTo>
                      <a:pt x="277" y="136"/>
                    </a:lnTo>
                    <a:lnTo>
                      <a:pt x="274" y="126"/>
                    </a:lnTo>
                    <a:lnTo>
                      <a:pt x="269" y="116"/>
                    </a:lnTo>
                    <a:lnTo>
                      <a:pt x="263" y="107"/>
                    </a:lnTo>
                    <a:lnTo>
                      <a:pt x="257" y="98"/>
                    </a:lnTo>
                    <a:lnTo>
                      <a:pt x="250" y="89"/>
                    </a:lnTo>
                    <a:lnTo>
                      <a:pt x="242" y="82"/>
                    </a:lnTo>
                    <a:lnTo>
                      <a:pt x="233" y="75"/>
                    </a:lnTo>
                    <a:lnTo>
                      <a:pt x="224" y="70"/>
                    </a:lnTo>
                    <a:lnTo>
                      <a:pt x="214" y="65"/>
                    </a:lnTo>
                    <a:lnTo>
                      <a:pt x="204" y="61"/>
                    </a:lnTo>
                    <a:lnTo>
                      <a:pt x="192" y="58"/>
                    </a:lnTo>
                    <a:lnTo>
                      <a:pt x="181" y="57"/>
                    </a:lnTo>
                    <a:lnTo>
                      <a:pt x="169" y="56"/>
                    </a:lnTo>
                    <a:lnTo>
                      <a:pt x="16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41" name="Freeform 279">
                <a:extLst>
                  <a:ext uri="{FF2B5EF4-FFF2-40B4-BE49-F238E27FC236}">
                    <a16:creationId xmlns:a16="http://schemas.microsoft.com/office/drawing/2014/main" id="{3EC072C2-42BA-4B9D-BD8E-BB9CC052E8FF}"/>
                  </a:ext>
                </a:extLst>
              </p:cNvPr>
              <p:cNvSpPr>
                <a:spLocks noEditPoints="1"/>
              </p:cNvSpPr>
              <p:nvPr/>
            </p:nvSpPr>
            <p:spPr bwMode="auto">
              <a:xfrm>
                <a:off x="5781675" y="3128963"/>
                <a:ext cx="134938" cy="74613"/>
              </a:xfrm>
              <a:custGeom>
                <a:avLst/>
                <a:gdLst>
                  <a:gd name="T0" fmla="*/ 28 w 510"/>
                  <a:gd name="T1" fmla="*/ 283 h 283"/>
                  <a:gd name="T2" fmla="*/ 22 w 510"/>
                  <a:gd name="T3" fmla="*/ 283 h 283"/>
                  <a:gd name="T4" fmla="*/ 12 w 510"/>
                  <a:gd name="T5" fmla="*/ 278 h 283"/>
                  <a:gd name="T6" fmla="*/ 4 w 510"/>
                  <a:gd name="T7" fmla="*/ 271 h 283"/>
                  <a:gd name="T8" fmla="*/ 0 w 510"/>
                  <a:gd name="T9" fmla="*/ 261 h 283"/>
                  <a:gd name="T10" fmla="*/ 0 w 510"/>
                  <a:gd name="T11" fmla="*/ 255 h 283"/>
                  <a:gd name="T12" fmla="*/ 1 w 510"/>
                  <a:gd name="T13" fmla="*/ 229 h 283"/>
                  <a:gd name="T14" fmla="*/ 5 w 510"/>
                  <a:gd name="T15" fmla="*/ 203 h 283"/>
                  <a:gd name="T16" fmla="*/ 11 w 510"/>
                  <a:gd name="T17" fmla="*/ 179 h 283"/>
                  <a:gd name="T18" fmla="*/ 20 w 510"/>
                  <a:gd name="T19" fmla="*/ 156 h 283"/>
                  <a:gd name="T20" fmla="*/ 43 w 510"/>
                  <a:gd name="T21" fmla="*/ 112 h 283"/>
                  <a:gd name="T22" fmla="*/ 74 w 510"/>
                  <a:gd name="T23" fmla="*/ 75 h 283"/>
                  <a:gd name="T24" fmla="*/ 112 w 510"/>
                  <a:gd name="T25" fmla="*/ 44 h 283"/>
                  <a:gd name="T26" fmla="*/ 155 w 510"/>
                  <a:gd name="T27" fmla="*/ 20 h 283"/>
                  <a:gd name="T28" fmla="*/ 179 w 510"/>
                  <a:gd name="T29" fmla="*/ 11 h 283"/>
                  <a:gd name="T30" fmla="*/ 203 w 510"/>
                  <a:gd name="T31" fmla="*/ 5 h 283"/>
                  <a:gd name="T32" fmla="*/ 228 w 510"/>
                  <a:gd name="T33" fmla="*/ 1 h 283"/>
                  <a:gd name="T34" fmla="*/ 254 w 510"/>
                  <a:gd name="T35" fmla="*/ 0 h 283"/>
                  <a:gd name="T36" fmla="*/ 267 w 510"/>
                  <a:gd name="T37" fmla="*/ 0 h 283"/>
                  <a:gd name="T38" fmla="*/ 294 w 510"/>
                  <a:gd name="T39" fmla="*/ 2 h 283"/>
                  <a:gd name="T40" fmla="*/ 318 w 510"/>
                  <a:gd name="T41" fmla="*/ 8 h 283"/>
                  <a:gd name="T42" fmla="*/ 342 w 510"/>
                  <a:gd name="T43" fmla="*/ 16 h 283"/>
                  <a:gd name="T44" fmla="*/ 376 w 510"/>
                  <a:gd name="T45" fmla="*/ 31 h 283"/>
                  <a:gd name="T46" fmla="*/ 417 w 510"/>
                  <a:gd name="T47" fmla="*/ 58 h 283"/>
                  <a:gd name="T48" fmla="*/ 451 w 510"/>
                  <a:gd name="T49" fmla="*/ 93 h 283"/>
                  <a:gd name="T50" fmla="*/ 478 w 510"/>
                  <a:gd name="T51" fmla="*/ 134 h 283"/>
                  <a:gd name="T52" fmla="*/ 494 w 510"/>
                  <a:gd name="T53" fmla="*/ 167 h 283"/>
                  <a:gd name="T54" fmla="*/ 502 w 510"/>
                  <a:gd name="T55" fmla="*/ 191 h 283"/>
                  <a:gd name="T56" fmla="*/ 507 w 510"/>
                  <a:gd name="T57" fmla="*/ 216 h 283"/>
                  <a:gd name="T58" fmla="*/ 509 w 510"/>
                  <a:gd name="T59" fmla="*/ 242 h 283"/>
                  <a:gd name="T60" fmla="*/ 510 w 510"/>
                  <a:gd name="T61" fmla="*/ 255 h 283"/>
                  <a:gd name="T62" fmla="*/ 508 w 510"/>
                  <a:gd name="T63" fmla="*/ 266 h 283"/>
                  <a:gd name="T64" fmla="*/ 502 w 510"/>
                  <a:gd name="T65" fmla="*/ 275 h 283"/>
                  <a:gd name="T66" fmla="*/ 493 w 510"/>
                  <a:gd name="T67" fmla="*/ 281 h 283"/>
                  <a:gd name="T68" fmla="*/ 482 w 510"/>
                  <a:gd name="T69" fmla="*/ 283 h 283"/>
                  <a:gd name="T70" fmla="*/ 58 w 510"/>
                  <a:gd name="T71" fmla="*/ 227 h 283"/>
                  <a:gd name="T72" fmla="*/ 451 w 510"/>
                  <a:gd name="T73" fmla="*/ 227 h 283"/>
                  <a:gd name="T74" fmla="*/ 442 w 510"/>
                  <a:gd name="T75" fmla="*/ 192 h 283"/>
                  <a:gd name="T76" fmla="*/ 428 w 510"/>
                  <a:gd name="T77" fmla="*/ 160 h 283"/>
                  <a:gd name="T78" fmla="*/ 409 w 510"/>
                  <a:gd name="T79" fmla="*/ 131 h 283"/>
                  <a:gd name="T80" fmla="*/ 385 w 510"/>
                  <a:gd name="T81" fmla="*/ 105 h 283"/>
                  <a:gd name="T82" fmla="*/ 357 w 510"/>
                  <a:gd name="T83" fmla="*/ 85 h 283"/>
                  <a:gd name="T84" fmla="*/ 325 w 510"/>
                  <a:gd name="T85" fmla="*/ 70 h 283"/>
                  <a:gd name="T86" fmla="*/ 291 w 510"/>
                  <a:gd name="T87" fmla="*/ 60 h 283"/>
                  <a:gd name="T88" fmla="*/ 254 w 510"/>
                  <a:gd name="T89" fmla="*/ 57 h 283"/>
                  <a:gd name="T90" fmla="*/ 236 w 510"/>
                  <a:gd name="T91" fmla="*/ 58 h 283"/>
                  <a:gd name="T92" fmla="*/ 201 w 510"/>
                  <a:gd name="T93" fmla="*/ 64 h 283"/>
                  <a:gd name="T94" fmla="*/ 167 w 510"/>
                  <a:gd name="T95" fmla="*/ 77 h 283"/>
                  <a:gd name="T96" fmla="*/ 138 w 510"/>
                  <a:gd name="T97" fmla="*/ 94 h 283"/>
                  <a:gd name="T98" fmla="*/ 112 w 510"/>
                  <a:gd name="T99" fmla="*/ 118 h 283"/>
                  <a:gd name="T100" fmla="*/ 90 w 510"/>
                  <a:gd name="T101" fmla="*/ 145 h 283"/>
                  <a:gd name="T102" fmla="*/ 72 w 510"/>
                  <a:gd name="T103" fmla="*/ 175 h 283"/>
                  <a:gd name="T104" fmla="*/ 61 w 510"/>
                  <a:gd name="T105" fmla="*/ 208 h 283"/>
                  <a:gd name="T106" fmla="*/ 58 w 510"/>
                  <a:gd name="T107"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0" h="283">
                    <a:moveTo>
                      <a:pt x="482" y="283"/>
                    </a:moveTo>
                    <a:lnTo>
                      <a:pt x="28" y="283"/>
                    </a:lnTo>
                    <a:lnTo>
                      <a:pt x="28" y="283"/>
                    </a:lnTo>
                    <a:lnTo>
                      <a:pt x="22" y="283"/>
                    </a:lnTo>
                    <a:lnTo>
                      <a:pt x="17" y="281"/>
                    </a:lnTo>
                    <a:lnTo>
                      <a:pt x="12" y="278"/>
                    </a:lnTo>
                    <a:lnTo>
                      <a:pt x="8" y="275"/>
                    </a:lnTo>
                    <a:lnTo>
                      <a:pt x="4" y="271"/>
                    </a:lnTo>
                    <a:lnTo>
                      <a:pt x="2" y="266"/>
                    </a:lnTo>
                    <a:lnTo>
                      <a:pt x="0" y="261"/>
                    </a:lnTo>
                    <a:lnTo>
                      <a:pt x="0" y="255"/>
                    </a:lnTo>
                    <a:lnTo>
                      <a:pt x="0" y="255"/>
                    </a:lnTo>
                    <a:lnTo>
                      <a:pt x="0" y="242"/>
                    </a:lnTo>
                    <a:lnTo>
                      <a:pt x="1" y="229"/>
                    </a:lnTo>
                    <a:lnTo>
                      <a:pt x="3" y="216"/>
                    </a:lnTo>
                    <a:lnTo>
                      <a:pt x="5" y="203"/>
                    </a:lnTo>
                    <a:lnTo>
                      <a:pt x="8" y="191"/>
                    </a:lnTo>
                    <a:lnTo>
                      <a:pt x="11" y="179"/>
                    </a:lnTo>
                    <a:lnTo>
                      <a:pt x="15" y="167"/>
                    </a:lnTo>
                    <a:lnTo>
                      <a:pt x="20" y="156"/>
                    </a:lnTo>
                    <a:lnTo>
                      <a:pt x="30" y="134"/>
                    </a:lnTo>
                    <a:lnTo>
                      <a:pt x="43" y="112"/>
                    </a:lnTo>
                    <a:lnTo>
                      <a:pt x="57" y="93"/>
                    </a:lnTo>
                    <a:lnTo>
                      <a:pt x="74" y="75"/>
                    </a:lnTo>
                    <a:lnTo>
                      <a:pt x="93" y="58"/>
                    </a:lnTo>
                    <a:lnTo>
                      <a:pt x="112" y="44"/>
                    </a:lnTo>
                    <a:lnTo>
                      <a:pt x="133" y="31"/>
                    </a:lnTo>
                    <a:lnTo>
                      <a:pt x="155" y="20"/>
                    </a:lnTo>
                    <a:lnTo>
                      <a:pt x="167" y="16"/>
                    </a:lnTo>
                    <a:lnTo>
                      <a:pt x="179" y="11"/>
                    </a:lnTo>
                    <a:lnTo>
                      <a:pt x="191" y="8"/>
                    </a:lnTo>
                    <a:lnTo>
                      <a:pt x="203" y="5"/>
                    </a:lnTo>
                    <a:lnTo>
                      <a:pt x="216" y="2"/>
                    </a:lnTo>
                    <a:lnTo>
                      <a:pt x="228" y="1"/>
                    </a:lnTo>
                    <a:lnTo>
                      <a:pt x="241" y="0"/>
                    </a:lnTo>
                    <a:lnTo>
                      <a:pt x="254" y="0"/>
                    </a:lnTo>
                    <a:lnTo>
                      <a:pt x="254" y="0"/>
                    </a:lnTo>
                    <a:lnTo>
                      <a:pt x="267" y="0"/>
                    </a:lnTo>
                    <a:lnTo>
                      <a:pt x="281" y="1"/>
                    </a:lnTo>
                    <a:lnTo>
                      <a:pt x="294" y="2"/>
                    </a:lnTo>
                    <a:lnTo>
                      <a:pt x="306" y="5"/>
                    </a:lnTo>
                    <a:lnTo>
                      <a:pt x="318" y="8"/>
                    </a:lnTo>
                    <a:lnTo>
                      <a:pt x="330" y="11"/>
                    </a:lnTo>
                    <a:lnTo>
                      <a:pt x="342" y="16"/>
                    </a:lnTo>
                    <a:lnTo>
                      <a:pt x="353" y="20"/>
                    </a:lnTo>
                    <a:lnTo>
                      <a:pt x="376" y="31"/>
                    </a:lnTo>
                    <a:lnTo>
                      <a:pt x="397" y="44"/>
                    </a:lnTo>
                    <a:lnTo>
                      <a:pt x="417" y="58"/>
                    </a:lnTo>
                    <a:lnTo>
                      <a:pt x="435" y="75"/>
                    </a:lnTo>
                    <a:lnTo>
                      <a:pt x="451" y="93"/>
                    </a:lnTo>
                    <a:lnTo>
                      <a:pt x="466" y="112"/>
                    </a:lnTo>
                    <a:lnTo>
                      <a:pt x="478" y="134"/>
                    </a:lnTo>
                    <a:lnTo>
                      <a:pt x="490" y="156"/>
                    </a:lnTo>
                    <a:lnTo>
                      <a:pt x="494" y="167"/>
                    </a:lnTo>
                    <a:lnTo>
                      <a:pt x="498" y="179"/>
                    </a:lnTo>
                    <a:lnTo>
                      <a:pt x="502" y="191"/>
                    </a:lnTo>
                    <a:lnTo>
                      <a:pt x="505" y="203"/>
                    </a:lnTo>
                    <a:lnTo>
                      <a:pt x="507" y="216"/>
                    </a:lnTo>
                    <a:lnTo>
                      <a:pt x="509" y="229"/>
                    </a:lnTo>
                    <a:lnTo>
                      <a:pt x="509" y="242"/>
                    </a:lnTo>
                    <a:lnTo>
                      <a:pt x="510" y="255"/>
                    </a:lnTo>
                    <a:lnTo>
                      <a:pt x="510" y="255"/>
                    </a:lnTo>
                    <a:lnTo>
                      <a:pt x="509" y="261"/>
                    </a:lnTo>
                    <a:lnTo>
                      <a:pt x="508" y="266"/>
                    </a:lnTo>
                    <a:lnTo>
                      <a:pt x="505" y="271"/>
                    </a:lnTo>
                    <a:lnTo>
                      <a:pt x="502" y="275"/>
                    </a:lnTo>
                    <a:lnTo>
                      <a:pt x="497" y="278"/>
                    </a:lnTo>
                    <a:lnTo>
                      <a:pt x="493" y="281"/>
                    </a:lnTo>
                    <a:lnTo>
                      <a:pt x="487" y="283"/>
                    </a:lnTo>
                    <a:lnTo>
                      <a:pt x="482" y="283"/>
                    </a:lnTo>
                    <a:lnTo>
                      <a:pt x="482" y="283"/>
                    </a:lnTo>
                    <a:close/>
                    <a:moveTo>
                      <a:pt x="58" y="227"/>
                    </a:moveTo>
                    <a:lnTo>
                      <a:pt x="451" y="227"/>
                    </a:lnTo>
                    <a:lnTo>
                      <a:pt x="451" y="227"/>
                    </a:lnTo>
                    <a:lnTo>
                      <a:pt x="447" y="208"/>
                    </a:lnTo>
                    <a:lnTo>
                      <a:pt x="442" y="192"/>
                    </a:lnTo>
                    <a:lnTo>
                      <a:pt x="436" y="175"/>
                    </a:lnTo>
                    <a:lnTo>
                      <a:pt x="428" y="160"/>
                    </a:lnTo>
                    <a:lnTo>
                      <a:pt x="419" y="145"/>
                    </a:lnTo>
                    <a:lnTo>
                      <a:pt x="409" y="131"/>
                    </a:lnTo>
                    <a:lnTo>
                      <a:pt x="398" y="118"/>
                    </a:lnTo>
                    <a:lnTo>
                      <a:pt x="385" y="105"/>
                    </a:lnTo>
                    <a:lnTo>
                      <a:pt x="371" y="94"/>
                    </a:lnTo>
                    <a:lnTo>
                      <a:pt x="357" y="85"/>
                    </a:lnTo>
                    <a:lnTo>
                      <a:pt x="341" y="77"/>
                    </a:lnTo>
                    <a:lnTo>
                      <a:pt x="325" y="70"/>
                    </a:lnTo>
                    <a:lnTo>
                      <a:pt x="309" y="64"/>
                    </a:lnTo>
                    <a:lnTo>
                      <a:pt x="291" y="60"/>
                    </a:lnTo>
                    <a:lnTo>
                      <a:pt x="273" y="58"/>
                    </a:lnTo>
                    <a:lnTo>
                      <a:pt x="254" y="57"/>
                    </a:lnTo>
                    <a:lnTo>
                      <a:pt x="254" y="57"/>
                    </a:lnTo>
                    <a:lnTo>
                      <a:pt x="236" y="58"/>
                    </a:lnTo>
                    <a:lnTo>
                      <a:pt x="218" y="60"/>
                    </a:lnTo>
                    <a:lnTo>
                      <a:pt x="201" y="64"/>
                    </a:lnTo>
                    <a:lnTo>
                      <a:pt x="184" y="70"/>
                    </a:lnTo>
                    <a:lnTo>
                      <a:pt x="167" y="77"/>
                    </a:lnTo>
                    <a:lnTo>
                      <a:pt x="152" y="85"/>
                    </a:lnTo>
                    <a:lnTo>
                      <a:pt x="138" y="94"/>
                    </a:lnTo>
                    <a:lnTo>
                      <a:pt x="124" y="105"/>
                    </a:lnTo>
                    <a:lnTo>
                      <a:pt x="112" y="118"/>
                    </a:lnTo>
                    <a:lnTo>
                      <a:pt x="100" y="131"/>
                    </a:lnTo>
                    <a:lnTo>
                      <a:pt x="90" y="145"/>
                    </a:lnTo>
                    <a:lnTo>
                      <a:pt x="81" y="160"/>
                    </a:lnTo>
                    <a:lnTo>
                      <a:pt x="72" y="175"/>
                    </a:lnTo>
                    <a:lnTo>
                      <a:pt x="66" y="192"/>
                    </a:lnTo>
                    <a:lnTo>
                      <a:pt x="61" y="208"/>
                    </a:lnTo>
                    <a:lnTo>
                      <a:pt x="58" y="227"/>
                    </a:lnTo>
                    <a:lnTo>
                      <a:pt x="58"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42" name="Freeform 280">
                <a:extLst>
                  <a:ext uri="{FF2B5EF4-FFF2-40B4-BE49-F238E27FC236}">
                    <a16:creationId xmlns:a16="http://schemas.microsoft.com/office/drawing/2014/main" id="{E4F338BE-5AC6-4CEF-BF76-6749EFE82906}"/>
                  </a:ext>
                </a:extLst>
              </p:cNvPr>
              <p:cNvSpPr>
                <a:spLocks noEditPoints="1"/>
              </p:cNvSpPr>
              <p:nvPr/>
            </p:nvSpPr>
            <p:spPr bwMode="auto">
              <a:xfrm>
                <a:off x="5578475" y="3054351"/>
                <a:ext cx="90488" cy="90488"/>
              </a:xfrm>
              <a:custGeom>
                <a:avLst/>
                <a:gdLst>
                  <a:gd name="T0" fmla="*/ 153 w 341"/>
                  <a:gd name="T1" fmla="*/ 339 h 340"/>
                  <a:gd name="T2" fmla="*/ 104 w 341"/>
                  <a:gd name="T3" fmla="*/ 326 h 340"/>
                  <a:gd name="T4" fmla="*/ 62 w 341"/>
                  <a:gd name="T5" fmla="*/ 301 h 340"/>
                  <a:gd name="T6" fmla="*/ 29 w 341"/>
                  <a:gd name="T7" fmla="*/ 264 h 340"/>
                  <a:gd name="T8" fmla="*/ 8 w 341"/>
                  <a:gd name="T9" fmla="*/ 220 h 340"/>
                  <a:gd name="T10" fmla="*/ 0 w 341"/>
                  <a:gd name="T11" fmla="*/ 169 h 340"/>
                  <a:gd name="T12" fmla="*/ 3 w 341"/>
                  <a:gd name="T13" fmla="*/ 135 h 340"/>
                  <a:gd name="T14" fmla="*/ 20 w 341"/>
                  <a:gd name="T15" fmla="*/ 88 h 340"/>
                  <a:gd name="T16" fmla="*/ 50 w 341"/>
                  <a:gd name="T17" fmla="*/ 49 h 340"/>
                  <a:gd name="T18" fmla="*/ 89 w 341"/>
                  <a:gd name="T19" fmla="*/ 20 h 340"/>
                  <a:gd name="T20" fmla="*/ 137 w 341"/>
                  <a:gd name="T21" fmla="*/ 3 h 340"/>
                  <a:gd name="T22" fmla="*/ 170 w 341"/>
                  <a:gd name="T23" fmla="*/ 0 h 340"/>
                  <a:gd name="T24" fmla="*/ 220 w 341"/>
                  <a:gd name="T25" fmla="*/ 8 h 340"/>
                  <a:gd name="T26" fmla="*/ 265 w 341"/>
                  <a:gd name="T27" fmla="*/ 29 h 340"/>
                  <a:gd name="T28" fmla="*/ 301 w 341"/>
                  <a:gd name="T29" fmla="*/ 61 h 340"/>
                  <a:gd name="T30" fmla="*/ 327 w 341"/>
                  <a:gd name="T31" fmla="*/ 104 h 340"/>
                  <a:gd name="T32" fmla="*/ 340 w 341"/>
                  <a:gd name="T33" fmla="*/ 152 h 340"/>
                  <a:gd name="T34" fmla="*/ 340 w 341"/>
                  <a:gd name="T35" fmla="*/ 187 h 340"/>
                  <a:gd name="T36" fmla="*/ 327 w 341"/>
                  <a:gd name="T37" fmla="*/ 236 h 340"/>
                  <a:gd name="T38" fmla="*/ 301 w 341"/>
                  <a:gd name="T39" fmla="*/ 277 h 340"/>
                  <a:gd name="T40" fmla="*/ 265 w 341"/>
                  <a:gd name="T41" fmla="*/ 311 h 340"/>
                  <a:gd name="T42" fmla="*/ 220 w 341"/>
                  <a:gd name="T43" fmla="*/ 332 h 340"/>
                  <a:gd name="T44" fmla="*/ 170 w 341"/>
                  <a:gd name="T45" fmla="*/ 340 h 340"/>
                  <a:gd name="T46" fmla="*/ 170 w 341"/>
                  <a:gd name="T47" fmla="*/ 56 h 340"/>
                  <a:gd name="T48" fmla="*/ 137 w 341"/>
                  <a:gd name="T49" fmla="*/ 61 h 340"/>
                  <a:gd name="T50" fmla="*/ 107 w 341"/>
                  <a:gd name="T51" fmla="*/ 75 h 340"/>
                  <a:gd name="T52" fmla="*/ 83 w 341"/>
                  <a:gd name="T53" fmla="*/ 98 h 340"/>
                  <a:gd name="T54" fmla="*/ 66 w 341"/>
                  <a:gd name="T55" fmla="*/ 126 h 340"/>
                  <a:gd name="T56" fmla="*/ 58 w 341"/>
                  <a:gd name="T57" fmla="*/ 158 h 340"/>
                  <a:gd name="T58" fmla="*/ 58 w 341"/>
                  <a:gd name="T59" fmla="*/ 181 h 340"/>
                  <a:gd name="T60" fmla="*/ 66 w 341"/>
                  <a:gd name="T61" fmla="*/ 214 h 340"/>
                  <a:gd name="T62" fmla="*/ 83 w 341"/>
                  <a:gd name="T63" fmla="*/ 242 h 340"/>
                  <a:gd name="T64" fmla="*/ 107 w 341"/>
                  <a:gd name="T65" fmla="*/ 263 h 340"/>
                  <a:gd name="T66" fmla="*/ 137 w 341"/>
                  <a:gd name="T67" fmla="*/ 278 h 340"/>
                  <a:gd name="T68" fmla="*/ 170 w 341"/>
                  <a:gd name="T69" fmla="*/ 283 h 340"/>
                  <a:gd name="T70" fmla="*/ 193 w 341"/>
                  <a:gd name="T71" fmla="*/ 280 h 340"/>
                  <a:gd name="T72" fmla="*/ 224 w 341"/>
                  <a:gd name="T73" fmla="*/ 269 h 340"/>
                  <a:gd name="T74" fmla="*/ 251 w 341"/>
                  <a:gd name="T75" fmla="*/ 250 h 340"/>
                  <a:gd name="T76" fmla="*/ 270 w 341"/>
                  <a:gd name="T77" fmla="*/ 224 h 340"/>
                  <a:gd name="T78" fmla="*/ 281 w 341"/>
                  <a:gd name="T79" fmla="*/ 192 h 340"/>
                  <a:gd name="T80" fmla="*/ 284 w 341"/>
                  <a:gd name="T81" fmla="*/ 169 h 340"/>
                  <a:gd name="T82" fmla="*/ 279 w 341"/>
                  <a:gd name="T83" fmla="*/ 136 h 340"/>
                  <a:gd name="T84" fmla="*/ 264 w 341"/>
                  <a:gd name="T85" fmla="*/ 107 h 340"/>
                  <a:gd name="T86" fmla="*/ 243 w 341"/>
                  <a:gd name="T87" fmla="*/ 82 h 340"/>
                  <a:gd name="T88" fmla="*/ 214 w 341"/>
                  <a:gd name="T89" fmla="*/ 65 h 340"/>
                  <a:gd name="T90" fmla="*/ 182 w 341"/>
                  <a:gd name="T91" fmla="*/ 57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340">
                    <a:moveTo>
                      <a:pt x="170" y="340"/>
                    </a:moveTo>
                    <a:lnTo>
                      <a:pt x="170" y="340"/>
                    </a:lnTo>
                    <a:lnTo>
                      <a:pt x="153" y="339"/>
                    </a:lnTo>
                    <a:lnTo>
                      <a:pt x="137" y="336"/>
                    </a:lnTo>
                    <a:lnTo>
                      <a:pt x="119" y="332"/>
                    </a:lnTo>
                    <a:lnTo>
                      <a:pt x="104" y="326"/>
                    </a:lnTo>
                    <a:lnTo>
                      <a:pt x="89" y="319"/>
                    </a:lnTo>
                    <a:lnTo>
                      <a:pt x="75" y="311"/>
                    </a:lnTo>
                    <a:lnTo>
                      <a:pt x="62" y="301"/>
                    </a:lnTo>
                    <a:lnTo>
                      <a:pt x="50" y="289"/>
                    </a:lnTo>
                    <a:lnTo>
                      <a:pt x="40" y="277"/>
                    </a:lnTo>
                    <a:lnTo>
                      <a:pt x="29" y="264"/>
                    </a:lnTo>
                    <a:lnTo>
                      <a:pt x="20" y="251"/>
                    </a:lnTo>
                    <a:lnTo>
                      <a:pt x="13" y="236"/>
                    </a:lnTo>
                    <a:lnTo>
                      <a:pt x="8" y="220"/>
                    </a:lnTo>
                    <a:lnTo>
                      <a:pt x="3" y="204"/>
                    </a:lnTo>
                    <a:lnTo>
                      <a:pt x="1" y="187"/>
                    </a:lnTo>
                    <a:lnTo>
                      <a:pt x="0" y="169"/>
                    </a:lnTo>
                    <a:lnTo>
                      <a:pt x="0" y="169"/>
                    </a:lnTo>
                    <a:lnTo>
                      <a:pt x="1" y="152"/>
                    </a:lnTo>
                    <a:lnTo>
                      <a:pt x="3" y="135"/>
                    </a:lnTo>
                    <a:lnTo>
                      <a:pt x="8" y="119"/>
                    </a:lnTo>
                    <a:lnTo>
                      <a:pt x="13" y="104"/>
                    </a:lnTo>
                    <a:lnTo>
                      <a:pt x="20" y="88"/>
                    </a:lnTo>
                    <a:lnTo>
                      <a:pt x="29" y="74"/>
                    </a:lnTo>
                    <a:lnTo>
                      <a:pt x="40" y="61"/>
                    </a:lnTo>
                    <a:lnTo>
                      <a:pt x="50" y="49"/>
                    </a:lnTo>
                    <a:lnTo>
                      <a:pt x="62" y="38"/>
                    </a:lnTo>
                    <a:lnTo>
                      <a:pt x="75" y="29"/>
                    </a:lnTo>
                    <a:lnTo>
                      <a:pt x="89" y="20"/>
                    </a:lnTo>
                    <a:lnTo>
                      <a:pt x="104" y="13"/>
                    </a:lnTo>
                    <a:lnTo>
                      <a:pt x="119" y="8"/>
                    </a:lnTo>
                    <a:lnTo>
                      <a:pt x="137" y="3"/>
                    </a:lnTo>
                    <a:lnTo>
                      <a:pt x="153" y="1"/>
                    </a:lnTo>
                    <a:lnTo>
                      <a:pt x="170" y="0"/>
                    </a:lnTo>
                    <a:lnTo>
                      <a:pt x="170" y="0"/>
                    </a:lnTo>
                    <a:lnTo>
                      <a:pt x="188" y="1"/>
                    </a:lnTo>
                    <a:lnTo>
                      <a:pt x="204" y="3"/>
                    </a:lnTo>
                    <a:lnTo>
                      <a:pt x="220" y="8"/>
                    </a:lnTo>
                    <a:lnTo>
                      <a:pt x="237" y="13"/>
                    </a:lnTo>
                    <a:lnTo>
                      <a:pt x="252" y="20"/>
                    </a:lnTo>
                    <a:lnTo>
                      <a:pt x="265" y="29"/>
                    </a:lnTo>
                    <a:lnTo>
                      <a:pt x="278" y="38"/>
                    </a:lnTo>
                    <a:lnTo>
                      <a:pt x="290" y="49"/>
                    </a:lnTo>
                    <a:lnTo>
                      <a:pt x="301" y="61"/>
                    </a:lnTo>
                    <a:lnTo>
                      <a:pt x="311" y="74"/>
                    </a:lnTo>
                    <a:lnTo>
                      <a:pt x="319" y="88"/>
                    </a:lnTo>
                    <a:lnTo>
                      <a:pt x="327" y="104"/>
                    </a:lnTo>
                    <a:lnTo>
                      <a:pt x="332" y="119"/>
                    </a:lnTo>
                    <a:lnTo>
                      <a:pt x="337" y="135"/>
                    </a:lnTo>
                    <a:lnTo>
                      <a:pt x="340" y="152"/>
                    </a:lnTo>
                    <a:lnTo>
                      <a:pt x="341" y="169"/>
                    </a:lnTo>
                    <a:lnTo>
                      <a:pt x="341" y="169"/>
                    </a:lnTo>
                    <a:lnTo>
                      <a:pt x="340" y="187"/>
                    </a:lnTo>
                    <a:lnTo>
                      <a:pt x="337" y="204"/>
                    </a:lnTo>
                    <a:lnTo>
                      <a:pt x="332" y="220"/>
                    </a:lnTo>
                    <a:lnTo>
                      <a:pt x="327" y="236"/>
                    </a:lnTo>
                    <a:lnTo>
                      <a:pt x="319" y="251"/>
                    </a:lnTo>
                    <a:lnTo>
                      <a:pt x="311" y="264"/>
                    </a:lnTo>
                    <a:lnTo>
                      <a:pt x="301" y="277"/>
                    </a:lnTo>
                    <a:lnTo>
                      <a:pt x="290" y="289"/>
                    </a:lnTo>
                    <a:lnTo>
                      <a:pt x="278" y="301"/>
                    </a:lnTo>
                    <a:lnTo>
                      <a:pt x="265" y="311"/>
                    </a:lnTo>
                    <a:lnTo>
                      <a:pt x="252" y="319"/>
                    </a:lnTo>
                    <a:lnTo>
                      <a:pt x="237" y="326"/>
                    </a:lnTo>
                    <a:lnTo>
                      <a:pt x="220" y="332"/>
                    </a:lnTo>
                    <a:lnTo>
                      <a:pt x="204" y="336"/>
                    </a:lnTo>
                    <a:lnTo>
                      <a:pt x="188" y="339"/>
                    </a:lnTo>
                    <a:lnTo>
                      <a:pt x="170" y="340"/>
                    </a:lnTo>
                    <a:lnTo>
                      <a:pt x="170" y="340"/>
                    </a:lnTo>
                    <a:close/>
                    <a:moveTo>
                      <a:pt x="170" y="56"/>
                    </a:moveTo>
                    <a:lnTo>
                      <a:pt x="170" y="56"/>
                    </a:lnTo>
                    <a:lnTo>
                      <a:pt x="159" y="57"/>
                    </a:lnTo>
                    <a:lnTo>
                      <a:pt x="148" y="58"/>
                    </a:lnTo>
                    <a:lnTo>
                      <a:pt x="137" y="61"/>
                    </a:lnTo>
                    <a:lnTo>
                      <a:pt x="126" y="65"/>
                    </a:lnTo>
                    <a:lnTo>
                      <a:pt x="116" y="70"/>
                    </a:lnTo>
                    <a:lnTo>
                      <a:pt x="107" y="75"/>
                    </a:lnTo>
                    <a:lnTo>
                      <a:pt x="98" y="82"/>
                    </a:lnTo>
                    <a:lnTo>
                      <a:pt x="90" y="89"/>
                    </a:lnTo>
                    <a:lnTo>
                      <a:pt x="83" y="98"/>
                    </a:lnTo>
                    <a:lnTo>
                      <a:pt x="76" y="107"/>
                    </a:lnTo>
                    <a:lnTo>
                      <a:pt x="71" y="116"/>
                    </a:lnTo>
                    <a:lnTo>
                      <a:pt x="66" y="126"/>
                    </a:lnTo>
                    <a:lnTo>
                      <a:pt x="62" y="136"/>
                    </a:lnTo>
                    <a:lnTo>
                      <a:pt x="59" y="147"/>
                    </a:lnTo>
                    <a:lnTo>
                      <a:pt x="58" y="158"/>
                    </a:lnTo>
                    <a:lnTo>
                      <a:pt x="57" y="169"/>
                    </a:lnTo>
                    <a:lnTo>
                      <a:pt x="57" y="169"/>
                    </a:lnTo>
                    <a:lnTo>
                      <a:pt x="58" y="181"/>
                    </a:lnTo>
                    <a:lnTo>
                      <a:pt x="59" y="192"/>
                    </a:lnTo>
                    <a:lnTo>
                      <a:pt x="62" y="204"/>
                    </a:lnTo>
                    <a:lnTo>
                      <a:pt x="66" y="214"/>
                    </a:lnTo>
                    <a:lnTo>
                      <a:pt x="71" y="224"/>
                    </a:lnTo>
                    <a:lnTo>
                      <a:pt x="76" y="233"/>
                    </a:lnTo>
                    <a:lnTo>
                      <a:pt x="83" y="242"/>
                    </a:lnTo>
                    <a:lnTo>
                      <a:pt x="90" y="250"/>
                    </a:lnTo>
                    <a:lnTo>
                      <a:pt x="98" y="257"/>
                    </a:lnTo>
                    <a:lnTo>
                      <a:pt x="107" y="263"/>
                    </a:lnTo>
                    <a:lnTo>
                      <a:pt x="116" y="269"/>
                    </a:lnTo>
                    <a:lnTo>
                      <a:pt x="126" y="274"/>
                    </a:lnTo>
                    <a:lnTo>
                      <a:pt x="137" y="278"/>
                    </a:lnTo>
                    <a:lnTo>
                      <a:pt x="148" y="280"/>
                    </a:lnTo>
                    <a:lnTo>
                      <a:pt x="159" y="282"/>
                    </a:lnTo>
                    <a:lnTo>
                      <a:pt x="170" y="283"/>
                    </a:lnTo>
                    <a:lnTo>
                      <a:pt x="170" y="283"/>
                    </a:lnTo>
                    <a:lnTo>
                      <a:pt x="182" y="282"/>
                    </a:lnTo>
                    <a:lnTo>
                      <a:pt x="193" y="280"/>
                    </a:lnTo>
                    <a:lnTo>
                      <a:pt x="204" y="278"/>
                    </a:lnTo>
                    <a:lnTo>
                      <a:pt x="214" y="274"/>
                    </a:lnTo>
                    <a:lnTo>
                      <a:pt x="224" y="269"/>
                    </a:lnTo>
                    <a:lnTo>
                      <a:pt x="234" y="263"/>
                    </a:lnTo>
                    <a:lnTo>
                      <a:pt x="243" y="257"/>
                    </a:lnTo>
                    <a:lnTo>
                      <a:pt x="251" y="250"/>
                    </a:lnTo>
                    <a:lnTo>
                      <a:pt x="258" y="242"/>
                    </a:lnTo>
                    <a:lnTo>
                      <a:pt x="264" y="233"/>
                    </a:lnTo>
                    <a:lnTo>
                      <a:pt x="270" y="224"/>
                    </a:lnTo>
                    <a:lnTo>
                      <a:pt x="275" y="214"/>
                    </a:lnTo>
                    <a:lnTo>
                      <a:pt x="279" y="204"/>
                    </a:lnTo>
                    <a:lnTo>
                      <a:pt x="281" y="192"/>
                    </a:lnTo>
                    <a:lnTo>
                      <a:pt x="283" y="181"/>
                    </a:lnTo>
                    <a:lnTo>
                      <a:pt x="284" y="169"/>
                    </a:lnTo>
                    <a:lnTo>
                      <a:pt x="284" y="169"/>
                    </a:lnTo>
                    <a:lnTo>
                      <a:pt x="283" y="158"/>
                    </a:lnTo>
                    <a:lnTo>
                      <a:pt x="281" y="147"/>
                    </a:lnTo>
                    <a:lnTo>
                      <a:pt x="279" y="136"/>
                    </a:lnTo>
                    <a:lnTo>
                      <a:pt x="275" y="126"/>
                    </a:lnTo>
                    <a:lnTo>
                      <a:pt x="270" y="116"/>
                    </a:lnTo>
                    <a:lnTo>
                      <a:pt x="264" y="107"/>
                    </a:lnTo>
                    <a:lnTo>
                      <a:pt x="258" y="98"/>
                    </a:lnTo>
                    <a:lnTo>
                      <a:pt x="251" y="89"/>
                    </a:lnTo>
                    <a:lnTo>
                      <a:pt x="243" y="82"/>
                    </a:lnTo>
                    <a:lnTo>
                      <a:pt x="234" y="75"/>
                    </a:lnTo>
                    <a:lnTo>
                      <a:pt x="224" y="70"/>
                    </a:lnTo>
                    <a:lnTo>
                      <a:pt x="214" y="65"/>
                    </a:lnTo>
                    <a:lnTo>
                      <a:pt x="204" y="61"/>
                    </a:lnTo>
                    <a:lnTo>
                      <a:pt x="193" y="58"/>
                    </a:lnTo>
                    <a:lnTo>
                      <a:pt x="182" y="57"/>
                    </a:lnTo>
                    <a:lnTo>
                      <a:pt x="170" y="56"/>
                    </a:lnTo>
                    <a:lnTo>
                      <a:pt x="17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43" name="Freeform 281">
                <a:extLst>
                  <a:ext uri="{FF2B5EF4-FFF2-40B4-BE49-F238E27FC236}">
                    <a16:creationId xmlns:a16="http://schemas.microsoft.com/office/drawing/2014/main" id="{D406F745-18B2-41BA-8686-4590E0C83B07}"/>
                  </a:ext>
                </a:extLst>
              </p:cNvPr>
              <p:cNvSpPr>
                <a:spLocks noEditPoints="1"/>
              </p:cNvSpPr>
              <p:nvPr/>
            </p:nvSpPr>
            <p:spPr bwMode="auto">
              <a:xfrm>
                <a:off x="5556250" y="3128963"/>
                <a:ext cx="134938" cy="74613"/>
              </a:xfrm>
              <a:custGeom>
                <a:avLst/>
                <a:gdLst>
                  <a:gd name="T0" fmla="*/ 29 w 510"/>
                  <a:gd name="T1" fmla="*/ 283 h 283"/>
                  <a:gd name="T2" fmla="*/ 23 w 510"/>
                  <a:gd name="T3" fmla="*/ 283 h 283"/>
                  <a:gd name="T4" fmla="*/ 12 w 510"/>
                  <a:gd name="T5" fmla="*/ 278 h 283"/>
                  <a:gd name="T6" fmla="*/ 5 w 510"/>
                  <a:gd name="T7" fmla="*/ 271 h 283"/>
                  <a:gd name="T8" fmla="*/ 0 w 510"/>
                  <a:gd name="T9" fmla="*/ 261 h 283"/>
                  <a:gd name="T10" fmla="*/ 0 w 510"/>
                  <a:gd name="T11" fmla="*/ 255 h 283"/>
                  <a:gd name="T12" fmla="*/ 1 w 510"/>
                  <a:gd name="T13" fmla="*/ 229 h 283"/>
                  <a:gd name="T14" fmla="*/ 5 w 510"/>
                  <a:gd name="T15" fmla="*/ 203 h 283"/>
                  <a:gd name="T16" fmla="*/ 11 w 510"/>
                  <a:gd name="T17" fmla="*/ 179 h 283"/>
                  <a:gd name="T18" fmla="*/ 21 w 510"/>
                  <a:gd name="T19" fmla="*/ 156 h 283"/>
                  <a:gd name="T20" fmla="*/ 44 w 510"/>
                  <a:gd name="T21" fmla="*/ 112 h 283"/>
                  <a:gd name="T22" fmla="*/ 75 w 510"/>
                  <a:gd name="T23" fmla="*/ 75 h 283"/>
                  <a:gd name="T24" fmla="*/ 112 w 510"/>
                  <a:gd name="T25" fmla="*/ 44 h 283"/>
                  <a:gd name="T26" fmla="*/ 156 w 510"/>
                  <a:gd name="T27" fmla="*/ 20 h 283"/>
                  <a:gd name="T28" fmla="*/ 179 w 510"/>
                  <a:gd name="T29" fmla="*/ 11 h 283"/>
                  <a:gd name="T30" fmla="*/ 204 w 510"/>
                  <a:gd name="T31" fmla="*/ 5 h 283"/>
                  <a:gd name="T32" fmla="*/ 230 w 510"/>
                  <a:gd name="T33" fmla="*/ 1 h 283"/>
                  <a:gd name="T34" fmla="*/ 255 w 510"/>
                  <a:gd name="T35" fmla="*/ 0 h 283"/>
                  <a:gd name="T36" fmla="*/ 268 w 510"/>
                  <a:gd name="T37" fmla="*/ 0 h 283"/>
                  <a:gd name="T38" fmla="*/ 294 w 510"/>
                  <a:gd name="T39" fmla="*/ 2 h 283"/>
                  <a:gd name="T40" fmla="*/ 319 w 510"/>
                  <a:gd name="T41" fmla="*/ 8 h 283"/>
                  <a:gd name="T42" fmla="*/ 343 w 510"/>
                  <a:gd name="T43" fmla="*/ 16 h 283"/>
                  <a:gd name="T44" fmla="*/ 377 w 510"/>
                  <a:gd name="T45" fmla="*/ 31 h 283"/>
                  <a:gd name="T46" fmla="*/ 417 w 510"/>
                  <a:gd name="T47" fmla="*/ 58 h 283"/>
                  <a:gd name="T48" fmla="*/ 452 w 510"/>
                  <a:gd name="T49" fmla="*/ 93 h 283"/>
                  <a:gd name="T50" fmla="*/ 479 w 510"/>
                  <a:gd name="T51" fmla="*/ 134 h 283"/>
                  <a:gd name="T52" fmla="*/ 495 w 510"/>
                  <a:gd name="T53" fmla="*/ 167 h 283"/>
                  <a:gd name="T54" fmla="*/ 502 w 510"/>
                  <a:gd name="T55" fmla="*/ 191 h 283"/>
                  <a:gd name="T56" fmla="*/ 507 w 510"/>
                  <a:gd name="T57" fmla="*/ 216 h 283"/>
                  <a:gd name="T58" fmla="*/ 510 w 510"/>
                  <a:gd name="T59" fmla="*/ 242 h 283"/>
                  <a:gd name="T60" fmla="*/ 510 w 510"/>
                  <a:gd name="T61" fmla="*/ 255 h 283"/>
                  <a:gd name="T62" fmla="*/ 508 w 510"/>
                  <a:gd name="T63" fmla="*/ 266 h 283"/>
                  <a:gd name="T64" fmla="*/ 502 w 510"/>
                  <a:gd name="T65" fmla="*/ 275 h 283"/>
                  <a:gd name="T66" fmla="*/ 493 w 510"/>
                  <a:gd name="T67" fmla="*/ 281 h 283"/>
                  <a:gd name="T68" fmla="*/ 482 w 510"/>
                  <a:gd name="T69" fmla="*/ 283 h 283"/>
                  <a:gd name="T70" fmla="*/ 59 w 510"/>
                  <a:gd name="T71" fmla="*/ 227 h 283"/>
                  <a:gd name="T72" fmla="*/ 452 w 510"/>
                  <a:gd name="T73" fmla="*/ 227 h 283"/>
                  <a:gd name="T74" fmla="*/ 444 w 510"/>
                  <a:gd name="T75" fmla="*/ 192 h 283"/>
                  <a:gd name="T76" fmla="*/ 430 w 510"/>
                  <a:gd name="T77" fmla="*/ 160 h 283"/>
                  <a:gd name="T78" fmla="*/ 409 w 510"/>
                  <a:gd name="T79" fmla="*/ 131 h 283"/>
                  <a:gd name="T80" fmla="*/ 386 w 510"/>
                  <a:gd name="T81" fmla="*/ 105 h 283"/>
                  <a:gd name="T82" fmla="*/ 358 w 510"/>
                  <a:gd name="T83" fmla="*/ 85 h 283"/>
                  <a:gd name="T84" fmla="*/ 327 w 510"/>
                  <a:gd name="T85" fmla="*/ 70 h 283"/>
                  <a:gd name="T86" fmla="*/ 292 w 510"/>
                  <a:gd name="T87" fmla="*/ 60 h 283"/>
                  <a:gd name="T88" fmla="*/ 255 w 510"/>
                  <a:gd name="T89" fmla="*/ 57 h 283"/>
                  <a:gd name="T90" fmla="*/ 237 w 510"/>
                  <a:gd name="T91" fmla="*/ 58 h 283"/>
                  <a:gd name="T92" fmla="*/ 201 w 510"/>
                  <a:gd name="T93" fmla="*/ 64 h 283"/>
                  <a:gd name="T94" fmla="*/ 168 w 510"/>
                  <a:gd name="T95" fmla="*/ 77 h 283"/>
                  <a:gd name="T96" fmla="*/ 139 w 510"/>
                  <a:gd name="T97" fmla="*/ 94 h 283"/>
                  <a:gd name="T98" fmla="*/ 112 w 510"/>
                  <a:gd name="T99" fmla="*/ 118 h 283"/>
                  <a:gd name="T100" fmla="*/ 90 w 510"/>
                  <a:gd name="T101" fmla="*/ 145 h 283"/>
                  <a:gd name="T102" fmla="*/ 74 w 510"/>
                  <a:gd name="T103" fmla="*/ 175 h 283"/>
                  <a:gd name="T104" fmla="*/ 62 w 510"/>
                  <a:gd name="T105" fmla="*/ 208 h 283"/>
                  <a:gd name="T106" fmla="*/ 59 w 510"/>
                  <a:gd name="T107"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0" h="283">
                    <a:moveTo>
                      <a:pt x="482" y="283"/>
                    </a:moveTo>
                    <a:lnTo>
                      <a:pt x="29" y="283"/>
                    </a:lnTo>
                    <a:lnTo>
                      <a:pt x="29" y="283"/>
                    </a:lnTo>
                    <a:lnTo>
                      <a:pt x="23" y="283"/>
                    </a:lnTo>
                    <a:lnTo>
                      <a:pt x="18" y="281"/>
                    </a:lnTo>
                    <a:lnTo>
                      <a:pt x="12" y="278"/>
                    </a:lnTo>
                    <a:lnTo>
                      <a:pt x="8" y="275"/>
                    </a:lnTo>
                    <a:lnTo>
                      <a:pt x="5" y="271"/>
                    </a:lnTo>
                    <a:lnTo>
                      <a:pt x="2" y="266"/>
                    </a:lnTo>
                    <a:lnTo>
                      <a:pt x="0" y="261"/>
                    </a:lnTo>
                    <a:lnTo>
                      <a:pt x="0" y="255"/>
                    </a:lnTo>
                    <a:lnTo>
                      <a:pt x="0" y="255"/>
                    </a:lnTo>
                    <a:lnTo>
                      <a:pt x="0" y="242"/>
                    </a:lnTo>
                    <a:lnTo>
                      <a:pt x="1" y="229"/>
                    </a:lnTo>
                    <a:lnTo>
                      <a:pt x="3" y="216"/>
                    </a:lnTo>
                    <a:lnTo>
                      <a:pt x="5" y="203"/>
                    </a:lnTo>
                    <a:lnTo>
                      <a:pt x="8" y="191"/>
                    </a:lnTo>
                    <a:lnTo>
                      <a:pt x="11" y="179"/>
                    </a:lnTo>
                    <a:lnTo>
                      <a:pt x="16" y="167"/>
                    </a:lnTo>
                    <a:lnTo>
                      <a:pt x="21" y="156"/>
                    </a:lnTo>
                    <a:lnTo>
                      <a:pt x="31" y="134"/>
                    </a:lnTo>
                    <a:lnTo>
                      <a:pt x="44" y="112"/>
                    </a:lnTo>
                    <a:lnTo>
                      <a:pt x="59" y="93"/>
                    </a:lnTo>
                    <a:lnTo>
                      <a:pt x="75" y="75"/>
                    </a:lnTo>
                    <a:lnTo>
                      <a:pt x="93" y="58"/>
                    </a:lnTo>
                    <a:lnTo>
                      <a:pt x="112" y="44"/>
                    </a:lnTo>
                    <a:lnTo>
                      <a:pt x="134" y="31"/>
                    </a:lnTo>
                    <a:lnTo>
                      <a:pt x="156" y="20"/>
                    </a:lnTo>
                    <a:lnTo>
                      <a:pt x="168" y="16"/>
                    </a:lnTo>
                    <a:lnTo>
                      <a:pt x="179" y="11"/>
                    </a:lnTo>
                    <a:lnTo>
                      <a:pt x="191" y="8"/>
                    </a:lnTo>
                    <a:lnTo>
                      <a:pt x="204" y="5"/>
                    </a:lnTo>
                    <a:lnTo>
                      <a:pt x="217" y="2"/>
                    </a:lnTo>
                    <a:lnTo>
                      <a:pt x="230" y="1"/>
                    </a:lnTo>
                    <a:lnTo>
                      <a:pt x="242" y="0"/>
                    </a:lnTo>
                    <a:lnTo>
                      <a:pt x="255" y="0"/>
                    </a:lnTo>
                    <a:lnTo>
                      <a:pt x="255" y="0"/>
                    </a:lnTo>
                    <a:lnTo>
                      <a:pt x="268" y="0"/>
                    </a:lnTo>
                    <a:lnTo>
                      <a:pt x="281" y="1"/>
                    </a:lnTo>
                    <a:lnTo>
                      <a:pt x="294" y="2"/>
                    </a:lnTo>
                    <a:lnTo>
                      <a:pt x="306" y="5"/>
                    </a:lnTo>
                    <a:lnTo>
                      <a:pt x="319" y="8"/>
                    </a:lnTo>
                    <a:lnTo>
                      <a:pt x="331" y="11"/>
                    </a:lnTo>
                    <a:lnTo>
                      <a:pt x="343" y="16"/>
                    </a:lnTo>
                    <a:lnTo>
                      <a:pt x="355" y="20"/>
                    </a:lnTo>
                    <a:lnTo>
                      <a:pt x="377" y="31"/>
                    </a:lnTo>
                    <a:lnTo>
                      <a:pt x="398" y="44"/>
                    </a:lnTo>
                    <a:lnTo>
                      <a:pt x="417" y="58"/>
                    </a:lnTo>
                    <a:lnTo>
                      <a:pt x="436" y="75"/>
                    </a:lnTo>
                    <a:lnTo>
                      <a:pt x="452" y="93"/>
                    </a:lnTo>
                    <a:lnTo>
                      <a:pt x="467" y="112"/>
                    </a:lnTo>
                    <a:lnTo>
                      <a:pt x="479" y="134"/>
                    </a:lnTo>
                    <a:lnTo>
                      <a:pt x="490" y="156"/>
                    </a:lnTo>
                    <a:lnTo>
                      <a:pt x="495" y="167"/>
                    </a:lnTo>
                    <a:lnTo>
                      <a:pt x="499" y="179"/>
                    </a:lnTo>
                    <a:lnTo>
                      <a:pt x="502" y="191"/>
                    </a:lnTo>
                    <a:lnTo>
                      <a:pt x="505" y="203"/>
                    </a:lnTo>
                    <a:lnTo>
                      <a:pt x="507" y="216"/>
                    </a:lnTo>
                    <a:lnTo>
                      <a:pt x="509" y="229"/>
                    </a:lnTo>
                    <a:lnTo>
                      <a:pt x="510" y="242"/>
                    </a:lnTo>
                    <a:lnTo>
                      <a:pt x="510" y="255"/>
                    </a:lnTo>
                    <a:lnTo>
                      <a:pt x="510" y="255"/>
                    </a:lnTo>
                    <a:lnTo>
                      <a:pt x="509" y="261"/>
                    </a:lnTo>
                    <a:lnTo>
                      <a:pt x="508" y="266"/>
                    </a:lnTo>
                    <a:lnTo>
                      <a:pt x="505" y="271"/>
                    </a:lnTo>
                    <a:lnTo>
                      <a:pt x="502" y="275"/>
                    </a:lnTo>
                    <a:lnTo>
                      <a:pt x="498" y="278"/>
                    </a:lnTo>
                    <a:lnTo>
                      <a:pt x="493" y="281"/>
                    </a:lnTo>
                    <a:lnTo>
                      <a:pt x="488" y="283"/>
                    </a:lnTo>
                    <a:lnTo>
                      <a:pt x="482" y="283"/>
                    </a:lnTo>
                    <a:lnTo>
                      <a:pt x="482" y="283"/>
                    </a:lnTo>
                    <a:close/>
                    <a:moveTo>
                      <a:pt x="59" y="227"/>
                    </a:moveTo>
                    <a:lnTo>
                      <a:pt x="452" y="227"/>
                    </a:lnTo>
                    <a:lnTo>
                      <a:pt x="452" y="227"/>
                    </a:lnTo>
                    <a:lnTo>
                      <a:pt x="448" y="208"/>
                    </a:lnTo>
                    <a:lnTo>
                      <a:pt x="444" y="192"/>
                    </a:lnTo>
                    <a:lnTo>
                      <a:pt x="437" y="175"/>
                    </a:lnTo>
                    <a:lnTo>
                      <a:pt x="430" y="160"/>
                    </a:lnTo>
                    <a:lnTo>
                      <a:pt x="421" y="145"/>
                    </a:lnTo>
                    <a:lnTo>
                      <a:pt x="409" y="131"/>
                    </a:lnTo>
                    <a:lnTo>
                      <a:pt x="398" y="118"/>
                    </a:lnTo>
                    <a:lnTo>
                      <a:pt x="386" y="105"/>
                    </a:lnTo>
                    <a:lnTo>
                      <a:pt x="372" y="94"/>
                    </a:lnTo>
                    <a:lnTo>
                      <a:pt x="358" y="85"/>
                    </a:lnTo>
                    <a:lnTo>
                      <a:pt x="343" y="77"/>
                    </a:lnTo>
                    <a:lnTo>
                      <a:pt x="327" y="70"/>
                    </a:lnTo>
                    <a:lnTo>
                      <a:pt x="309" y="64"/>
                    </a:lnTo>
                    <a:lnTo>
                      <a:pt x="292" y="60"/>
                    </a:lnTo>
                    <a:lnTo>
                      <a:pt x="274" y="58"/>
                    </a:lnTo>
                    <a:lnTo>
                      <a:pt x="255" y="57"/>
                    </a:lnTo>
                    <a:lnTo>
                      <a:pt x="255" y="57"/>
                    </a:lnTo>
                    <a:lnTo>
                      <a:pt x="237" y="58"/>
                    </a:lnTo>
                    <a:lnTo>
                      <a:pt x="219" y="60"/>
                    </a:lnTo>
                    <a:lnTo>
                      <a:pt x="201" y="64"/>
                    </a:lnTo>
                    <a:lnTo>
                      <a:pt x="184" y="70"/>
                    </a:lnTo>
                    <a:lnTo>
                      <a:pt x="168" y="77"/>
                    </a:lnTo>
                    <a:lnTo>
                      <a:pt x="153" y="85"/>
                    </a:lnTo>
                    <a:lnTo>
                      <a:pt x="139" y="94"/>
                    </a:lnTo>
                    <a:lnTo>
                      <a:pt x="125" y="105"/>
                    </a:lnTo>
                    <a:lnTo>
                      <a:pt x="112" y="118"/>
                    </a:lnTo>
                    <a:lnTo>
                      <a:pt x="100" y="131"/>
                    </a:lnTo>
                    <a:lnTo>
                      <a:pt x="90" y="145"/>
                    </a:lnTo>
                    <a:lnTo>
                      <a:pt x="81" y="160"/>
                    </a:lnTo>
                    <a:lnTo>
                      <a:pt x="74" y="175"/>
                    </a:lnTo>
                    <a:lnTo>
                      <a:pt x="67" y="192"/>
                    </a:lnTo>
                    <a:lnTo>
                      <a:pt x="62" y="208"/>
                    </a:lnTo>
                    <a:lnTo>
                      <a:pt x="59" y="227"/>
                    </a:lnTo>
                    <a:lnTo>
                      <a:pt x="59"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44" name="Freeform 282">
                <a:extLst>
                  <a:ext uri="{FF2B5EF4-FFF2-40B4-BE49-F238E27FC236}">
                    <a16:creationId xmlns:a16="http://schemas.microsoft.com/office/drawing/2014/main" id="{0DE30BE4-3892-4881-AE9E-9706392CBA4D}"/>
                  </a:ext>
                </a:extLst>
              </p:cNvPr>
              <p:cNvSpPr>
                <a:spLocks noEditPoints="1"/>
              </p:cNvSpPr>
              <p:nvPr/>
            </p:nvSpPr>
            <p:spPr bwMode="auto">
              <a:xfrm>
                <a:off x="5691188" y="3098801"/>
                <a:ext cx="90488" cy="90488"/>
              </a:xfrm>
              <a:custGeom>
                <a:avLst/>
                <a:gdLst>
                  <a:gd name="T0" fmla="*/ 153 w 341"/>
                  <a:gd name="T1" fmla="*/ 340 h 341"/>
                  <a:gd name="T2" fmla="*/ 104 w 341"/>
                  <a:gd name="T3" fmla="*/ 327 h 341"/>
                  <a:gd name="T4" fmla="*/ 62 w 341"/>
                  <a:gd name="T5" fmla="*/ 302 h 341"/>
                  <a:gd name="T6" fmla="*/ 30 w 341"/>
                  <a:gd name="T7" fmla="*/ 266 h 341"/>
                  <a:gd name="T8" fmla="*/ 8 w 341"/>
                  <a:gd name="T9" fmla="*/ 221 h 341"/>
                  <a:gd name="T10" fmla="*/ 0 w 341"/>
                  <a:gd name="T11" fmla="*/ 171 h 341"/>
                  <a:gd name="T12" fmla="*/ 3 w 341"/>
                  <a:gd name="T13" fmla="*/ 137 h 341"/>
                  <a:gd name="T14" fmla="*/ 21 w 341"/>
                  <a:gd name="T15" fmla="*/ 89 h 341"/>
                  <a:gd name="T16" fmla="*/ 50 w 341"/>
                  <a:gd name="T17" fmla="*/ 51 h 341"/>
                  <a:gd name="T18" fmla="*/ 89 w 341"/>
                  <a:gd name="T19" fmla="*/ 21 h 341"/>
                  <a:gd name="T20" fmla="*/ 136 w 341"/>
                  <a:gd name="T21" fmla="*/ 4 h 341"/>
                  <a:gd name="T22" fmla="*/ 170 w 341"/>
                  <a:gd name="T23" fmla="*/ 0 h 341"/>
                  <a:gd name="T24" fmla="*/ 221 w 341"/>
                  <a:gd name="T25" fmla="*/ 8 h 341"/>
                  <a:gd name="T26" fmla="*/ 265 w 341"/>
                  <a:gd name="T27" fmla="*/ 30 h 341"/>
                  <a:gd name="T28" fmla="*/ 301 w 341"/>
                  <a:gd name="T29" fmla="*/ 63 h 341"/>
                  <a:gd name="T30" fmla="*/ 327 w 341"/>
                  <a:gd name="T31" fmla="*/ 104 h 341"/>
                  <a:gd name="T32" fmla="*/ 340 w 341"/>
                  <a:gd name="T33" fmla="*/ 153 h 341"/>
                  <a:gd name="T34" fmla="*/ 340 w 341"/>
                  <a:gd name="T35" fmla="*/ 188 h 341"/>
                  <a:gd name="T36" fmla="*/ 327 w 341"/>
                  <a:gd name="T37" fmla="*/ 237 h 341"/>
                  <a:gd name="T38" fmla="*/ 301 w 341"/>
                  <a:gd name="T39" fmla="*/ 279 h 341"/>
                  <a:gd name="T40" fmla="*/ 265 w 341"/>
                  <a:gd name="T41" fmla="*/ 311 h 341"/>
                  <a:gd name="T42" fmla="*/ 221 w 341"/>
                  <a:gd name="T43" fmla="*/ 333 h 341"/>
                  <a:gd name="T44" fmla="*/ 170 w 341"/>
                  <a:gd name="T45" fmla="*/ 341 h 341"/>
                  <a:gd name="T46" fmla="*/ 170 w 341"/>
                  <a:gd name="T47" fmla="*/ 57 h 341"/>
                  <a:gd name="T48" fmla="*/ 137 w 341"/>
                  <a:gd name="T49" fmla="*/ 62 h 341"/>
                  <a:gd name="T50" fmla="*/ 107 w 341"/>
                  <a:gd name="T51" fmla="*/ 77 h 341"/>
                  <a:gd name="T52" fmla="*/ 83 w 341"/>
                  <a:gd name="T53" fmla="*/ 98 h 341"/>
                  <a:gd name="T54" fmla="*/ 66 w 341"/>
                  <a:gd name="T55" fmla="*/ 126 h 341"/>
                  <a:gd name="T56" fmla="*/ 58 w 341"/>
                  <a:gd name="T57" fmla="*/ 159 h 341"/>
                  <a:gd name="T58" fmla="*/ 58 w 341"/>
                  <a:gd name="T59" fmla="*/ 182 h 341"/>
                  <a:gd name="T60" fmla="*/ 66 w 341"/>
                  <a:gd name="T61" fmla="*/ 214 h 341"/>
                  <a:gd name="T62" fmla="*/ 83 w 341"/>
                  <a:gd name="T63" fmla="*/ 243 h 341"/>
                  <a:gd name="T64" fmla="*/ 107 w 341"/>
                  <a:gd name="T65" fmla="*/ 265 h 341"/>
                  <a:gd name="T66" fmla="*/ 137 w 341"/>
                  <a:gd name="T67" fmla="*/ 279 h 341"/>
                  <a:gd name="T68" fmla="*/ 170 w 341"/>
                  <a:gd name="T69" fmla="*/ 284 h 341"/>
                  <a:gd name="T70" fmla="*/ 193 w 341"/>
                  <a:gd name="T71" fmla="*/ 282 h 341"/>
                  <a:gd name="T72" fmla="*/ 225 w 341"/>
                  <a:gd name="T73" fmla="*/ 270 h 341"/>
                  <a:gd name="T74" fmla="*/ 251 w 341"/>
                  <a:gd name="T75" fmla="*/ 251 h 341"/>
                  <a:gd name="T76" fmla="*/ 270 w 341"/>
                  <a:gd name="T77" fmla="*/ 224 h 341"/>
                  <a:gd name="T78" fmla="*/ 281 w 341"/>
                  <a:gd name="T79" fmla="*/ 193 h 341"/>
                  <a:gd name="T80" fmla="*/ 284 w 341"/>
                  <a:gd name="T81" fmla="*/ 171 h 341"/>
                  <a:gd name="T82" fmla="*/ 279 w 341"/>
                  <a:gd name="T83" fmla="*/ 137 h 341"/>
                  <a:gd name="T84" fmla="*/ 264 w 341"/>
                  <a:gd name="T85" fmla="*/ 107 h 341"/>
                  <a:gd name="T86" fmla="*/ 243 w 341"/>
                  <a:gd name="T87" fmla="*/ 83 h 341"/>
                  <a:gd name="T88" fmla="*/ 215 w 341"/>
                  <a:gd name="T89" fmla="*/ 66 h 341"/>
                  <a:gd name="T90" fmla="*/ 182 w 341"/>
                  <a:gd name="T91" fmla="*/ 5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341">
                    <a:moveTo>
                      <a:pt x="170" y="341"/>
                    </a:moveTo>
                    <a:lnTo>
                      <a:pt x="170" y="341"/>
                    </a:lnTo>
                    <a:lnTo>
                      <a:pt x="153" y="340"/>
                    </a:lnTo>
                    <a:lnTo>
                      <a:pt x="136" y="338"/>
                    </a:lnTo>
                    <a:lnTo>
                      <a:pt x="120" y="333"/>
                    </a:lnTo>
                    <a:lnTo>
                      <a:pt x="104" y="327"/>
                    </a:lnTo>
                    <a:lnTo>
                      <a:pt x="89" y="320"/>
                    </a:lnTo>
                    <a:lnTo>
                      <a:pt x="75" y="311"/>
                    </a:lnTo>
                    <a:lnTo>
                      <a:pt x="62" y="302"/>
                    </a:lnTo>
                    <a:lnTo>
                      <a:pt x="50" y="291"/>
                    </a:lnTo>
                    <a:lnTo>
                      <a:pt x="39" y="279"/>
                    </a:lnTo>
                    <a:lnTo>
                      <a:pt x="30" y="266"/>
                    </a:lnTo>
                    <a:lnTo>
                      <a:pt x="21" y="252"/>
                    </a:lnTo>
                    <a:lnTo>
                      <a:pt x="14" y="237"/>
                    </a:lnTo>
                    <a:lnTo>
                      <a:pt x="8" y="221"/>
                    </a:lnTo>
                    <a:lnTo>
                      <a:pt x="3" y="205"/>
                    </a:lnTo>
                    <a:lnTo>
                      <a:pt x="1" y="188"/>
                    </a:lnTo>
                    <a:lnTo>
                      <a:pt x="0" y="171"/>
                    </a:lnTo>
                    <a:lnTo>
                      <a:pt x="0" y="171"/>
                    </a:lnTo>
                    <a:lnTo>
                      <a:pt x="1" y="153"/>
                    </a:lnTo>
                    <a:lnTo>
                      <a:pt x="3" y="137"/>
                    </a:lnTo>
                    <a:lnTo>
                      <a:pt x="8" y="120"/>
                    </a:lnTo>
                    <a:lnTo>
                      <a:pt x="14" y="104"/>
                    </a:lnTo>
                    <a:lnTo>
                      <a:pt x="21" y="89"/>
                    </a:lnTo>
                    <a:lnTo>
                      <a:pt x="30" y="76"/>
                    </a:lnTo>
                    <a:lnTo>
                      <a:pt x="39" y="63"/>
                    </a:lnTo>
                    <a:lnTo>
                      <a:pt x="50" y="51"/>
                    </a:lnTo>
                    <a:lnTo>
                      <a:pt x="62" y="40"/>
                    </a:lnTo>
                    <a:lnTo>
                      <a:pt x="75" y="30"/>
                    </a:lnTo>
                    <a:lnTo>
                      <a:pt x="89" y="21"/>
                    </a:lnTo>
                    <a:lnTo>
                      <a:pt x="104" y="14"/>
                    </a:lnTo>
                    <a:lnTo>
                      <a:pt x="120" y="8"/>
                    </a:lnTo>
                    <a:lnTo>
                      <a:pt x="136" y="4"/>
                    </a:lnTo>
                    <a:lnTo>
                      <a:pt x="153" y="1"/>
                    </a:lnTo>
                    <a:lnTo>
                      <a:pt x="170" y="0"/>
                    </a:lnTo>
                    <a:lnTo>
                      <a:pt x="170" y="0"/>
                    </a:lnTo>
                    <a:lnTo>
                      <a:pt x="188" y="1"/>
                    </a:lnTo>
                    <a:lnTo>
                      <a:pt x="204" y="4"/>
                    </a:lnTo>
                    <a:lnTo>
                      <a:pt x="221" y="8"/>
                    </a:lnTo>
                    <a:lnTo>
                      <a:pt x="237" y="14"/>
                    </a:lnTo>
                    <a:lnTo>
                      <a:pt x="252" y="21"/>
                    </a:lnTo>
                    <a:lnTo>
                      <a:pt x="265" y="30"/>
                    </a:lnTo>
                    <a:lnTo>
                      <a:pt x="278" y="40"/>
                    </a:lnTo>
                    <a:lnTo>
                      <a:pt x="290" y="51"/>
                    </a:lnTo>
                    <a:lnTo>
                      <a:pt x="301" y="63"/>
                    </a:lnTo>
                    <a:lnTo>
                      <a:pt x="311" y="76"/>
                    </a:lnTo>
                    <a:lnTo>
                      <a:pt x="320" y="89"/>
                    </a:lnTo>
                    <a:lnTo>
                      <a:pt x="327" y="104"/>
                    </a:lnTo>
                    <a:lnTo>
                      <a:pt x="333" y="120"/>
                    </a:lnTo>
                    <a:lnTo>
                      <a:pt x="337" y="137"/>
                    </a:lnTo>
                    <a:lnTo>
                      <a:pt x="340" y="153"/>
                    </a:lnTo>
                    <a:lnTo>
                      <a:pt x="341" y="171"/>
                    </a:lnTo>
                    <a:lnTo>
                      <a:pt x="341" y="171"/>
                    </a:lnTo>
                    <a:lnTo>
                      <a:pt x="340" y="188"/>
                    </a:lnTo>
                    <a:lnTo>
                      <a:pt x="337" y="205"/>
                    </a:lnTo>
                    <a:lnTo>
                      <a:pt x="333" y="221"/>
                    </a:lnTo>
                    <a:lnTo>
                      <a:pt x="327" y="237"/>
                    </a:lnTo>
                    <a:lnTo>
                      <a:pt x="320" y="252"/>
                    </a:lnTo>
                    <a:lnTo>
                      <a:pt x="311" y="266"/>
                    </a:lnTo>
                    <a:lnTo>
                      <a:pt x="301" y="279"/>
                    </a:lnTo>
                    <a:lnTo>
                      <a:pt x="290" y="291"/>
                    </a:lnTo>
                    <a:lnTo>
                      <a:pt x="278" y="302"/>
                    </a:lnTo>
                    <a:lnTo>
                      <a:pt x="265" y="311"/>
                    </a:lnTo>
                    <a:lnTo>
                      <a:pt x="252" y="320"/>
                    </a:lnTo>
                    <a:lnTo>
                      <a:pt x="237" y="327"/>
                    </a:lnTo>
                    <a:lnTo>
                      <a:pt x="221" y="333"/>
                    </a:lnTo>
                    <a:lnTo>
                      <a:pt x="204" y="338"/>
                    </a:lnTo>
                    <a:lnTo>
                      <a:pt x="188" y="340"/>
                    </a:lnTo>
                    <a:lnTo>
                      <a:pt x="170" y="341"/>
                    </a:lnTo>
                    <a:lnTo>
                      <a:pt x="170" y="341"/>
                    </a:lnTo>
                    <a:close/>
                    <a:moveTo>
                      <a:pt x="170" y="57"/>
                    </a:moveTo>
                    <a:lnTo>
                      <a:pt x="170" y="57"/>
                    </a:lnTo>
                    <a:lnTo>
                      <a:pt x="159" y="58"/>
                    </a:lnTo>
                    <a:lnTo>
                      <a:pt x="148" y="60"/>
                    </a:lnTo>
                    <a:lnTo>
                      <a:pt x="137" y="62"/>
                    </a:lnTo>
                    <a:lnTo>
                      <a:pt x="127" y="66"/>
                    </a:lnTo>
                    <a:lnTo>
                      <a:pt x="117" y="71"/>
                    </a:lnTo>
                    <a:lnTo>
                      <a:pt x="107" y="77"/>
                    </a:lnTo>
                    <a:lnTo>
                      <a:pt x="98" y="83"/>
                    </a:lnTo>
                    <a:lnTo>
                      <a:pt x="90" y="90"/>
                    </a:lnTo>
                    <a:lnTo>
                      <a:pt x="83" y="98"/>
                    </a:lnTo>
                    <a:lnTo>
                      <a:pt x="76" y="107"/>
                    </a:lnTo>
                    <a:lnTo>
                      <a:pt x="71" y="116"/>
                    </a:lnTo>
                    <a:lnTo>
                      <a:pt x="66" y="126"/>
                    </a:lnTo>
                    <a:lnTo>
                      <a:pt x="62" y="137"/>
                    </a:lnTo>
                    <a:lnTo>
                      <a:pt x="59" y="148"/>
                    </a:lnTo>
                    <a:lnTo>
                      <a:pt x="58" y="159"/>
                    </a:lnTo>
                    <a:lnTo>
                      <a:pt x="57" y="171"/>
                    </a:lnTo>
                    <a:lnTo>
                      <a:pt x="57" y="171"/>
                    </a:lnTo>
                    <a:lnTo>
                      <a:pt x="58" y="182"/>
                    </a:lnTo>
                    <a:lnTo>
                      <a:pt x="59" y="193"/>
                    </a:lnTo>
                    <a:lnTo>
                      <a:pt x="62" y="204"/>
                    </a:lnTo>
                    <a:lnTo>
                      <a:pt x="66" y="214"/>
                    </a:lnTo>
                    <a:lnTo>
                      <a:pt x="71" y="224"/>
                    </a:lnTo>
                    <a:lnTo>
                      <a:pt x="76" y="234"/>
                    </a:lnTo>
                    <a:lnTo>
                      <a:pt x="83" y="243"/>
                    </a:lnTo>
                    <a:lnTo>
                      <a:pt x="90" y="251"/>
                    </a:lnTo>
                    <a:lnTo>
                      <a:pt x="98" y="258"/>
                    </a:lnTo>
                    <a:lnTo>
                      <a:pt x="107" y="265"/>
                    </a:lnTo>
                    <a:lnTo>
                      <a:pt x="117" y="270"/>
                    </a:lnTo>
                    <a:lnTo>
                      <a:pt x="127" y="275"/>
                    </a:lnTo>
                    <a:lnTo>
                      <a:pt x="137" y="279"/>
                    </a:lnTo>
                    <a:lnTo>
                      <a:pt x="148" y="282"/>
                    </a:lnTo>
                    <a:lnTo>
                      <a:pt x="159" y="283"/>
                    </a:lnTo>
                    <a:lnTo>
                      <a:pt x="170" y="284"/>
                    </a:lnTo>
                    <a:lnTo>
                      <a:pt x="170" y="284"/>
                    </a:lnTo>
                    <a:lnTo>
                      <a:pt x="182" y="283"/>
                    </a:lnTo>
                    <a:lnTo>
                      <a:pt x="193" y="282"/>
                    </a:lnTo>
                    <a:lnTo>
                      <a:pt x="204" y="279"/>
                    </a:lnTo>
                    <a:lnTo>
                      <a:pt x="215" y="275"/>
                    </a:lnTo>
                    <a:lnTo>
                      <a:pt x="225" y="270"/>
                    </a:lnTo>
                    <a:lnTo>
                      <a:pt x="234" y="265"/>
                    </a:lnTo>
                    <a:lnTo>
                      <a:pt x="243" y="258"/>
                    </a:lnTo>
                    <a:lnTo>
                      <a:pt x="251" y="251"/>
                    </a:lnTo>
                    <a:lnTo>
                      <a:pt x="258" y="243"/>
                    </a:lnTo>
                    <a:lnTo>
                      <a:pt x="264" y="234"/>
                    </a:lnTo>
                    <a:lnTo>
                      <a:pt x="270" y="224"/>
                    </a:lnTo>
                    <a:lnTo>
                      <a:pt x="275" y="214"/>
                    </a:lnTo>
                    <a:lnTo>
                      <a:pt x="279" y="204"/>
                    </a:lnTo>
                    <a:lnTo>
                      <a:pt x="281" y="193"/>
                    </a:lnTo>
                    <a:lnTo>
                      <a:pt x="283" y="182"/>
                    </a:lnTo>
                    <a:lnTo>
                      <a:pt x="284" y="171"/>
                    </a:lnTo>
                    <a:lnTo>
                      <a:pt x="284" y="171"/>
                    </a:lnTo>
                    <a:lnTo>
                      <a:pt x="283" y="159"/>
                    </a:lnTo>
                    <a:lnTo>
                      <a:pt x="281" y="148"/>
                    </a:lnTo>
                    <a:lnTo>
                      <a:pt x="279" y="137"/>
                    </a:lnTo>
                    <a:lnTo>
                      <a:pt x="275" y="126"/>
                    </a:lnTo>
                    <a:lnTo>
                      <a:pt x="270" y="116"/>
                    </a:lnTo>
                    <a:lnTo>
                      <a:pt x="264" y="107"/>
                    </a:lnTo>
                    <a:lnTo>
                      <a:pt x="258" y="98"/>
                    </a:lnTo>
                    <a:lnTo>
                      <a:pt x="251" y="90"/>
                    </a:lnTo>
                    <a:lnTo>
                      <a:pt x="243" y="83"/>
                    </a:lnTo>
                    <a:lnTo>
                      <a:pt x="234" y="77"/>
                    </a:lnTo>
                    <a:lnTo>
                      <a:pt x="225" y="71"/>
                    </a:lnTo>
                    <a:lnTo>
                      <a:pt x="215" y="66"/>
                    </a:lnTo>
                    <a:lnTo>
                      <a:pt x="204" y="62"/>
                    </a:lnTo>
                    <a:lnTo>
                      <a:pt x="193" y="60"/>
                    </a:lnTo>
                    <a:lnTo>
                      <a:pt x="182" y="58"/>
                    </a:lnTo>
                    <a:lnTo>
                      <a:pt x="170" y="57"/>
                    </a:lnTo>
                    <a:lnTo>
                      <a:pt x="17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45" name="Freeform 283">
                <a:extLst>
                  <a:ext uri="{FF2B5EF4-FFF2-40B4-BE49-F238E27FC236}">
                    <a16:creationId xmlns:a16="http://schemas.microsoft.com/office/drawing/2014/main" id="{3466AE52-4439-4CFE-B01F-E0CA899784CF}"/>
                  </a:ext>
                </a:extLst>
              </p:cNvPr>
              <p:cNvSpPr>
                <a:spLocks noEditPoints="1"/>
              </p:cNvSpPr>
              <p:nvPr/>
            </p:nvSpPr>
            <p:spPr bwMode="auto">
              <a:xfrm>
                <a:off x="5668963" y="3175001"/>
                <a:ext cx="134938" cy="74613"/>
              </a:xfrm>
              <a:custGeom>
                <a:avLst/>
                <a:gdLst>
                  <a:gd name="T0" fmla="*/ 28 w 510"/>
                  <a:gd name="T1" fmla="*/ 284 h 284"/>
                  <a:gd name="T2" fmla="*/ 22 w 510"/>
                  <a:gd name="T3" fmla="*/ 283 h 284"/>
                  <a:gd name="T4" fmla="*/ 12 w 510"/>
                  <a:gd name="T5" fmla="*/ 279 h 284"/>
                  <a:gd name="T6" fmla="*/ 5 w 510"/>
                  <a:gd name="T7" fmla="*/ 271 h 284"/>
                  <a:gd name="T8" fmla="*/ 0 w 510"/>
                  <a:gd name="T9" fmla="*/ 261 h 284"/>
                  <a:gd name="T10" fmla="*/ 0 w 510"/>
                  <a:gd name="T11" fmla="*/ 255 h 284"/>
                  <a:gd name="T12" fmla="*/ 1 w 510"/>
                  <a:gd name="T13" fmla="*/ 229 h 284"/>
                  <a:gd name="T14" fmla="*/ 5 w 510"/>
                  <a:gd name="T15" fmla="*/ 204 h 284"/>
                  <a:gd name="T16" fmla="*/ 11 w 510"/>
                  <a:gd name="T17" fmla="*/ 179 h 284"/>
                  <a:gd name="T18" fmla="*/ 20 w 510"/>
                  <a:gd name="T19" fmla="*/ 156 h 284"/>
                  <a:gd name="T20" fmla="*/ 43 w 510"/>
                  <a:gd name="T21" fmla="*/ 112 h 284"/>
                  <a:gd name="T22" fmla="*/ 74 w 510"/>
                  <a:gd name="T23" fmla="*/ 75 h 284"/>
                  <a:gd name="T24" fmla="*/ 112 w 510"/>
                  <a:gd name="T25" fmla="*/ 43 h 284"/>
                  <a:gd name="T26" fmla="*/ 155 w 510"/>
                  <a:gd name="T27" fmla="*/ 20 h 284"/>
                  <a:gd name="T28" fmla="*/ 178 w 510"/>
                  <a:gd name="T29" fmla="*/ 11 h 284"/>
                  <a:gd name="T30" fmla="*/ 203 w 510"/>
                  <a:gd name="T31" fmla="*/ 5 h 284"/>
                  <a:gd name="T32" fmla="*/ 229 w 510"/>
                  <a:gd name="T33" fmla="*/ 1 h 284"/>
                  <a:gd name="T34" fmla="*/ 254 w 510"/>
                  <a:gd name="T35" fmla="*/ 0 h 284"/>
                  <a:gd name="T36" fmla="*/ 267 w 510"/>
                  <a:gd name="T37" fmla="*/ 0 h 284"/>
                  <a:gd name="T38" fmla="*/ 293 w 510"/>
                  <a:gd name="T39" fmla="*/ 3 h 284"/>
                  <a:gd name="T40" fmla="*/ 318 w 510"/>
                  <a:gd name="T41" fmla="*/ 8 h 284"/>
                  <a:gd name="T42" fmla="*/ 342 w 510"/>
                  <a:gd name="T43" fmla="*/ 15 h 284"/>
                  <a:gd name="T44" fmla="*/ 376 w 510"/>
                  <a:gd name="T45" fmla="*/ 30 h 284"/>
                  <a:gd name="T46" fmla="*/ 417 w 510"/>
                  <a:gd name="T47" fmla="*/ 59 h 284"/>
                  <a:gd name="T48" fmla="*/ 451 w 510"/>
                  <a:gd name="T49" fmla="*/ 93 h 284"/>
                  <a:gd name="T50" fmla="*/ 478 w 510"/>
                  <a:gd name="T51" fmla="*/ 133 h 284"/>
                  <a:gd name="T52" fmla="*/ 494 w 510"/>
                  <a:gd name="T53" fmla="*/ 168 h 284"/>
                  <a:gd name="T54" fmla="*/ 502 w 510"/>
                  <a:gd name="T55" fmla="*/ 191 h 284"/>
                  <a:gd name="T56" fmla="*/ 507 w 510"/>
                  <a:gd name="T57" fmla="*/ 216 h 284"/>
                  <a:gd name="T58" fmla="*/ 510 w 510"/>
                  <a:gd name="T59" fmla="*/ 242 h 284"/>
                  <a:gd name="T60" fmla="*/ 510 w 510"/>
                  <a:gd name="T61" fmla="*/ 255 h 284"/>
                  <a:gd name="T62" fmla="*/ 508 w 510"/>
                  <a:gd name="T63" fmla="*/ 266 h 284"/>
                  <a:gd name="T64" fmla="*/ 502 w 510"/>
                  <a:gd name="T65" fmla="*/ 275 h 284"/>
                  <a:gd name="T66" fmla="*/ 492 w 510"/>
                  <a:gd name="T67" fmla="*/ 281 h 284"/>
                  <a:gd name="T68" fmla="*/ 481 w 510"/>
                  <a:gd name="T69" fmla="*/ 284 h 284"/>
                  <a:gd name="T70" fmla="*/ 58 w 510"/>
                  <a:gd name="T71" fmla="*/ 226 h 284"/>
                  <a:gd name="T72" fmla="*/ 451 w 510"/>
                  <a:gd name="T73" fmla="*/ 226 h 284"/>
                  <a:gd name="T74" fmla="*/ 443 w 510"/>
                  <a:gd name="T75" fmla="*/ 192 h 284"/>
                  <a:gd name="T76" fmla="*/ 429 w 510"/>
                  <a:gd name="T77" fmla="*/ 160 h 284"/>
                  <a:gd name="T78" fmla="*/ 409 w 510"/>
                  <a:gd name="T79" fmla="*/ 130 h 284"/>
                  <a:gd name="T80" fmla="*/ 384 w 510"/>
                  <a:gd name="T81" fmla="*/ 106 h 284"/>
                  <a:gd name="T82" fmla="*/ 357 w 510"/>
                  <a:gd name="T83" fmla="*/ 85 h 284"/>
                  <a:gd name="T84" fmla="*/ 325 w 510"/>
                  <a:gd name="T85" fmla="*/ 70 h 284"/>
                  <a:gd name="T86" fmla="*/ 290 w 510"/>
                  <a:gd name="T87" fmla="*/ 60 h 284"/>
                  <a:gd name="T88" fmla="*/ 254 w 510"/>
                  <a:gd name="T89" fmla="*/ 57 h 284"/>
                  <a:gd name="T90" fmla="*/ 236 w 510"/>
                  <a:gd name="T91" fmla="*/ 58 h 284"/>
                  <a:gd name="T92" fmla="*/ 201 w 510"/>
                  <a:gd name="T93" fmla="*/ 64 h 284"/>
                  <a:gd name="T94" fmla="*/ 167 w 510"/>
                  <a:gd name="T95" fmla="*/ 77 h 284"/>
                  <a:gd name="T96" fmla="*/ 138 w 510"/>
                  <a:gd name="T97" fmla="*/ 95 h 284"/>
                  <a:gd name="T98" fmla="*/ 112 w 510"/>
                  <a:gd name="T99" fmla="*/ 117 h 284"/>
                  <a:gd name="T100" fmla="*/ 89 w 510"/>
                  <a:gd name="T101" fmla="*/ 144 h 284"/>
                  <a:gd name="T102" fmla="*/ 72 w 510"/>
                  <a:gd name="T103" fmla="*/ 176 h 284"/>
                  <a:gd name="T104" fmla="*/ 61 w 510"/>
                  <a:gd name="T105" fmla="*/ 209 h 284"/>
                  <a:gd name="T106" fmla="*/ 58 w 510"/>
                  <a:gd name="T107" fmla="*/ 22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0" h="284">
                    <a:moveTo>
                      <a:pt x="481" y="284"/>
                    </a:moveTo>
                    <a:lnTo>
                      <a:pt x="28" y="284"/>
                    </a:lnTo>
                    <a:lnTo>
                      <a:pt x="28" y="284"/>
                    </a:lnTo>
                    <a:lnTo>
                      <a:pt x="22" y="283"/>
                    </a:lnTo>
                    <a:lnTo>
                      <a:pt x="17" y="281"/>
                    </a:lnTo>
                    <a:lnTo>
                      <a:pt x="12" y="279"/>
                    </a:lnTo>
                    <a:lnTo>
                      <a:pt x="8" y="275"/>
                    </a:lnTo>
                    <a:lnTo>
                      <a:pt x="5" y="271"/>
                    </a:lnTo>
                    <a:lnTo>
                      <a:pt x="2" y="266"/>
                    </a:lnTo>
                    <a:lnTo>
                      <a:pt x="0" y="261"/>
                    </a:lnTo>
                    <a:lnTo>
                      <a:pt x="0" y="255"/>
                    </a:lnTo>
                    <a:lnTo>
                      <a:pt x="0" y="255"/>
                    </a:lnTo>
                    <a:lnTo>
                      <a:pt x="0" y="242"/>
                    </a:lnTo>
                    <a:lnTo>
                      <a:pt x="1" y="229"/>
                    </a:lnTo>
                    <a:lnTo>
                      <a:pt x="3" y="216"/>
                    </a:lnTo>
                    <a:lnTo>
                      <a:pt x="5" y="204"/>
                    </a:lnTo>
                    <a:lnTo>
                      <a:pt x="8" y="191"/>
                    </a:lnTo>
                    <a:lnTo>
                      <a:pt x="11" y="179"/>
                    </a:lnTo>
                    <a:lnTo>
                      <a:pt x="15" y="168"/>
                    </a:lnTo>
                    <a:lnTo>
                      <a:pt x="20" y="156"/>
                    </a:lnTo>
                    <a:lnTo>
                      <a:pt x="30" y="133"/>
                    </a:lnTo>
                    <a:lnTo>
                      <a:pt x="43" y="112"/>
                    </a:lnTo>
                    <a:lnTo>
                      <a:pt x="58" y="93"/>
                    </a:lnTo>
                    <a:lnTo>
                      <a:pt x="74" y="75"/>
                    </a:lnTo>
                    <a:lnTo>
                      <a:pt x="92" y="59"/>
                    </a:lnTo>
                    <a:lnTo>
                      <a:pt x="112" y="43"/>
                    </a:lnTo>
                    <a:lnTo>
                      <a:pt x="133" y="30"/>
                    </a:lnTo>
                    <a:lnTo>
                      <a:pt x="155" y="20"/>
                    </a:lnTo>
                    <a:lnTo>
                      <a:pt x="167" y="15"/>
                    </a:lnTo>
                    <a:lnTo>
                      <a:pt x="178" y="11"/>
                    </a:lnTo>
                    <a:lnTo>
                      <a:pt x="190" y="8"/>
                    </a:lnTo>
                    <a:lnTo>
                      <a:pt x="203" y="5"/>
                    </a:lnTo>
                    <a:lnTo>
                      <a:pt x="216" y="3"/>
                    </a:lnTo>
                    <a:lnTo>
                      <a:pt x="229" y="1"/>
                    </a:lnTo>
                    <a:lnTo>
                      <a:pt x="241" y="0"/>
                    </a:lnTo>
                    <a:lnTo>
                      <a:pt x="254" y="0"/>
                    </a:lnTo>
                    <a:lnTo>
                      <a:pt x="254" y="0"/>
                    </a:lnTo>
                    <a:lnTo>
                      <a:pt x="267" y="0"/>
                    </a:lnTo>
                    <a:lnTo>
                      <a:pt x="280" y="1"/>
                    </a:lnTo>
                    <a:lnTo>
                      <a:pt x="293" y="3"/>
                    </a:lnTo>
                    <a:lnTo>
                      <a:pt x="306" y="5"/>
                    </a:lnTo>
                    <a:lnTo>
                      <a:pt x="318" y="8"/>
                    </a:lnTo>
                    <a:lnTo>
                      <a:pt x="330" y="11"/>
                    </a:lnTo>
                    <a:lnTo>
                      <a:pt x="342" y="15"/>
                    </a:lnTo>
                    <a:lnTo>
                      <a:pt x="354" y="20"/>
                    </a:lnTo>
                    <a:lnTo>
                      <a:pt x="376" y="30"/>
                    </a:lnTo>
                    <a:lnTo>
                      <a:pt x="396" y="43"/>
                    </a:lnTo>
                    <a:lnTo>
                      <a:pt x="417" y="59"/>
                    </a:lnTo>
                    <a:lnTo>
                      <a:pt x="435" y="75"/>
                    </a:lnTo>
                    <a:lnTo>
                      <a:pt x="451" y="93"/>
                    </a:lnTo>
                    <a:lnTo>
                      <a:pt x="466" y="112"/>
                    </a:lnTo>
                    <a:lnTo>
                      <a:pt x="478" y="133"/>
                    </a:lnTo>
                    <a:lnTo>
                      <a:pt x="489" y="156"/>
                    </a:lnTo>
                    <a:lnTo>
                      <a:pt x="494" y="168"/>
                    </a:lnTo>
                    <a:lnTo>
                      <a:pt x="498" y="179"/>
                    </a:lnTo>
                    <a:lnTo>
                      <a:pt x="502" y="191"/>
                    </a:lnTo>
                    <a:lnTo>
                      <a:pt x="505" y="204"/>
                    </a:lnTo>
                    <a:lnTo>
                      <a:pt x="507" y="216"/>
                    </a:lnTo>
                    <a:lnTo>
                      <a:pt x="509" y="229"/>
                    </a:lnTo>
                    <a:lnTo>
                      <a:pt x="510" y="242"/>
                    </a:lnTo>
                    <a:lnTo>
                      <a:pt x="510" y="255"/>
                    </a:lnTo>
                    <a:lnTo>
                      <a:pt x="510" y="255"/>
                    </a:lnTo>
                    <a:lnTo>
                      <a:pt x="509" y="261"/>
                    </a:lnTo>
                    <a:lnTo>
                      <a:pt x="508" y="266"/>
                    </a:lnTo>
                    <a:lnTo>
                      <a:pt x="505" y="271"/>
                    </a:lnTo>
                    <a:lnTo>
                      <a:pt x="502" y="275"/>
                    </a:lnTo>
                    <a:lnTo>
                      <a:pt x="497" y="279"/>
                    </a:lnTo>
                    <a:lnTo>
                      <a:pt x="492" y="281"/>
                    </a:lnTo>
                    <a:lnTo>
                      <a:pt x="486" y="283"/>
                    </a:lnTo>
                    <a:lnTo>
                      <a:pt x="481" y="284"/>
                    </a:lnTo>
                    <a:lnTo>
                      <a:pt x="481" y="284"/>
                    </a:lnTo>
                    <a:close/>
                    <a:moveTo>
                      <a:pt x="58" y="226"/>
                    </a:moveTo>
                    <a:lnTo>
                      <a:pt x="451" y="226"/>
                    </a:lnTo>
                    <a:lnTo>
                      <a:pt x="451" y="226"/>
                    </a:lnTo>
                    <a:lnTo>
                      <a:pt x="447" y="209"/>
                    </a:lnTo>
                    <a:lnTo>
                      <a:pt x="443" y="192"/>
                    </a:lnTo>
                    <a:lnTo>
                      <a:pt x="436" y="176"/>
                    </a:lnTo>
                    <a:lnTo>
                      <a:pt x="429" y="160"/>
                    </a:lnTo>
                    <a:lnTo>
                      <a:pt x="420" y="144"/>
                    </a:lnTo>
                    <a:lnTo>
                      <a:pt x="409" y="130"/>
                    </a:lnTo>
                    <a:lnTo>
                      <a:pt x="397" y="117"/>
                    </a:lnTo>
                    <a:lnTo>
                      <a:pt x="384" y="106"/>
                    </a:lnTo>
                    <a:lnTo>
                      <a:pt x="371" y="95"/>
                    </a:lnTo>
                    <a:lnTo>
                      <a:pt x="357" y="85"/>
                    </a:lnTo>
                    <a:lnTo>
                      <a:pt x="341" y="77"/>
                    </a:lnTo>
                    <a:lnTo>
                      <a:pt x="325" y="70"/>
                    </a:lnTo>
                    <a:lnTo>
                      <a:pt x="309" y="64"/>
                    </a:lnTo>
                    <a:lnTo>
                      <a:pt x="290" y="60"/>
                    </a:lnTo>
                    <a:lnTo>
                      <a:pt x="273" y="58"/>
                    </a:lnTo>
                    <a:lnTo>
                      <a:pt x="254" y="57"/>
                    </a:lnTo>
                    <a:lnTo>
                      <a:pt x="254" y="57"/>
                    </a:lnTo>
                    <a:lnTo>
                      <a:pt x="236" y="58"/>
                    </a:lnTo>
                    <a:lnTo>
                      <a:pt x="218" y="60"/>
                    </a:lnTo>
                    <a:lnTo>
                      <a:pt x="201" y="64"/>
                    </a:lnTo>
                    <a:lnTo>
                      <a:pt x="183" y="70"/>
                    </a:lnTo>
                    <a:lnTo>
                      <a:pt x="167" y="77"/>
                    </a:lnTo>
                    <a:lnTo>
                      <a:pt x="152" y="85"/>
                    </a:lnTo>
                    <a:lnTo>
                      <a:pt x="138" y="95"/>
                    </a:lnTo>
                    <a:lnTo>
                      <a:pt x="124" y="106"/>
                    </a:lnTo>
                    <a:lnTo>
                      <a:pt x="112" y="117"/>
                    </a:lnTo>
                    <a:lnTo>
                      <a:pt x="100" y="130"/>
                    </a:lnTo>
                    <a:lnTo>
                      <a:pt x="89" y="144"/>
                    </a:lnTo>
                    <a:lnTo>
                      <a:pt x="80" y="160"/>
                    </a:lnTo>
                    <a:lnTo>
                      <a:pt x="72" y="176"/>
                    </a:lnTo>
                    <a:lnTo>
                      <a:pt x="66" y="192"/>
                    </a:lnTo>
                    <a:lnTo>
                      <a:pt x="61" y="209"/>
                    </a:lnTo>
                    <a:lnTo>
                      <a:pt x="58" y="226"/>
                    </a:lnTo>
                    <a:lnTo>
                      <a:pt x="58"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46" name="Freeform 284">
                <a:extLst>
                  <a:ext uri="{FF2B5EF4-FFF2-40B4-BE49-F238E27FC236}">
                    <a16:creationId xmlns:a16="http://schemas.microsoft.com/office/drawing/2014/main" id="{536FD3B4-1939-431C-873C-D26B56DE8AE3}"/>
                  </a:ext>
                </a:extLst>
              </p:cNvPr>
              <p:cNvSpPr>
                <a:spLocks/>
              </p:cNvSpPr>
              <p:nvPr/>
            </p:nvSpPr>
            <p:spPr bwMode="auto">
              <a:xfrm>
                <a:off x="5675313" y="2919413"/>
                <a:ext cx="120650" cy="14288"/>
              </a:xfrm>
              <a:custGeom>
                <a:avLst/>
                <a:gdLst>
                  <a:gd name="T0" fmla="*/ 423 w 451"/>
                  <a:gd name="T1" fmla="*/ 56 h 56"/>
                  <a:gd name="T2" fmla="*/ 28 w 451"/>
                  <a:gd name="T3" fmla="*/ 56 h 56"/>
                  <a:gd name="T4" fmla="*/ 28 w 451"/>
                  <a:gd name="T5" fmla="*/ 56 h 56"/>
                  <a:gd name="T6" fmla="*/ 22 w 451"/>
                  <a:gd name="T7" fmla="*/ 56 h 56"/>
                  <a:gd name="T8" fmla="*/ 17 w 451"/>
                  <a:gd name="T9" fmla="*/ 54 h 56"/>
                  <a:gd name="T10" fmla="*/ 12 w 451"/>
                  <a:gd name="T11" fmla="*/ 51 h 56"/>
                  <a:gd name="T12" fmla="*/ 8 w 451"/>
                  <a:gd name="T13" fmla="*/ 48 h 56"/>
                  <a:gd name="T14" fmla="*/ 5 w 451"/>
                  <a:gd name="T15" fmla="*/ 44 h 56"/>
                  <a:gd name="T16" fmla="*/ 2 w 451"/>
                  <a:gd name="T17" fmla="*/ 39 h 56"/>
                  <a:gd name="T18" fmla="*/ 0 w 451"/>
                  <a:gd name="T19" fmla="*/ 34 h 56"/>
                  <a:gd name="T20" fmla="*/ 0 w 451"/>
                  <a:gd name="T21" fmla="*/ 28 h 56"/>
                  <a:gd name="T22" fmla="*/ 0 w 451"/>
                  <a:gd name="T23" fmla="*/ 28 h 56"/>
                  <a:gd name="T24" fmla="*/ 0 w 451"/>
                  <a:gd name="T25" fmla="*/ 22 h 56"/>
                  <a:gd name="T26" fmla="*/ 2 w 451"/>
                  <a:gd name="T27" fmla="*/ 17 h 56"/>
                  <a:gd name="T28" fmla="*/ 5 w 451"/>
                  <a:gd name="T29" fmla="*/ 12 h 56"/>
                  <a:gd name="T30" fmla="*/ 8 w 451"/>
                  <a:gd name="T31" fmla="*/ 8 h 56"/>
                  <a:gd name="T32" fmla="*/ 12 w 451"/>
                  <a:gd name="T33" fmla="*/ 5 h 56"/>
                  <a:gd name="T34" fmla="*/ 17 w 451"/>
                  <a:gd name="T35" fmla="*/ 2 h 56"/>
                  <a:gd name="T36" fmla="*/ 22 w 451"/>
                  <a:gd name="T37" fmla="*/ 1 h 56"/>
                  <a:gd name="T38" fmla="*/ 28 w 451"/>
                  <a:gd name="T39" fmla="*/ 0 h 56"/>
                  <a:gd name="T40" fmla="*/ 423 w 451"/>
                  <a:gd name="T41" fmla="*/ 0 h 56"/>
                  <a:gd name="T42" fmla="*/ 423 w 451"/>
                  <a:gd name="T43" fmla="*/ 0 h 56"/>
                  <a:gd name="T44" fmla="*/ 429 w 451"/>
                  <a:gd name="T45" fmla="*/ 1 h 56"/>
                  <a:gd name="T46" fmla="*/ 434 w 451"/>
                  <a:gd name="T47" fmla="*/ 2 h 56"/>
                  <a:gd name="T48" fmla="*/ 439 w 451"/>
                  <a:gd name="T49" fmla="*/ 5 h 56"/>
                  <a:gd name="T50" fmla="*/ 443 w 451"/>
                  <a:gd name="T51" fmla="*/ 8 h 56"/>
                  <a:gd name="T52" fmla="*/ 446 w 451"/>
                  <a:gd name="T53" fmla="*/ 12 h 56"/>
                  <a:gd name="T54" fmla="*/ 449 w 451"/>
                  <a:gd name="T55" fmla="*/ 17 h 56"/>
                  <a:gd name="T56" fmla="*/ 451 w 451"/>
                  <a:gd name="T57" fmla="*/ 22 h 56"/>
                  <a:gd name="T58" fmla="*/ 451 w 451"/>
                  <a:gd name="T59" fmla="*/ 28 h 56"/>
                  <a:gd name="T60" fmla="*/ 451 w 451"/>
                  <a:gd name="T61" fmla="*/ 28 h 56"/>
                  <a:gd name="T62" fmla="*/ 451 w 451"/>
                  <a:gd name="T63" fmla="*/ 34 h 56"/>
                  <a:gd name="T64" fmla="*/ 449 w 451"/>
                  <a:gd name="T65" fmla="*/ 39 h 56"/>
                  <a:gd name="T66" fmla="*/ 446 w 451"/>
                  <a:gd name="T67" fmla="*/ 44 h 56"/>
                  <a:gd name="T68" fmla="*/ 443 w 451"/>
                  <a:gd name="T69" fmla="*/ 48 h 56"/>
                  <a:gd name="T70" fmla="*/ 439 w 451"/>
                  <a:gd name="T71" fmla="*/ 51 h 56"/>
                  <a:gd name="T72" fmla="*/ 434 w 451"/>
                  <a:gd name="T73" fmla="*/ 54 h 56"/>
                  <a:gd name="T74" fmla="*/ 429 w 451"/>
                  <a:gd name="T75" fmla="*/ 56 h 56"/>
                  <a:gd name="T76" fmla="*/ 423 w 451"/>
                  <a:gd name="T77" fmla="*/ 56 h 56"/>
                  <a:gd name="T78" fmla="*/ 423 w 451"/>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1" h="56">
                    <a:moveTo>
                      <a:pt x="423" y="56"/>
                    </a:moveTo>
                    <a:lnTo>
                      <a:pt x="28" y="56"/>
                    </a:lnTo>
                    <a:lnTo>
                      <a:pt x="28" y="56"/>
                    </a:lnTo>
                    <a:lnTo>
                      <a:pt x="22" y="56"/>
                    </a:lnTo>
                    <a:lnTo>
                      <a:pt x="17" y="54"/>
                    </a:lnTo>
                    <a:lnTo>
                      <a:pt x="12" y="51"/>
                    </a:lnTo>
                    <a:lnTo>
                      <a:pt x="8" y="48"/>
                    </a:lnTo>
                    <a:lnTo>
                      <a:pt x="5" y="44"/>
                    </a:lnTo>
                    <a:lnTo>
                      <a:pt x="2" y="39"/>
                    </a:lnTo>
                    <a:lnTo>
                      <a:pt x="0" y="34"/>
                    </a:lnTo>
                    <a:lnTo>
                      <a:pt x="0" y="28"/>
                    </a:lnTo>
                    <a:lnTo>
                      <a:pt x="0" y="28"/>
                    </a:lnTo>
                    <a:lnTo>
                      <a:pt x="0" y="22"/>
                    </a:lnTo>
                    <a:lnTo>
                      <a:pt x="2" y="17"/>
                    </a:lnTo>
                    <a:lnTo>
                      <a:pt x="5" y="12"/>
                    </a:lnTo>
                    <a:lnTo>
                      <a:pt x="8" y="8"/>
                    </a:lnTo>
                    <a:lnTo>
                      <a:pt x="12" y="5"/>
                    </a:lnTo>
                    <a:lnTo>
                      <a:pt x="17" y="2"/>
                    </a:lnTo>
                    <a:lnTo>
                      <a:pt x="22" y="1"/>
                    </a:lnTo>
                    <a:lnTo>
                      <a:pt x="28" y="0"/>
                    </a:lnTo>
                    <a:lnTo>
                      <a:pt x="423" y="0"/>
                    </a:lnTo>
                    <a:lnTo>
                      <a:pt x="423" y="0"/>
                    </a:lnTo>
                    <a:lnTo>
                      <a:pt x="429" y="1"/>
                    </a:lnTo>
                    <a:lnTo>
                      <a:pt x="434" y="2"/>
                    </a:lnTo>
                    <a:lnTo>
                      <a:pt x="439" y="5"/>
                    </a:lnTo>
                    <a:lnTo>
                      <a:pt x="443" y="8"/>
                    </a:lnTo>
                    <a:lnTo>
                      <a:pt x="446" y="12"/>
                    </a:lnTo>
                    <a:lnTo>
                      <a:pt x="449" y="17"/>
                    </a:lnTo>
                    <a:lnTo>
                      <a:pt x="451" y="22"/>
                    </a:lnTo>
                    <a:lnTo>
                      <a:pt x="451" y="28"/>
                    </a:lnTo>
                    <a:lnTo>
                      <a:pt x="451" y="28"/>
                    </a:lnTo>
                    <a:lnTo>
                      <a:pt x="451" y="34"/>
                    </a:lnTo>
                    <a:lnTo>
                      <a:pt x="449" y="39"/>
                    </a:lnTo>
                    <a:lnTo>
                      <a:pt x="446" y="44"/>
                    </a:lnTo>
                    <a:lnTo>
                      <a:pt x="443" y="48"/>
                    </a:lnTo>
                    <a:lnTo>
                      <a:pt x="439" y="51"/>
                    </a:lnTo>
                    <a:lnTo>
                      <a:pt x="434" y="54"/>
                    </a:lnTo>
                    <a:lnTo>
                      <a:pt x="429" y="56"/>
                    </a:lnTo>
                    <a:lnTo>
                      <a:pt x="423" y="56"/>
                    </a:lnTo>
                    <a:lnTo>
                      <a:pt x="4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47" name="Freeform 285">
                <a:extLst>
                  <a:ext uri="{FF2B5EF4-FFF2-40B4-BE49-F238E27FC236}">
                    <a16:creationId xmlns:a16="http://schemas.microsoft.com/office/drawing/2014/main" id="{8E284FEB-E703-46F1-AF01-81AD4ABD6445}"/>
                  </a:ext>
                </a:extLst>
              </p:cNvPr>
              <p:cNvSpPr>
                <a:spLocks/>
              </p:cNvSpPr>
              <p:nvPr/>
            </p:nvSpPr>
            <p:spPr bwMode="auto">
              <a:xfrm>
                <a:off x="5675313" y="2949576"/>
                <a:ext cx="120650" cy="14288"/>
              </a:xfrm>
              <a:custGeom>
                <a:avLst/>
                <a:gdLst>
                  <a:gd name="T0" fmla="*/ 423 w 451"/>
                  <a:gd name="T1" fmla="*/ 56 h 56"/>
                  <a:gd name="T2" fmla="*/ 28 w 451"/>
                  <a:gd name="T3" fmla="*/ 56 h 56"/>
                  <a:gd name="T4" fmla="*/ 28 w 451"/>
                  <a:gd name="T5" fmla="*/ 56 h 56"/>
                  <a:gd name="T6" fmla="*/ 22 w 451"/>
                  <a:gd name="T7" fmla="*/ 56 h 56"/>
                  <a:gd name="T8" fmla="*/ 17 w 451"/>
                  <a:gd name="T9" fmla="*/ 54 h 56"/>
                  <a:gd name="T10" fmla="*/ 12 w 451"/>
                  <a:gd name="T11" fmla="*/ 52 h 56"/>
                  <a:gd name="T12" fmla="*/ 8 w 451"/>
                  <a:gd name="T13" fmla="*/ 48 h 56"/>
                  <a:gd name="T14" fmla="*/ 5 w 451"/>
                  <a:gd name="T15" fmla="*/ 44 h 56"/>
                  <a:gd name="T16" fmla="*/ 2 w 451"/>
                  <a:gd name="T17" fmla="*/ 39 h 56"/>
                  <a:gd name="T18" fmla="*/ 0 w 451"/>
                  <a:gd name="T19" fmla="*/ 34 h 56"/>
                  <a:gd name="T20" fmla="*/ 0 w 451"/>
                  <a:gd name="T21" fmla="*/ 28 h 56"/>
                  <a:gd name="T22" fmla="*/ 0 w 451"/>
                  <a:gd name="T23" fmla="*/ 28 h 56"/>
                  <a:gd name="T24" fmla="*/ 0 w 451"/>
                  <a:gd name="T25" fmla="*/ 23 h 56"/>
                  <a:gd name="T26" fmla="*/ 2 w 451"/>
                  <a:gd name="T27" fmla="*/ 17 h 56"/>
                  <a:gd name="T28" fmla="*/ 5 w 451"/>
                  <a:gd name="T29" fmla="*/ 13 h 56"/>
                  <a:gd name="T30" fmla="*/ 8 w 451"/>
                  <a:gd name="T31" fmla="*/ 8 h 56"/>
                  <a:gd name="T32" fmla="*/ 12 w 451"/>
                  <a:gd name="T33" fmla="*/ 5 h 56"/>
                  <a:gd name="T34" fmla="*/ 17 w 451"/>
                  <a:gd name="T35" fmla="*/ 2 h 56"/>
                  <a:gd name="T36" fmla="*/ 22 w 451"/>
                  <a:gd name="T37" fmla="*/ 1 h 56"/>
                  <a:gd name="T38" fmla="*/ 28 w 451"/>
                  <a:gd name="T39" fmla="*/ 0 h 56"/>
                  <a:gd name="T40" fmla="*/ 423 w 451"/>
                  <a:gd name="T41" fmla="*/ 0 h 56"/>
                  <a:gd name="T42" fmla="*/ 423 w 451"/>
                  <a:gd name="T43" fmla="*/ 0 h 56"/>
                  <a:gd name="T44" fmla="*/ 429 w 451"/>
                  <a:gd name="T45" fmla="*/ 1 h 56"/>
                  <a:gd name="T46" fmla="*/ 434 w 451"/>
                  <a:gd name="T47" fmla="*/ 2 h 56"/>
                  <a:gd name="T48" fmla="*/ 439 w 451"/>
                  <a:gd name="T49" fmla="*/ 5 h 56"/>
                  <a:gd name="T50" fmla="*/ 443 w 451"/>
                  <a:gd name="T51" fmla="*/ 8 h 56"/>
                  <a:gd name="T52" fmla="*/ 446 w 451"/>
                  <a:gd name="T53" fmla="*/ 13 h 56"/>
                  <a:gd name="T54" fmla="*/ 449 w 451"/>
                  <a:gd name="T55" fmla="*/ 17 h 56"/>
                  <a:gd name="T56" fmla="*/ 451 w 451"/>
                  <a:gd name="T57" fmla="*/ 23 h 56"/>
                  <a:gd name="T58" fmla="*/ 451 w 451"/>
                  <a:gd name="T59" fmla="*/ 28 h 56"/>
                  <a:gd name="T60" fmla="*/ 451 w 451"/>
                  <a:gd name="T61" fmla="*/ 28 h 56"/>
                  <a:gd name="T62" fmla="*/ 451 w 451"/>
                  <a:gd name="T63" fmla="*/ 34 h 56"/>
                  <a:gd name="T64" fmla="*/ 449 w 451"/>
                  <a:gd name="T65" fmla="*/ 39 h 56"/>
                  <a:gd name="T66" fmla="*/ 446 w 451"/>
                  <a:gd name="T67" fmla="*/ 44 h 56"/>
                  <a:gd name="T68" fmla="*/ 443 w 451"/>
                  <a:gd name="T69" fmla="*/ 48 h 56"/>
                  <a:gd name="T70" fmla="*/ 439 w 451"/>
                  <a:gd name="T71" fmla="*/ 52 h 56"/>
                  <a:gd name="T72" fmla="*/ 434 w 451"/>
                  <a:gd name="T73" fmla="*/ 54 h 56"/>
                  <a:gd name="T74" fmla="*/ 429 w 451"/>
                  <a:gd name="T75" fmla="*/ 56 h 56"/>
                  <a:gd name="T76" fmla="*/ 423 w 451"/>
                  <a:gd name="T77" fmla="*/ 56 h 56"/>
                  <a:gd name="T78" fmla="*/ 423 w 451"/>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1" h="56">
                    <a:moveTo>
                      <a:pt x="423" y="56"/>
                    </a:moveTo>
                    <a:lnTo>
                      <a:pt x="28" y="56"/>
                    </a:lnTo>
                    <a:lnTo>
                      <a:pt x="28" y="56"/>
                    </a:lnTo>
                    <a:lnTo>
                      <a:pt x="22" y="56"/>
                    </a:lnTo>
                    <a:lnTo>
                      <a:pt x="17" y="54"/>
                    </a:lnTo>
                    <a:lnTo>
                      <a:pt x="12" y="52"/>
                    </a:lnTo>
                    <a:lnTo>
                      <a:pt x="8" y="48"/>
                    </a:lnTo>
                    <a:lnTo>
                      <a:pt x="5" y="44"/>
                    </a:lnTo>
                    <a:lnTo>
                      <a:pt x="2" y="39"/>
                    </a:lnTo>
                    <a:lnTo>
                      <a:pt x="0" y="34"/>
                    </a:lnTo>
                    <a:lnTo>
                      <a:pt x="0" y="28"/>
                    </a:lnTo>
                    <a:lnTo>
                      <a:pt x="0" y="28"/>
                    </a:lnTo>
                    <a:lnTo>
                      <a:pt x="0" y="23"/>
                    </a:lnTo>
                    <a:lnTo>
                      <a:pt x="2" y="17"/>
                    </a:lnTo>
                    <a:lnTo>
                      <a:pt x="5" y="13"/>
                    </a:lnTo>
                    <a:lnTo>
                      <a:pt x="8" y="8"/>
                    </a:lnTo>
                    <a:lnTo>
                      <a:pt x="12" y="5"/>
                    </a:lnTo>
                    <a:lnTo>
                      <a:pt x="17" y="2"/>
                    </a:lnTo>
                    <a:lnTo>
                      <a:pt x="22" y="1"/>
                    </a:lnTo>
                    <a:lnTo>
                      <a:pt x="28" y="0"/>
                    </a:lnTo>
                    <a:lnTo>
                      <a:pt x="423" y="0"/>
                    </a:lnTo>
                    <a:lnTo>
                      <a:pt x="423" y="0"/>
                    </a:lnTo>
                    <a:lnTo>
                      <a:pt x="429" y="1"/>
                    </a:lnTo>
                    <a:lnTo>
                      <a:pt x="434" y="2"/>
                    </a:lnTo>
                    <a:lnTo>
                      <a:pt x="439" y="5"/>
                    </a:lnTo>
                    <a:lnTo>
                      <a:pt x="443" y="8"/>
                    </a:lnTo>
                    <a:lnTo>
                      <a:pt x="446" y="13"/>
                    </a:lnTo>
                    <a:lnTo>
                      <a:pt x="449" y="17"/>
                    </a:lnTo>
                    <a:lnTo>
                      <a:pt x="451" y="23"/>
                    </a:lnTo>
                    <a:lnTo>
                      <a:pt x="451" y="28"/>
                    </a:lnTo>
                    <a:lnTo>
                      <a:pt x="451" y="28"/>
                    </a:lnTo>
                    <a:lnTo>
                      <a:pt x="451" y="34"/>
                    </a:lnTo>
                    <a:lnTo>
                      <a:pt x="449" y="39"/>
                    </a:lnTo>
                    <a:lnTo>
                      <a:pt x="446" y="44"/>
                    </a:lnTo>
                    <a:lnTo>
                      <a:pt x="443" y="48"/>
                    </a:lnTo>
                    <a:lnTo>
                      <a:pt x="439" y="52"/>
                    </a:lnTo>
                    <a:lnTo>
                      <a:pt x="434" y="54"/>
                    </a:lnTo>
                    <a:lnTo>
                      <a:pt x="429" y="56"/>
                    </a:lnTo>
                    <a:lnTo>
                      <a:pt x="423" y="56"/>
                    </a:lnTo>
                    <a:lnTo>
                      <a:pt x="4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48" name="Freeform 286">
                <a:extLst>
                  <a:ext uri="{FF2B5EF4-FFF2-40B4-BE49-F238E27FC236}">
                    <a16:creationId xmlns:a16="http://schemas.microsoft.com/office/drawing/2014/main" id="{D747672C-BF96-45C8-8B91-655156DEA5B0}"/>
                  </a:ext>
                </a:extLst>
              </p:cNvPr>
              <p:cNvSpPr>
                <a:spLocks/>
              </p:cNvSpPr>
              <p:nvPr/>
            </p:nvSpPr>
            <p:spPr bwMode="auto">
              <a:xfrm>
                <a:off x="5675313" y="2979738"/>
                <a:ext cx="120650" cy="14288"/>
              </a:xfrm>
              <a:custGeom>
                <a:avLst/>
                <a:gdLst>
                  <a:gd name="T0" fmla="*/ 423 w 451"/>
                  <a:gd name="T1" fmla="*/ 56 h 56"/>
                  <a:gd name="T2" fmla="*/ 28 w 451"/>
                  <a:gd name="T3" fmla="*/ 56 h 56"/>
                  <a:gd name="T4" fmla="*/ 28 w 451"/>
                  <a:gd name="T5" fmla="*/ 56 h 56"/>
                  <a:gd name="T6" fmla="*/ 22 w 451"/>
                  <a:gd name="T7" fmla="*/ 55 h 56"/>
                  <a:gd name="T8" fmla="*/ 17 w 451"/>
                  <a:gd name="T9" fmla="*/ 53 h 56"/>
                  <a:gd name="T10" fmla="*/ 12 w 451"/>
                  <a:gd name="T11" fmla="*/ 51 h 56"/>
                  <a:gd name="T12" fmla="*/ 8 w 451"/>
                  <a:gd name="T13" fmla="*/ 47 h 56"/>
                  <a:gd name="T14" fmla="*/ 5 w 451"/>
                  <a:gd name="T15" fmla="*/ 43 h 56"/>
                  <a:gd name="T16" fmla="*/ 2 w 451"/>
                  <a:gd name="T17" fmla="*/ 39 h 56"/>
                  <a:gd name="T18" fmla="*/ 0 w 451"/>
                  <a:gd name="T19" fmla="*/ 33 h 56"/>
                  <a:gd name="T20" fmla="*/ 0 w 451"/>
                  <a:gd name="T21" fmla="*/ 28 h 56"/>
                  <a:gd name="T22" fmla="*/ 0 w 451"/>
                  <a:gd name="T23" fmla="*/ 28 h 56"/>
                  <a:gd name="T24" fmla="*/ 0 w 451"/>
                  <a:gd name="T25" fmla="*/ 22 h 56"/>
                  <a:gd name="T26" fmla="*/ 2 w 451"/>
                  <a:gd name="T27" fmla="*/ 17 h 56"/>
                  <a:gd name="T28" fmla="*/ 5 w 451"/>
                  <a:gd name="T29" fmla="*/ 12 h 56"/>
                  <a:gd name="T30" fmla="*/ 8 w 451"/>
                  <a:gd name="T31" fmla="*/ 8 h 56"/>
                  <a:gd name="T32" fmla="*/ 12 w 451"/>
                  <a:gd name="T33" fmla="*/ 4 h 56"/>
                  <a:gd name="T34" fmla="*/ 17 w 451"/>
                  <a:gd name="T35" fmla="*/ 2 h 56"/>
                  <a:gd name="T36" fmla="*/ 22 w 451"/>
                  <a:gd name="T37" fmla="*/ 0 h 56"/>
                  <a:gd name="T38" fmla="*/ 28 w 451"/>
                  <a:gd name="T39" fmla="*/ 0 h 56"/>
                  <a:gd name="T40" fmla="*/ 423 w 451"/>
                  <a:gd name="T41" fmla="*/ 0 h 56"/>
                  <a:gd name="T42" fmla="*/ 423 w 451"/>
                  <a:gd name="T43" fmla="*/ 0 h 56"/>
                  <a:gd name="T44" fmla="*/ 429 w 451"/>
                  <a:gd name="T45" fmla="*/ 0 h 56"/>
                  <a:gd name="T46" fmla="*/ 434 w 451"/>
                  <a:gd name="T47" fmla="*/ 2 h 56"/>
                  <a:gd name="T48" fmla="*/ 439 w 451"/>
                  <a:gd name="T49" fmla="*/ 4 h 56"/>
                  <a:gd name="T50" fmla="*/ 443 w 451"/>
                  <a:gd name="T51" fmla="*/ 8 h 56"/>
                  <a:gd name="T52" fmla="*/ 446 w 451"/>
                  <a:gd name="T53" fmla="*/ 12 h 56"/>
                  <a:gd name="T54" fmla="*/ 449 w 451"/>
                  <a:gd name="T55" fmla="*/ 17 h 56"/>
                  <a:gd name="T56" fmla="*/ 451 w 451"/>
                  <a:gd name="T57" fmla="*/ 22 h 56"/>
                  <a:gd name="T58" fmla="*/ 451 w 451"/>
                  <a:gd name="T59" fmla="*/ 28 h 56"/>
                  <a:gd name="T60" fmla="*/ 451 w 451"/>
                  <a:gd name="T61" fmla="*/ 28 h 56"/>
                  <a:gd name="T62" fmla="*/ 451 w 451"/>
                  <a:gd name="T63" fmla="*/ 33 h 56"/>
                  <a:gd name="T64" fmla="*/ 449 w 451"/>
                  <a:gd name="T65" fmla="*/ 39 h 56"/>
                  <a:gd name="T66" fmla="*/ 446 w 451"/>
                  <a:gd name="T67" fmla="*/ 43 h 56"/>
                  <a:gd name="T68" fmla="*/ 443 w 451"/>
                  <a:gd name="T69" fmla="*/ 47 h 56"/>
                  <a:gd name="T70" fmla="*/ 439 w 451"/>
                  <a:gd name="T71" fmla="*/ 51 h 56"/>
                  <a:gd name="T72" fmla="*/ 434 w 451"/>
                  <a:gd name="T73" fmla="*/ 53 h 56"/>
                  <a:gd name="T74" fmla="*/ 429 w 451"/>
                  <a:gd name="T75" fmla="*/ 55 h 56"/>
                  <a:gd name="T76" fmla="*/ 423 w 451"/>
                  <a:gd name="T77" fmla="*/ 56 h 56"/>
                  <a:gd name="T78" fmla="*/ 423 w 451"/>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1" h="56">
                    <a:moveTo>
                      <a:pt x="423" y="56"/>
                    </a:moveTo>
                    <a:lnTo>
                      <a:pt x="28" y="56"/>
                    </a:lnTo>
                    <a:lnTo>
                      <a:pt x="28" y="56"/>
                    </a:lnTo>
                    <a:lnTo>
                      <a:pt x="22" y="55"/>
                    </a:lnTo>
                    <a:lnTo>
                      <a:pt x="17" y="53"/>
                    </a:lnTo>
                    <a:lnTo>
                      <a:pt x="12" y="51"/>
                    </a:lnTo>
                    <a:lnTo>
                      <a:pt x="8" y="47"/>
                    </a:lnTo>
                    <a:lnTo>
                      <a:pt x="5" y="43"/>
                    </a:lnTo>
                    <a:lnTo>
                      <a:pt x="2" y="39"/>
                    </a:lnTo>
                    <a:lnTo>
                      <a:pt x="0" y="33"/>
                    </a:lnTo>
                    <a:lnTo>
                      <a:pt x="0" y="28"/>
                    </a:lnTo>
                    <a:lnTo>
                      <a:pt x="0" y="28"/>
                    </a:lnTo>
                    <a:lnTo>
                      <a:pt x="0" y="22"/>
                    </a:lnTo>
                    <a:lnTo>
                      <a:pt x="2" y="17"/>
                    </a:lnTo>
                    <a:lnTo>
                      <a:pt x="5" y="12"/>
                    </a:lnTo>
                    <a:lnTo>
                      <a:pt x="8" y="8"/>
                    </a:lnTo>
                    <a:lnTo>
                      <a:pt x="12" y="4"/>
                    </a:lnTo>
                    <a:lnTo>
                      <a:pt x="17" y="2"/>
                    </a:lnTo>
                    <a:lnTo>
                      <a:pt x="22" y="0"/>
                    </a:lnTo>
                    <a:lnTo>
                      <a:pt x="28" y="0"/>
                    </a:lnTo>
                    <a:lnTo>
                      <a:pt x="423" y="0"/>
                    </a:lnTo>
                    <a:lnTo>
                      <a:pt x="423" y="0"/>
                    </a:lnTo>
                    <a:lnTo>
                      <a:pt x="429" y="0"/>
                    </a:lnTo>
                    <a:lnTo>
                      <a:pt x="434" y="2"/>
                    </a:lnTo>
                    <a:lnTo>
                      <a:pt x="439" y="4"/>
                    </a:lnTo>
                    <a:lnTo>
                      <a:pt x="443" y="8"/>
                    </a:lnTo>
                    <a:lnTo>
                      <a:pt x="446" y="12"/>
                    </a:lnTo>
                    <a:lnTo>
                      <a:pt x="449" y="17"/>
                    </a:lnTo>
                    <a:lnTo>
                      <a:pt x="451" y="22"/>
                    </a:lnTo>
                    <a:lnTo>
                      <a:pt x="451" y="28"/>
                    </a:lnTo>
                    <a:lnTo>
                      <a:pt x="451" y="28"/>
                    </a:lnTo>
                    <a:lnTo>
                      <a:pt x="451" y="33"/>
                    </a:lnTo>
                    <a:lnTo>
                      <a:pt x="449" y="39"/>
                    </a:lnTo>
                    <a:lnTo>
                      <a:pt x="446" y="43"/>
                    </a:lnTo>
                    <a:lnTo>
                      <a:pt x="443" y="47"/>
                    </a:lnTo>
                    <a:lnTo>
                      <a:pt x="439" y="51"/>
                    </a:lnTo>
                    <a:lnTo>
                      <a:pt x="434" y="53"/>
                    </a:lnTo>
                    <a:lnTo>
                      <a:pt x="429" y="55"/>
                    </a:lnTo>
                    <a:lnTo>
                      <a:pt x="423" y="56"/>
                    </a:lnTo>
                    <a:lnTo>
                      <a:pt x="4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34" name="Group 33">
              <a:extLst>
                <a:ext uri="{FF2B5EF4-FFF2-40B4-BE49-F238E27FC236}">
                  <a16:creationId xmlns:a16="http://schemas.microsoft.com/office/drawing/2014/main" id="{9BFAD5EA-DB7B-4585-87CF-14183D18CAC9}"/>
                </a:ext>
              </a:extLst>
            </p:cNvPr>
            <p:cNvGrpSpPr/>
            <p:nvPr/>
          </p:nvGrpSpPr>
          <p:grpSpPr>
            <a:xfrm>
              <a:off x="10246067" y="2996482"/>
              <a:ext cx="474083" cy="476265"/>
              <a:chOff x="5556250" y="4329113"/>
              <a:chExt cx="344488" cy="346075"/>
            </a:xfrm>
            <a:solidFill>
              <a:schemeClr val="accent2"/>
            </a:solidFill>
          </p:grpSpPr>
          <p:sp>
            <p:nvSpPr>
              <p:cNvPr id="35" name="Freeform 403">
                <a:extLst>
                  <a:ext uri="{FF2B5EF4-FFF2-40B4-BE49-F238E27FC236}">
                    <a16:creationId xmlns:a16="http://schemas.microsoft.com/office/drawing/2014/main" id="{CC39C8A3-D159-40E2-9BFE-667292248D4E}"/>
                  </a:ext>
                </a:extLst>
              </p:cNvPr>
              <p:cNvSpPr>
                <a:spLocks noEditPoints="1"/>
              </p:cNvSpPr>
              <p:nvPr/>
            </p:nvSpPr>
            <p:spPr bwMode="auto">
              <a:xfrm>
                <a:off x="5584825" y="4357688"/>
                <a:ext cx="287338" cy="288925"/>
              </a:xfrm>
              <a:custGeom>
                <a:avLst/>
                <a:gdLst>
                  <a:gd name="T0" fmla="*/ 461 w 1087"/>
                  <a:gd name="T1" fmla="*/ 1081 h 1087"/>
                  <a:gd name="T2" fmla="*/ 332 w 1087"/>
                  <a:gd name="T3" fmla="*/ 1044 h 1087"/>
                  <a:gd name="T4" fmla="*/ 218 w 1087"/>
                  <a:gd name="T5" fmla="*/ 979 h 1087"/>
                  <a:gd name="T6" fmla="*/ 125 w 1087"/>
                  <a:gd name="T7" fmla="*/ 889 h 1087"/>
                  <a:gd name="T8" fmla="*/ 54 w 1087"/>
                  <a:gd name="T9" fmla="*/ 779 h 1087"/>
                  <a:gd name="T10" fmla="*/ 11 w 1087"/>
                  <a:gd name="T11" fmla="*/ 653 h 1087"/>
                  <a:gd name="T12" fmla="*/ 0 w 1087"/>
                  <a:gd name="T13" fmla="*/ 544 h 1087"/>
                  <a:gd name="T14" fmla="*/ 17 w 1087"/>
                  <a:gd name="T15" fmla="*/ 407 h 1087"/>
                  <a:gd name="T16" fmla="*/ 66 w 1087"/>
                  <a:gd name="T17" fmla="*/ 284 h 1087"/>
                  <a:gd name="T18" fmla="*/ 142 w 1087"/>
                  <a:gd name="T19" fmla="*/ 178 h 1087"/>
                  <a:gd name="T20" fmla="*/ 240 w 1087"/>
                  <a:gd name="T21" fmla="*/ 93 h 1087"/>
                  <a:gd name="T22" fmla="*/ 357 w 1087"/>
                  <a:gd name="T23" fmla="*/ 32 h 1087"/>
                  <a:gd name="T24" fmla="*/ 488 w 1087"/>
                  <a:gd name="T25" fmla="*/ 2 h 1087"/>
                  <a:gd name="T26" fmla="*/ 599 w 1087"/>
                  <a:gd name="T27" fmla="*/ 2 h 1087"/>
                  <a:gd name="T28" fmla="*/ 730 w 1087"/>
                  <a:gd name="T29" fmla="*/ 32 h 1087"/>
                  <a:gd name="T30" fmla="*/ 847 w 1087"/>
                  <a:gd name="T31" fmla="*/ 93 h 1087"/>
                  <a:gd name="T32" fmla="*/ 946 w 1087"/>
                  <a:gd name="T33" fmla="*/ 178 h 1087"/>
                  <a:gd name="T34" fmla="*/ 1021 w 1087"/>
                  <a:gd name="T35" fmla="*/ 284 h 1087"/>
                  <a:gd name="T36" fmla="*/ 1070 w 1087"/>
                  <a:gd name="T37" fmla="*/ 407 h 1087"/>
                  <a:gd name="T38" fmla="*/ 1087 w 1087"/>
                  <a:gd name="T39" fmla="*/ 544 h 1087"/>
                  <a:gd name="T40" fmla="*/ 1076 w 1087"/>
                  <a:gd name="T41" fmla="*/ 653 h 1087"/>
                  <a:gd name="T42" fmla="*/ 1034 w 1087"/>
                  <a:gd name="T43" fmla="*/ 779 h 1087"/>
                  <a:gd name="T44" fmla="*/ 963 w 1087"/>
                  <a:gd name="T45" fmla="*/ 889 h 1087"/>
                  <a:gd name="T46" fmla="*/ 868 w 1087"/>
                  <a:gd name="T47" fmla="*/ 979 h 1087"/>
                  <a:gd name="T48" fmla="*/ 755 w 1087"/>
                  <a:gd name="T49" fmla="*/ 1044 h 1087"/>
                  <a:gd name="T50" fmla="*/ 626 w 1087"/>
                  <a:gd name="T51" fmla="*/ 1081 h 1087"/>
                  <a:gd name="T52" fmla="*/ 544 w 1087"/>
                  <a:gd name="T53" fmla="*/ 56 h 1087"/>
                  <a:gd name="T54" fmla="*/ 446 w 1087"/>
                  <a:gd name="T55" fmla="*/ 67 h 1087"/>
                  <a:gd name="T56" fmla="*/ 333 w 1087"/>
                  <a:gd name="T57" fmla="*/ 104 h 1087"/>
                  <a:gd name="T58" fmla="*/ 234 w 1087"/>
                  <a:gd name="T59" fmla="*/ 168 h 1087"/>
                  <a:gd name="T60" fmla="*/ 154 w 1087"/>
                  <a:gd name="T61" fmla="*/ 253 h 1087"/>
                  <a:gd name="T62" fmla="*/ 95 w 1087"/>
                  <a:gd name="T63" fmla="*/ 354 h 1087"/>
                  <a:gd name="T64" fmla="*/ 62 w 1087"/>
                  <a:gd name="T65" fmla="*/ 469 h 1087"/>
                  <a:gd name="T66" fmla="*/ 57 w 1087"/>
                  <a:gd name="T67" fmla="*/ 568 h 1087"/>
                  <a:gd name="T68" fmla="*/ 78 w 1087"/>
                  <a:gd name="T69" fmla="*/ 688 h 1087"/>
                  <a:gd name="T70" fmla="*/ 128 w 1087"/>
                  <a:gd name="T71" fmla="*/ 795 h 1087"/>
                  <a:gd name="T72" fmla="*/ 199 w 1087"/>
                  <a:gd name="T73" fmla="*/ 887 h 1087"/>
                  <a:gd name="T74" fmla="*/ 291 w 1087"/>
                  <a:gd name="T75" fmla="*/ 960 h 1087"/>
                  <a:gd name="T76" fmla="*/ 399 w 1087"/>
                  <a:gd name="T77" fmla="*/ 1008 h 1087"/>
                  <a:gd name="T78" fmla="*/ 518 w 1087"/>
                  <a:gd name="T79" fmla="*/ 1030 h 1087"/>
                  <a:gd name="T80" fmla="*/ 617 w 1087"/>
                  <a:gd name="T81" fmla="*/ 1025 h 1087"/>
                  <a:gd name="T82" fmla="*/ 733 w 1087"/>
                  <a:gd name="T83" fmla="*/ 992 h 1087"/>
                  <a:gd name="T84" fmla="*/ 835 w 1087"/>
                  <a:gd name="T85" fmla="*/ 934 h 1087"/>
                  <a:gd name="T86" fmla="*/ 918 w 1087"/>
                  <a:gd name="T87" fmla="*/ 853 h 1087"/>
                  <a:gd name="T88" fmla="*/ 982 w 1087"/>
                  <a:gd name="T89" fmla="*/ 754 h 1087"/>
                  <a:gd name="T90" fmla="*/ 1020 w 1087"/>
                  <a:gd name="T91" fmla="*/ 642 h 1087"/>
                  <a:gd name="T92" fmla="*/ 1031 w 1087"/>
                  <a:gd name="T93" fmla="*/ 544 h 1087"/>
                  <a:gd name="T94" fmla="*/ 1014 w 1087"/>
                  <a:gd name="T95" fmla="*/ 421 h 1087"/>
                  <a:gd name="T96" fmla="*/ 971 w 1087"/>
                  <a:gd name="T97" fmla="*/ 311 h 1087"/>
                  <a:gd name="T98" fmla="*/ 903 w 1087"/>
                  <a:gd name="T99" fmla="*/ 216 h 1087"/>
                  <a:gd name="T100" fmla="*/ 815 w 1087"/>
                  <a:gd name="T101" fmla="*/ 139 h 1087"/>
                  <a:gd name="T102" fmla="*/ 710 w 1087"/>
                  <a:gd name="T103" fmla="*/ 86 h 1087"/>
                  <a:gd name="T104" fmla="*/ 593 w 1087"/>
                  <a:gd name="T105" fmla="*/ 58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87" h="1087">
                    <a:moveTo>
                      <a:pt x="544" y="1087"/>
                    </a:moveTo>
                    <a:lnTo>
                      <a:pt x="544" y="1087"/>
                    </a:lnTo>
                    <a:lnTo>
                      <a:pt x="515" y="1086"/>
                    </a:lnTo>
                    <a:lnTo>
                      <a:pt x="488" y="1084"/>
                    </a:lnTo>
                    <a:lnTo>
                      <a:pt x="461" y="1081"/>
                    </a:lnTo>
                    <a:lnTo>
                      <a:pt x="434" y="1076"/>
                    </a:lnTo>
                    <a:lnTo>
                      <a:pt x="407" y="1070"/>
                    </a:lnTo>
                    <a:lnTo>
                      <a:pt x="382" y="1063"/>
                    </a:lnTo>
                    <a:lnTo>
                      <a:pt x="357" y="1054"/>
                    </a:lnTo>
                    <a:lnTo>
                      <a:pt x="332" y="1044"/>
                    </a:lnTo>
                    <a:lnTo>
                      <a:pt x="308" y="1034"/>
                    </a:lnTo>
                    <a:lnTo>
                      <a:pt x="284" y="1022"/>
                    </a:lnTo>
                    <a:lnTo>
                      <a:pt x="262" y="1008"/>
                    </a:lnTo>
                    <a:lnTo>
                      <a:pt x="240" y="994"/>
                    </a:lnTo>
                    <a:lnTo>
                      <a:pt x="218" y="979"/>
                    </a:lnTo>
                    <a:lnTo>
                      <a:pt x="198" y="963"/>
                    </a:lnTo>
                    <a:lnTo>
                      <a:pt x="178" y="946"/>
                    </a:lnTo>
                    <a:lnTo>
                      <a:pt x="159" y="928"/>
                    </a:lnTo>
                    <a:lnTo>
                      <a:pt x="142" y="908"/>
                    </a:lnTo>
                    <a:lnTo>
                      <a:pt x="125" y="889"/>
                    </a:lnTo>
                    <a:lnTo>
                      <a:pt x="108" y="868"/>
                    </a:lnTo>
                    <a:lnTo>
                      <a:pt x="93" y="847"/>
                    </a:lnTo>
                    <a:lnTo>
                      <a:pt x="79" y="826"/>
                    </a:lnTo>
                    <a:lnTo>
                      <a:pt x="66" y="802"/>
                    </a:lnTo>
                    <a:lnTo>
                      <a:pt x="54" y="779"/>
                    </a:lnTo>
                    <a:lnTo>
                      <a:pt x="43" y="755"/>
                    </a:lnTo>
                    <a:lnTo>
                      <a:pt x="33" y="731"/>
                    </a:lnTo>
                    <a:lnTo>
                      <a:pt x="25" y="705"/>
                    </a:lnTo>
                    <a:lnTo>
                      <a:pt x="17" y="679"/>
                    </a:lnTo>
                    <a:lnTo>
                      <a:pt x="11" y="653"/>
                    </a:lnTo>
                    <a:lnTo>
                      <a:pt x="6" y="626"/>
                    </a:lnTo>
                    <a:lnTo>
                      <a:pt x="2" y="599"/>
                    </a:lnTo>
                    <a:lnTo>
                      <a:pt x="0" y="571"/>
                    </a:lnTo>
                    <a:lnTo>
                      <a:pt x="0" y="544"/>
                    </a:lnTo>
                    <a:lnTo>
                      <a:pt x="0" y="544"/>
                    </a:lnTo>
                    <a:lnTo>
                      <a:pt x="0" y="515"/>
                    </a:lnTo>
                    <a:lnTo>
                      <a:pt x="2" y="488"/>
                    </a:lnTo>
                    <a:lnTo>
                      <a:pt x="6" y="461"/>
                    </a:lnTo>
                    <a:lnTo>
                      <a:pt x="11" y="433"/>
                    </a:lnTo>
                    <a:lnTo>
                      <a:pt x="17" y="407"/>
                    </a:lnTo>
                    <a:lnTo>
                      <a:pt x="25" y="382"/>
                    </a:lnTo>
                    <a:lnTo>
                      <a:pt x="33" y="357"/>
                    </a:lnTo>
                    <a:lnTo>
                      <a:pt x="43" y="331"/>
                    </a:lnTo>
                    <a:lnTo>
                      <a:pt x="54" y="308"/>
                    </a:lnTo>
                    <a:lnTo>
                      <a:pt x="66" y="284"/>
                    </a:lnTo>
                    <a:lnTo>
                      <a:pt x="79" y="262"/>
                    </a:lnTo>
                    <a:lnTo>
                      <a:pt x="93" y="239"/>
                    </a:lnTo>
                    <a:lnTo>
                      <a:pt x="108" y="218"/>
                    </a:lnTo>
                    <a:lnTo>
                      <a:pt x="125" y="198"/>
                    </a:lnTo>
                    <a:lnTo>
                      <a:pt x="142" y="178"/>
                    </a:lnTo>
                    <a:lnTo>
                      <a:pt x="159" y="159"/>
                    </a:lnTo>
                    <a:lnTo>
                      <a:pt x="178" y="141"/>
                    </a:lnTo>
                    <a:lnTo>
                      <a:pt x="198" y="124"/>
                    </a:lnTo>
                    <a:lnTo>
                      <a:pt x="218" y="108"/>
                    </a:lnTo>
                    <a:lnTo>
                      <a:pt x="240" y="93"/>
                    </a:lnTo>
                    <a:lnTo>
                      <a:pt x="262" y="79"/>
                    </a:lnTo>
                    <a:lnTo>
                      <a:pt x="284" y="66"/>
                    </a:lnTo>
                    <a:lnTo>
                      <a:pt x="308" y="53"/>
                    </a:lnTo>
                    <a:lnTo>
                      <a:pt x="332" y="42"/>
                    </a:lnTo>
                    <a:lnTo>
                      <a:pt x="357" y="32"/>
                    </a:lnTo>
                    <a:lnTo>
                      <a:pt x="382" y="24"/>
                    </a:lnTo>
                    <a:lnTo>
                      <a:pt x="407" y="17"/>
                    </a:lnTo>
                    <a:lnTo>
                      <a:pt x="434" y="11"/>
                    </a:lnTo>
                    <a:lnTo>
                      <a:pt x="461" y="6"/>
                    </a:lnTo>
                    <a:lnTo>
                      <a:pt x="488" y="2"/>
                    </a:lnTo>
                    <a:lnTo>
                      <a:pt x="515" y="0"/>
                    </a:lnTo>
                    <a:lnTo>
                      <a:pt x="544" y="0"/>
                    </a:lnTo>
                    <a:lnTo>
                      <a:pt x="544" y="0"/>
                    </a:lnTo>
                    <a:lnTo>
                      <a:pt x="571" y="0"/>
                    </a:lnTo>
                    <a:lnTo>
                      <a:pt x="599" y="2"/>
                    </a:lnTo>
                    <a:lnTo>
                      <a:pt x="626" y="6"/>
                    </a:lnTo>
                    <a:lnTo>
                      <a:pt x="653" y="11"/>
                    </a:lnTo>
                    <a:lnTo>
                      <a:pt x="679" y="17"/>
                    </a:lnTo>
                    <a:lnTo>
                      <a:pt x="704" y="24"/>
                    </a:lnTo>
                    <a:lnTo>
                      <a:pt x="730" y="32"/>
                    </a:lnTo>
                    <a:lnTo>
                      <a:pt x="755" y="42"/>
                    </a:lnTo>
                    <a:lnTo>
                      <a:pt x="779" y="53"/>
                    </a:lnTo>
                    <a:lnTo>
                      <a:pt x="802" y="66"/>
                    </a:lnTo>
                    <a:lnTo>
                      <a:pt x="824" y="79"/>
                    </a:lnTo>
                    <a:lnTo>
                      <a:pt x="847" y="93"/>
                    </a:lnTo>
                    <a:lnTo>
                      <a:pt x="868" y="108"/>
                    </a:lnTo>
                    <a:lnTo>
                      <a:pt x="889" y="124"/>
                    </a:lnTo>
                    <a:lnTo>
                      <a:pt x="908" y="141"/>
                    </a:lnTo>
                    <a:lnTo>
                      <a:pt x="928" y="159"/>
                    </a:lnTo>
                    <a:lnTo>
                      <a:pt x="946" y="178"/>
                    </a:lnTo>
                    <a:lnTo>
                      <a:pt x="963" y="198"/>
                    </a:lnTo>
                    <a:lnTo>
                      <a:pt x="979" y="218"/>
                    </a:lnTo>
                    <a:lnTo>
                      <a:pt x="994" y="239"/>
                    </a:lnTo>
                    <a:lnTo>
                      <a:pt x="1008" y="262"/>
                    </a:lnTo>
                    <a:lnTo>
                      <a:pt x="1021" y="284"/>
                    </a:lnTo>
                    <a:lnTo>
                      <a:pt x="1034" y="308"/>
                    </a:lnTo>
                    <a:lnTo>
                      <a:pt x="1044" y="331"/>
                    </a:lnTo>
                    <a:lnTo>
                      <a:pt x="1054" y="357"/>
                    </a:lnTo>
                    <a:lnTo>
                      <a:pt x="1062" y="382"/>
                    </a:lnTo>
                    <a:lnTo>
                      <a:pt x="1070" y="407"/>
                    </a:lnTo>
                    <a:lnTo>
                      <a:pt x="1076" y="433"/>
                    </a:lnTo>
                    <a:lnTo>
                      <a:pt x="1080" y="461"/>
                    </a:lnTo>
                    <a:lnTo>
                      <a:pt x="1084" y="488"/>
                    </a:lnTo>
                    <a:lnTo>
                      <a:pt x="1086" y="515"/>
                    </a:lnTo>
                    <a:lnTo>
                      <a:pt x="1087" y="544"/>
                    </a:lnTo>
                    <a:lnTo>
                      <a:pt x="1087" y="544"/>
                    </a:lnTo>
                    <a:lnTo>
                      <a:pt x="1086" y="571"/>
                    </a:lnTo>
                    <a:lnTo>
                      <a:pt x="1084" y="599"/>
                    </a:lnTo>
                    <a:lnTo>
                      <a:pt x="1080" y="626"/>
                    </a:lnTo>
                    <a:lnTo>
                      <a:pt x="1076" y="653"/>
                    </a:lnTo>
                    <a:lnTo>
                      <a:pt x="1070" y="679"/>
                    </a:lnTo>
                    <a:lnTo>
                      <a:pt x="1062" y="705"/>
                    </a:lnTo>
                    <a:lnTo>
                      <a:pt x="1054" y="731"/>
                    </a:lnTo>
                    <a:lnTo>
                      <a:pt x="1044" y="755"/>
                    </a:lnTo>
                    <a:lnTo>
                      <a:pt x="1034" y="779"/>
                    </a:lnTo>
                    <a:lnTo>
                      <a:pt x="1021" y="802"/>
                    </a:lnTo>
                    <a:lnTo>
                      <a:pt x="1008" y="826"/>
                    </a:lnTo>
                    <a:lnTo>
                      <a:pt x="994" y="847"/>
                    </a:lnTo>
                    <a:lnTo>
                      <a:pt x="979" y="868"/>
                    </a:lnTo>
                    <a:lnTo>
                      <a:pt x="963" y="889"/>
                    </a:lnTo>
                    <a:lnTo>
                      <a:pt x="946" y="908"/>
                    </a:lnTo>
                    <a:lnTo>
                      <a:pt x="928" y="928"/>
                    </a:lnTo>
                    <a:lnTo>
                      <a:pt x="908" y="946"/>
                    </a:lnTo>
                    <a:lnTo>
                      <a:pt x="889" y="963"/>
                    </a:lnTo>
                    <a:lnTo>
                      <a:pt x="868" y="979"/>
                    </a:lnTo>
                    <a:lnTo>
                      <a:pt x="847" y="994"/>
                    </a:lnTo>
                    <a:lnTo>
                      <a:pt x="824" y="1008"/>
                    </a:lnTo>
                    <a:lnTo>
                      <a:pt x="802" y="1022"/>
                    </a:lnTo>
                    <a:lnTo>
                      <a:pt x="779" y="1034"/>
                    </a:lnTo>
                    <a:lnTo>
                      <a:pt x="755" y="1044"/>
                    </a:lnTo>
                    <a:lnTo>
                      <a:pt x="730" y="1054"/>
                    </a:lnTo>
                    <a:lnTo>
                      <a:pt x="704" y="1063"/>
                    </a:lnTo>
                    <a:lnTo>
                      <a:pt x="679" y="1070"/>
                    </a:lnTo>
                    <a:lnTo>
                      <a:pt x="653" y="1076"/>
                    </a:lnTo>
                    <a:lnTo>
                      <a:pt x="626" y="1081"/>
                    </a:lnTo>
                    <a:lnTo>
                      <a:pt x="599" y="1084"/>
                    </a:lnTo>
                    <a:lnTo>
                      <a:pt x="571" y="1086"/>
                    </a:lnTo>
                    <a:lnTo>
                      <a:pt x="544" y="1087"/>
                    </a:lnTo>
                    <a:lnTo>
                      <a:pt x="544" y="1087"/>
                    </a:lnTo>
                    <a:close/>
                    <a:moveTo>
                      <a:pt x="544" y="56"/>
                    </a:moveTo>
                    <a:lnTo>
                      <a:pt x="544" y="56"/>
                    </a:lnTo>
                    <a:lnTo>
                      <a:pt x="518" y="56"/>
                    </a:lnTo>
                    <a:lnTo>
                      <a:pt x="493" y="58"/>
                    </a:lnTo>
                    <a:lnTo>
                      <a:pt x="469" y="62"/>
                    </a:lnTo>
                    <a:lnTo>
                      <a:pt x="446" y="67"/>
                    </a:lnTo>
                    <a:lnTo>
                      <a:pt x="421" y="72"/>
                    </a:lnTo>
                    <a:lnTo>
                      <a:pt x="399" y="78"/>
                    </a:lnTo>
                    <a:lnTo>
                      <a:pt x="376" y="86"/>
                    </a:lnTo>
                    <a:lnTo>
                      <a:pt x="354" y="95"/>
                    </a:lnTo>
                    <a:lnTo>
                      <a:pt x="333" y="104"/>
                    </a:lnTo>
                    <a:lnTo>
                      <a:pt x="311" y="115"/>
                    </a:lnTo>
                    <a:lnTo>
                      <a:pt x="291" y="127"/>
                    </a:lnTo>
                    <a:lnTo>
                      <a:pt x="271" y="139"/>
                    </a:lnTo>
                    <a:lnTo>
                      <a:pt x="253" y="153"/>
                    </a:lnTo>
                    <a:lnTo>
                      <a:pt x="234" y="168"/>
                    </a:lnTo>
                    <a:lnTo>
                      <a:pt x="216" y="183"/>
                    </a:lnTo>
                    <a:lnTo>
                      <a:pt x="199" y="199"/>
                    </a:lnTo>
                    <a:lnTo>
                      <a:pt x="183" y="216"/>
                    </a:lnTo>
                    <a:lnTo>
                      <a:pt x="168" y="233"/>
                    </a:lnTo>
                    <a:lnTo>
                      <a:pt x="154" y="253"/>
                    </a:lnTo>
                    <a:lnTo>
                      <a:pt x="140" y="271"/>
                    </a:lnTo>
                    <a:lnTo>
                      <a:pt x="128" y="291"/>
                    </a:lnTo>
                    <a:lnTo>
                      <a:pt x="115" y="311"/>
                    </a:lnTo>
                    <a:lnTo>
                      <a:pt x="104" y="332"/>
                    </a:lnTo>
                    <a:lnTo>
                      <a:pt x="95" y="354"/>
                    </a:lnTo>
                    <a:lnTo>
                      <a:pt x="86" y="376"/>
                    </a:lnTo>
                    <a:lnTo>
                      <a:pt x="78" y="399"/>
                    </a:lnTo>
                    <a:lnTo>
                      <a:pt x="72" y="421"/>
                    </a:lnTo>
                    <a:lnTo>
                      <a:pt x="67" y="446"/>
                    </a:lnTo>
                    <a:lnTo>
                      <a:pt x="62" y="469"/>
                    </a:lnTo>
                    <a:lnTo>
                      <a:pt x="59" y="494"/>
                    </a:lnTo>
                    <a:lnTo>
                      <a:pt x="57" y="518"/>
                    </a:lnTo>
                    <a:lnTo>
                      <a:pt x="57" y="544"/>
                    </a:lnTo>
                    <a:lnTo>
                      <a:pt x="57" y="544"/>
                    </a:lnTo>
                    <a:lnTo>
                      <a:pt x="57" y="568"/>
                    </a:lnTo>
                    <a:lnTo>
                      <a:pt x="59" y="593"/>
                    </a:lnTo>
                    <a:lnTo>
                      <a:pt x="62" y="617"/>
                    </a:lnTo>
                    <a:lnTo>
                      <a:pt x="67" y="642"/>
                    </a:lnTo>
                    <a:lnTo>
                      <a:pt x="72" y="665"/>
                    </a:lnTo>
                    <a:lnTo>
                      <a:pt x="78" y="688"/>
                    </a:lnTo>
                    <a:lnTo>
                      <a:pt x="86" y="710"/>
                    </a:lnTo>
                    <a:lnTo>
                      <a:pt x="95" y="733"/>
                    </a:lnTo>
                    <a:lnTo>
                      <a:pt x="104" y="754"/>
                    </a:lnTo>
                    <a:lnTo>
                      <a:pt x="115" y="775"/>
                    </a:lnTo>
                    <a:lnTo>
                      <a:pt x="128" y="795"/>
                    </a:lnTo>
                    <a:lnTo>
                      <a:pt x="140" y="815"/>
                    </a:lnTo>
                    <a:lnTo>
                      <a:pt x="154" y="835"/>
                    </a:lnTo>
                    <a:lnTo>
                      <a:pt x="168" y="853"/>
                    </a:lnTo>
                    <a:lnTo>
                      <a:pt x="183" y="871"/>
                    </a:lnTo>
                    <a:lnTo>
                      <a:pt x="199" y="887"/>
                    </a:lnTo>
                    <a:lnTo>
                      <a:pt x="216" y="903"/>
                    </a:lnTo>
                    <a:lnTo>
                      <a:pt x="234" y="918"/>
                    </a:lnTo>
                    <a:lnTo>
                      <a:pt x="253" y="934"/>
                    </a:lnTo>
                    <a:lnTo>
                      <a:pt x="271" y="947"/>
                    </a:lnTo>
                    <a:lnTo>
                      <a:pt x="291" y="960"/>
                    </a:lnTo>
                    <a:lnTo>
                      <a:pt x="311" y="971"/>
                    </a:lnTo>
                    <a:lnTo>
                      <a:pt x="333" y="982"/>
                    </a:lnTo>
                    <a:lnTo>
                      <a:pt x="354" y="992"/>
                    </a:lnTo>
                    <a:lnTo>
                      <a:pt x="376" y="1000"/>
                    </a:lnTo>
                    <a:lnTo>
                      <a:pt x="399" y="1008"/>
                    </a:lnTo>
                    <a:lnTo>
                      <a:pt x="421" y="1015"/>
                    </a:lnTo>
                    <a:lnTo>
                      <a:pt x="446" y="1021"/>
                    </a:lnTo>
                    <a:lnTo>
                      <a:pt x="469" y="1025"/>
                    </a:lnTo>
                    <a:lnTo>
                      <a:pt x="493" y="1028"/>
                    </a:lnTo>
                    <a:lnTo>
                      <a:pt x="518" y="1030"/>
                    </a:lnTo>
                    <a:lnTo>
                      <a:pt x="544" y="1031"/>
                    </a:lnTo>
                    <a:lnTo>
                      <a:pt x="544" y="1031"/>
                    </a:lnTo>
                    <a:lnTo>
                      <a:pt x="568" y="1030"/>
                    </a:lnTo>
                    <a:lnTo>
                      <a:pt x="593" y="1028"/>
                    </a:lnTo>
                    <a:lnTo>
                      <a:pt x="617" y="1025"/>
                    </a:lnTo>
                    <a:lnTo>
                      <a:pt x="642" y="1021"/>
                    </a:lnTo>
                    <a:lnTo>
                      <a:pt x="665" y="1015"/>
                    </a:lnTo>
                    <a:lnTo>
                      <a:pt x="688" y="1008"/>
                    </a:lnTo>
                    <a:lnTo>
                      <a:pt x="710" y="1000"/>
                    </a:lnTo>
                    <a:lnTo>
                      <a:pt x="733" y="992"/>
                    </a:lnTo>
                    <a:lnTo>
                      <a:pt x="754" y="982"/>
                    </a:lnTo>
                    <a:lnTo>
                      <a:pt x="775" y="971"/>
                    </a:lnTo>
                    <a:lnTo>
                      <a:pt x="795" y="960"/>
                    </a:lnTo>
                    <a:lnTo>
                      <a:pt x="815" y="947"/>
                    </a:lnTo>
                    <a:lnTo>
                      <a:pt x="835" y="934"/>
                    </a:lnTo>
                    <a:lnTo>
                      <a:pt x="853" y="918"/>
                    </a:lnTo>
                    <a:lnTo>
                      <a:pt x="871" y="903"/>
                    </a:lnTo>
                    <a:lnTo>
                      <a:pt x="887" y="887"/>
                    </a:lnTo>
                    <a:lnTo>
                      <a:pt x="903" y="871"/>
                    </a:lnTo>
                    <a:lnTo>
                      <a:pt x="918" y="853"/>
                    </a:lnTo>
                    <a:lnTo>
                      <a:pt x="934" y="835"/>
                    </a:lnTo>
                    <a:lnTo>
                      <a:pt x="947" y="815"/>
                    </a:lnTo>
                    <a:lnTo>
                      <a:pt x="960" y="795"/>
                    </a:lnTo>
                    <a:lnTo>
                      <a:pt x="971" y="775"/>
                    </a:lnTo>
                    <a:lnTo>
                      <a:pt x="982" y="754"/>
                    </a:lnTo>
                    <a:lnTo>
                      <a:pt x="992" y="733"/>
                    </a:lnTo>
                    <a:lnTo>
                      <a:pt x="1000" y="710"/>
                    </a:lnTo>
                    <a:lnTo>
                      <a:pt x="1008" y="688"/>
                    </a:lnTo>
                    <a:lnTo>
                      <a:pt x="1014" y="665"/>
                    </a:lnTo>
                    <a:lnTo>
                      <a:pt x="1020" y="642"/>
                    </a:lnTo>
                    <a:lnTo>
                      <a:pt x="1024" y="617"/>
                    </a:lnTo>
                    <a:lnTo>
                      <a:pt x="1028" y="593"/>
                    </a:lnTo>
                    <a:lnTo>
                      <a:pt x="1030" y="568"/>
                    </a:lnTo>
                    <a:lnTo>
                      <a:pt x="1031" y="544"/>
                    </a:lnTo>
                    <a:lnTo>
                      <a:pt x="1031" y="544"/>
                    </a:lnTo>
                    <a:lnTo>
                      <a:pt x="1030" y="518"/>
                    </a:lnTo>
                    <a:lnTo>
                      <a:pt x="1028" y="494"/>
                    </a:lnTo>
                    <a:lnTo>
                      <a:pt x="1024" y="469"/>
                    </a:lnTo>
                    <a:lnTo>
                      <a:pt x="1020" y="446"/>
                    </a:lnTo>
                    <a:lnTo>
                      <a:pt x="1014" y="421"/>
                    </a:lnTo>
                    <a:lnTo>
                      <a:pt x="1008" y="399"/>
                    </a:lnTo>
                    <a:lnTo>
                      <a:pt x="1000" y="376"/>
                    </a:lnTo>
                    <a:lnTo>
                      <a:pt x="992" y="354"/>
                    </a:lnTo>
                    <a:lnTo>
                      <a:pt x="982" y="332"/>
                    </a:lnTo>
                    <a:lnTo>
                      <a:pt x="971" y="311"/>
                    </a:lnTo>
                    <a:lnTo>
                      <a:pt x="960" y="291"/>
                    </a:lnTo>
                    <a:lnTo>
                      <a:pt x="947" y="271"/>
                    </a:lnTo>
                    <a:lnTo>
                      <a:pt x="934" y="253"/>
                    </a:lnTo>
                    <a:lnTo>
                      <a:pt x="918" y="233"/>
                    </a:lnTo>
                    <a:lnTo>
                      <a:pt x="903" y="216"/>
                    </a:lnTo>
                    <a:lnTo>
                      <a:pt x="887" y="199"/>
                    </a:lnTo>
                    <a:lnTo>
                      <a:pt x="871" y="183"/>
                    </a:lnTo>
                    <a:lnTo>
                      <a:pt x="853" y="168"/>
                    </a:lnTo>
                    <a:lnTo>
                      <a:pt x="835" y="153"/>
                    </a:lnTo>
                    <a:lnTo>
                      <a:pt x="815" y="139"/>
                    </a:lnTo>
                    <a:lnTo>
                      <a:pt x="795" y="127"/>
                    </a:lnTo>
                    <a:lnTo>
                      <a:pt x="775" y="115"/>
                    </a:lnTo>
                    <a:lnTo>
                      <a:pt x="754" y="104"/>
                    </a:lnTo>
                    <a:lnTo>
                      <a:pt x="733" y="95"/>
                    </a:lnTo>
                    <a:lnTo>
                      <a:pt x="710" y="86"/>
                    </a:lnTo>
                    <a:lnTo>
                      <a:pt x="688" y="78"/>
                    </a:lnTo>
                    <a:lnTo>
                      <a:pt x="665" y="72"/>
                    </a:lnTo>
                    <a:lnTo>
                      <a:pt x="642" y="67"/>
                    </a:lnTo>
                    <a:lnTo>
                      <a:pt x="617" y="62"/>
                    </a:lnTo>
                    <a:lnTo>
                      <a:pt x="593" y="58"/>
                    </a:lnTo>
                    <a:lnTo>
                      <a:pt x="568" y="56"/>
                    </a:lnTo>
                    <a:lnTo>
                      <a:pt x="544" y="56"/>
                    </a:lnTo>
                    <a:lnTo>
                      <a:pt x="54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36" name="Freeform 404">
                <a:extLst>
                  <a:ext uri="{FF2B5EF4-FFF2-40B4-BE49-F238E27FC236}">
                    <a16:creationId xmlns:a16="http://schemas.microsoft.com/office/drawing/2014/main" id="{5CA3C079-E89D-40EA-9E76-8A591302ACDF}"/>
                  </a:ext>
                </a:extLst>
              </p:cNvPr>
              <p:cNvSpPr>
                <a:spLocks noEditPoints="1"/>
              </p:cNvSpPr>
              <p:nvPr/>
            </p:nvSpPr>
            <p:spPr bwMode="auto">
              <a:xfrm>
                <a:off x="5656263" y="4429125"/>
                <a:ext cx="144463" cy="144463"/>
              </a:xfrm>
              <a:custGeom>
                <a:avLst/>
                <a:gdLst>
                  <a:gd name="T0" fmla="*/ 244 w 544"/>
                  <a:gd name="T1" fmla="*/ 543 h 544"/>
                  <a:gd name="T2" fmla="*/ 192 w 544"/>
                  <a:gd name="T3" fmla="*/ 532 h 544"/>
                  <a:gd name="T4" fmla="*/ 142 w 544"/>
                  <a:gd name="T5" fmla="*/ 512 h 544"/>
                  <a:gd name="T6" fmla="*/ 99 w 544"/>
                  <a:gd name="T7" fmla="*/ 483 h 544"/>
                  <a:gd name="T8" fmla="*/ 63 w 544"/>
                  <a:gd name="T9" fmla="*/ 445 h 544"/>
                  <a:gd name="T10" fmla="*/ 33 w 544"/>
                  <a:gd name="T11" fmla="*/ 402 h 544"/>
                  <a:gd name="T12" fmla="*/ 12 w 544"/>
                  <a:gd name="T13" fmla="*/ 353 h 544"/>
                  <a:gd name="T14" fmla="*/ 1 w 544"/>
                  <a:gd name="T15" fmla="*/ 300 h 544"/>
                  <a:gd name="T16" fmla="*/ 0 w 544"/>
                  <a:gd name="T17" fmla="*/ 258 h 544"/>
                  <a:gd name="T18" fmla="*/ 9 w 544"/>
                  <a:gd name="T19" fmla="*/ 204 h 544"/>
                  <a:gd name="T20" fmla="*/ 27 w 544"/>
                  <a:gd name="T21" fmla="*/ 154 h 544"/>
                  <a:gd name="T22" fmla="*/ 55 w 544"/>
                  <a:gd name="T23" fmla="*/ 110 h 544"/>
                  <a:gd name="T24" fmla="*/ 89 w 544"/>
                  <a:gd name="T25" fmla="*/ 70 h 544"/>
                  <a:gd name="T26" fmla="*/ 131 w 544"/>
                  <a:gd name="T27" fmla="*/ 39 h 544"/>
                  <a:gd name="T28" fmla="*/ 179 w 544"/>
                  <a:gd name="T29" fmla="*/ 16 h 544"/>
                  <a:gd name="T30" fmla="*/ 231 w 544"/>
                  <a:gd name="T31" fmla="*/ 3 h 544"/>
                  <a:gd name="T32" fmla="*/ 273 w 544"/>
                  <a:gd name="T33" fmla="*/ 0 h 544"/>
                  <a:gd name="T34" fmla="*/ 327 w 544"/>
                  <a:gd name="T35" fmla="*/ 6 h 544"/>
                  <a:gd name="T36" fmla="*/ 378 w 544"/>
                  <a:gd name="T37" fmla="*/ 21 h 544"/>
                  <a:gd name="T38" fmla="*/ 424 w 544"/>
                  <a:gd name="T39" fmla="*/ 46 h 544"/>
                  <a:gd name="T40" fmla="*/ 465 w 544"/>
                  <a:gd name="T41" fmla="*/ 80 h 544"/>
                  <a:gd name="T42" fmla="*/ 498 w 544"/>
                  <a:gd name="T43" fmla="*/ 120 h 544"/>
                  <a:gd name="T44" fmla="*/ 523 w 544"/>
                  <a:gd name="T45" fmla="*/ 166 h 544"/>
                  <a:gd name="T46" fmla="*/ 539 w 544"/>
                  <a:gd name="T47" fmla="*/ 217 h 544"/>
                  <a:gd name="T48" fmla="*/ 544 w 544"/>
                  <a:gd name="T49" fmla="*/ 273 h 544"/>
                  <a:gd name="T50" fmla="*/ 541 w 544"/>
                  <a:gd name="T51" fmla="*/ 314 h 544"/>
                  <a:gd name="T52" fmla="*/ 528 w 544"/>
                  <a:gd name="T53" fmla="*/ 366 h 544"/>
                  <a:gd name="T54" fmla="*/ 505 w 544"/>
                  <a:gd name="T55" fmla="*/ 413 h 544"/>
                  <a:gd name="T56" fmla="*/ 474 w 544"/>
                  <a:gd name="T57" fmla="*/ 455 h 544"/>
                  <a:gd name="T58" fmla="*/ 435 w 544"/>
                  <a:gd name="T59" fmla="*/ 491 h 544"/>
                  <a:gd name="T60" fmla="*/ 390 w 544"/>
                  <a:gd name="T61" fmla="*/ 518 h 544"/>
                  <a:gd name="T62" fmla="*/ 340 w 544"/>
                  <a:gd name="T63" fmla="*/ 536 h 544"/>
                  <a:gd name="T64" fmla="*/ 287 w 544"/>
                  <a:gd name="T65" fmla="*/ 544 h 544"/>
                  <a:gd name="T66" fmla="*/ 273 w 544"/>
                  <a:gd name="T67" fmla="*/ 56 h 544"/>
                  <a:gd name="T68" fmla="*/ 189 w 544"/>
                  <a:gd name="T69" fmla="*/ 73 h 544"/>
                  <a:gd name="T70" fmla="*/ 120 w 544"/>
                  <a:gd name="T71" fmla="*/ 120 h 544"/>
                  <a:gd name="T72" fmla="*/ 74 w 544"/>
                  <a:gd name="T73" fmla="*/ 189 h 544"/>
                  <a:gd name="T74" fmla="*/ 57 w 544"/>
                  <a:gd name="T75" fmla="*/ 273 h 544"/>
                  <a:gd name="T76" fmla="*/ 67 w 544"/>
                  <a:gd name="T77" fmla="*/ 336 h 544"/>
                  <a:gd name="T78" fmla="*/ 106 w 544"/>
                  <a:gd name="T79" fmla="*/ 409 h 544"/>
                  <a:gd name="T80" fmla="*/ 170 w 544"/>
                  <a:gd name="T81" fmla="*/ 462 h 544"/>
                  <a:gd name="T82" fmla="*/ 250 w 544"/>
                  <a:gd name="T83" fmla="*/ 487 h 544"/>
                  <a:gd name="T84" fmla="*/ 316 w 544"/>
                  <a:gd name="T85" fmla="*/ 484 h 544"/>
                  <a:gd name="T86" fmla="*/ 393 w 544"/>
                  <a:gd name="T87" fmla="*/ 451 h 544"/>
                  <a:gd name="T88" fmla="*/ 451 w 544"/>
                  <a:gd name="T89" fmla="*/ 393 h 544"/>
                  <a:gd name="T90" fmla="*/ 484 w 544"/>
                  <a:gd name="T91" fmla="*/ 316 h 544"/>
                  <a:gd name="T92" fmla="*/ 487 w 544"/>
                  <a:gd name="T93" fmla="*/ 250 h 544"/>
                  <a:gd name="T94" fmla="*/ 462 w 544"/>
                  <a:gd name="T95" fmla="*/ 169 h 544"/>
                  <a:gd name="T96" fmla="*/ 409 w 544"/>
                  <a:gd name="T97" fmla="*/ 106 h 544"/>
                  <a:gd name="T98" fmla="*/ 336 w 544"/>
                  <a:gd name="T99" fmla="*/ 66 h 544"/>
                  <a:gd name="T100" fmla="*/ 273 w 544"/>
                  <a:gd name="T101" fmla="*/ 5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4" h="544">
                    <a:moveTo>
                      <a:pt x="273" y="544"/>
                    </a:moveTo>
                    <a:lnTo>
                      <a:pt x="273" y="544"/>
                    </a:lnTo>
                    <a:lnTo>
                      <a:pt x="259" y="544"/>
                    </a:lnTo>
                    <a:lnTo>
                      <a:pt x="244" y="543"/>
                    </a:lnTo>
                    <a:lnTo>
                      <a:pt x="231" y="541"/>
                    </a:lnTo>
                    <a:lnTo>
                      <a:pt x="217" y="539"/>
                    </a:lnTo>
                    <a:lnTo>
                      <a:pt x="204" y="536"/>
                    </a:lnTo>
                    <a:lnTo>
                      <a:pt x="192" y="532"/>
                    </a:lnTo>
                    <a:lnTo>
                      <a:pt x="179" y="528"/>
                    </a:lnTo>
                    <a:lnTo>
                      <a:pt x="167" y="523"/>
                    </a:lnTo>
                    <a:lnTo>
                      <a:pt x="155" y="518"/>
                    </a:lnTo>
                    <a:lnTo>
                      <a:pt x="142" y="512"/>
                    </a:lnTo>
                    <a:lnTo>
                      <a:pt x="131" y="505"/>
                    </a:lnTo>
                    <a:lnTo>
                      <a:pt x="120" y="498"/>
                    </a:lnTo>
                    <a:lnTo>
                      <a:pt x="109" y="491"/>
                    </a:lnTo>
                    <a:lnTo>
                      <a:pt x="99" y="483"/>
                    </a:lnTo>
                    <a:lnTo>
                      <a:pt x="89" y="474"/>
                    </a:lnTo>
                    <a:lnTo>
                      <a:pt x="80" y="465"/>
                    </a:lnTo>
                    <a:lnTo>
                      <a:pt x="71" y="455"/>
                    </a:lnTo>
                    <a:lnTo>
                      <a:pt x="63" y="445"/>
                    </a:lnTo>
                    <a:lnTo>
                      <a:pt x="55" y="435"/>
                    </a:lnTo>
                    <a:lnTo>
                      <a:pt x="46" y="424"/>
                    </a:lnTo>
                    <a:lnTo>
                      <a:pt x="39" y="413"/>
                    </a:lnTo>
                    <a:lnTo>
                      <a:pt x="33" y="402"/>
                    </a:lnTo>
                    <a:lnTo>
                      <a:pt x="27" y="391"/>
                    </a:lnTo>
                    <a:lnTo>
                      <a:pt x="21" y="379"/>
                    </a:lnTo>
                    <a:lnTo>
                      <a:pt x="16" y="366"/>
                    </a:lnTo>
                    <a:lnTo>
                      <a:pt x="12" y="353"/>
                    </a:lnTo>
                    <a:lnTo>
                      <a:pt x="9" y="340"/>
                    </a:lnTo>
                    <a:lnTo>
                      <a:pt x="6" y="327"/>
                    </a:lnTo>
                    <a:lnTo>
                      <a:pt x="3" y="314"/>
                    </a:lnTo>
                    <a:lnTo>
                      <a:pt x="1" y="300"/>
                    </a:lnTo>
                    <a:lnTo>
                      <a:pt x="0" y="287"/>
                    </a:lnTo>
                    <a:lnTo>
                      <a:pt x="0" y="273"/>
                    </a:lnTo>
                    <a:lnTo>
                      <a:pt x="0" y="273"/>
                    </a:lnTo>
                    <a:lnTo>
                      <a:pt x="0" y="258"/>
                    </a:lnTo>
                    <a:lnTo>
                      <a:pt x="1" y="244"/>
                    </a:lnTo>
                    <a:lnTo>
                      <a:pt x="3" y="231"/>
                    </a:lnTo>
                    <a:lnTo>
                      <a:pt x="6" y="217"/>
                    </a:lnTo>
                    <a:lnTo>
                      <a:pt x="9" y="204"/>
                    </a:lnTo>
                    <a:lnTo>
                      <a:pt x="12" y="192"/>
                    </a:lnTo>
                    <a:lnTo>
                      <a:pt x="16" y="179"/>
                    </a:lnTo>
                    <a:lnTo>
                      <a:pt x="21" y="166"/>
                    </a:lnTo>
                    <a:lnTo>
                      <a:pt x="27" y="154"/>
                    </a:lnTo>
                    <a:lnTo>
                      <a:pt x="33" y="142"/>
                    </a:lnTo>
                    <a:lnTo>
                      <a:pt x="39" y="131"/>
                    </a:lnTo>
                    <a:lnTo>
                      <a:pt x="46" y="120"/>
                    </a:lnTo>
                    <a:lnTo>
                      <a:pt x="55" y="110"/>
                    </a:lnTo>
                    <a:lnTo>
                      <a:pt x="63" y="99"/>
                    </a:lnTo>
                    <a:lnTo>
                      <a:pt x="71" y="90"/>
                    </a:lnTo>
                    <a:lnTo>
                      <a:pt x="80" y="80"/>
                    </a:lnTo>
                    <a:lnTo>
                      <a:pt x="89" y="70"/>
                    </a:lnTo>
                    <a:lnTo>
                      <a:pt x="99" y="62"/>
                    </a:lnTo>
                    <a:lnTo>
                      <a:pt x="109" y="54"/>
                    </a:lnTo>
                    <a:lnTo>
                      <a:pt x="120" y="46"/>
                    </a:lnTo>
                    <a:lnTo>
                      <a:pt x="131" y="39"/>
                    </a:lnTo>
                    <a:lnTo>
                      <a:pt x="142" y="33"/>
                    </a:lnTo>
                    <a:lnTo>
                      <a:pt x="155" y="27"/>
                    </a:lnTo>
                    <a:lnTo>
                      <a:pt x="167" y="21"/>
                    </a:lnTo>
                    <a:lnTo>
                      <a:pt x="179" y="16"/>
                    </a:lnTo>
                    <a:lnTo>
                      <a:pt x="192" y="12"/>
                    </a:lnTo>
                    <a:lnTo>
                      <a:pt x="204" y="9"/>
                    </a:lnTo>
                    <a:lnTo>
                      <a:pt x="217" y="6"/>
                    </a:lnTo>
                    <a:lnTo>
                      <a:pt x="231" y="3"/>
                    </a:lnTo>
                    <a:lnTo>
                      <a:pt x="244" y="1"/>
                    </a:lnTo>
                    <a:lnTo>
                      <a:pt x="259" y="0"/>
                    </a:lnTo>
                    <a:lnTo>
                      <a:pt x="273" y="0"/>
                    </a:lnTo>
                    <a:lnTo>
                      <a:pt x="273" y="0"/>
                    </a:lnTo>
                    <a:lnTo>
                      <a:pt x="287" y="0"/>
                    </a:lnTo>
                    <a:lnTo>
                      <a:pt x="300" y="1"/>
                    </a:lnTo>
                    <a:lnTo>
                      <a:pt x="314" y="3"/>
                    </a:lnTo>
                    <a:lnTo>
                      <a:pt x="327" y="6"/>
                    </a:lnTo>
                    <a:lnTo>
                      <a:pt x="340" y="9"/>
                    </a:lnTo>
                    <a:lnTo>
                      <a:pt x="353" y="12"/>
                    </a:lnTo>
                    <a:lnTo>
                      <a:pt x="366" y="16"/>
                    </a:lnTo>
                    <a:lnTo>
                      <a:pt x="378" y="21"/>
                    </a:lnTo>
                    <a:lnTo>
                      <a:pt x="390" y="27"/>
                    </a:lnTo>
                    <a:lnTo>
                      <a:pt x="402" y="33"/>
                    </a:lnTo>
                    <a:lnTo>
                      <a:pt x="413" y="39"/>
                    </a:lnTo>
                    <a:lnTo>
                      <a:pt x="424" y="46"/>
                    </a:lnTo>
                    <a:lnTo>
                      <a:pt x="435" y="54"/>
                    </a:lnTo>
                    <a:lnTo>
                      <a:pt x="445" y="62"/>
                    </a:lnTo>
                    <a:lnTo>
                      <a:pt x="456" y="70"/>
                    </a:lnTo>
                    <a:lnTo>
                      <a:pt x="465" y="80"/>
                    </a:lnTo>
                    <a:lnTo>
                      <a:pt x="474" y="90"/>
                    </a:lnTo>
                    <a:lnTo>
                      <a:pt x="483" y="99"/>
                    </a:lnTo>
                    <a:lnTo>
                      <a:pt x="491" y="110"/>
                    </a:lnTo>
                    <a:lnTo>
                      <a:pt x="498" y="120"/>
                    </a:lnTo>
                    <a:lnTo>
                      <a:pt x="505" y="131"/>
                    </a:lnTo>
                    <a:lnTo>
                      <a:pt x="512" y="142"/>
                    </a:lnTo>
                    <a:lnTo>
                      <a:pt x="518" y="154"/>
                    </a:lnTo>
                    <a:lnTo>
                      <a:pt x="523" y="166"/>
                    </a:lnTo>
                    <a:lnTo>
                      <a:pt x="528" y="179"/>
                    </a:lnTo>
                    <a:lnTo>
                      <a:pt x="532" y="192"/>
                    </a:lnTo>
                    <a:lnTo>
                      <a:pt x="536" y="204"/>
                    </a:lnTo>
                    <a:lnTo>
                      <a:pt x="539" y="217"/>
                    </a:lnTo>
                    <a:lnTo>
                      <a:pt x="541" y="231"/>
                    </a:lnTo>
                    <a:lnTo>
                      <a:pt x="543" y="244"/>
                    </a:lnTo>
                    <a:lnTo>
                      <a:pt x="544" y="258"/>
                    </a:lnTo>
                    <a:lnTo>
                      <a:pt x="544" y="273"/>
                    </a:lnTo>
                    <a:lnTo>
                      <a:pt x="544" y="273"/>
                    </a:lnTo>
                    <a:lnTo>
                      <a:pt x="544" y="287"/>
                    </a:lnTo>
                    <a:lnTo>
                      <a:pt x="543" y="300"/>
                    </a:lnTo>
                    <a:lnTo>
                      <a:pt x="541" y="314"/>
                    </a:lnTo>
                    <a:lnTo>
                      <a:pt x="539" y="327"/>
                    </a:lnTo>
                    <a:lnTo>
                      <a:pt x="536" y="340"/>
                    </a:lnTo>
                    <a:lnTo>
                      <a:pt x="532" y="353"/>
                    </a:lnTo>
                    <a:lnTo>
                      <a:pt x="528" y="366"/>
                    </a:lnTo>
                    <a:lnTo>
                      <a:pt x="523" y="379"/>
                    </a:lnTo>
                    <a:lnTo>
                      <a:pt x="518" y="391"/>
                    </a:lnTo>
                    <a:lnTo>
                      <a:pt x="512" y="402"/>
                    </a:lnTo>
                    <a:lnTo>
                      <a:pt x="505" y="413"/>
                    </a:lnTo>
                    <a:lnTo>
                      <a:pt x="498" y="424"/>
                    </a:lnTo>
                    <a:lnTo>
                      <a:pt x="491" y="435"/>
                    </a:lnTo>
                    <a:lnTo>
                      <a:pt x="483" y="445"/>
                    </a:lnTo>
                    <a:lnTo>
                      <a:pt x="474" y="455"/>
                    </a:lnTo>
                    <a:lnTo>
                      <a:pt x="465" y="465"/>
                    </a:lnTo>
                    <a:lnTo>
                      <a:pt x="456" y="474"/>
                    </a:lnTo>
                    <a:lnTo>
                      <a:pt x="445" y="483"/>
                    </a:lnTo>
                    <a:lnTo>
                      <a:pt x="435" y="491"/>
                    </a:lnTo>
                    <a:lnTo>
                      <a:pt x="424" y="498"/>
                    </a:lnTo>
                    <a:lnTo>
                      <a:pt x="413" y="505"/>
                    </a:lnTo>
                    <a:lnTo>
                      <a:pt x="402" y="512"/>
                    </a:lnTo>
                    <a:lnTo>
                      <a:pt x="390" y="518"/>
                    </a:lnTo>
                    <a:lnTo>
                      <a:pt x="378" y="523"/>
                    </a:lnTo>
                    <a:lnTo>
                      <a:pt x="366" y="528"/>
                    </a:lnTo>
                    <a:lnTo>
                      <a:pt x="353" y="532"/>
                    </a:lnTo>
                    <a:lnTo>
                      <a:pt x="340" y="536"/>
                    </a:lnTo>
                    <a:lnTo>
                      <a:pt x="327" y="539"/>
                    </a:lnTo>
                    <a:lnTo>
                      <a:pt x="314" y="541"/>
                    </a:lnTo>
                    <a:lnTo>
                      <a:pt x="300" y="543"/>
                    </a:lnTo>
                    <a:lnTo>
                      <a:pt x="287" y="544"/>
                    </a:lnTo>
                    <a:lnTo>
                      <a:pt x="273" y="544"/>
                    </a:lnTo>
                    <a:lnTo>
                      <a:pt x="273" y="544"/>
                    </a:lnTo>
                    <a:close/>
                    <a:moveTo>
                      <a:pt x="273" y="56"/>
                    </a:moveTo>
                    <a:lnTo>
                      <a:pt x="273" y="56"/>
                    </a:lnTo>
                    <a:lnTo>
                      <a:pt x="250" y="57"/>
                    </a:lnTo>
                    <a:lnTo>
                      <a:pt x="229" y="61"/>
                    </a:lnTo>
                    <a:lnTo>
                      <a:pt x="208" y="66"/>
                    </a:lnTo>
                    <a:lnTo>
                      <a:pt x="189" y="73"/>
                    </a:lnTo>
                    <a:lnTo>
                      <a:pt x="170" y="83"/>
                    </a:lnTo>
                    <a:lnTo>
                      <a:pt x="151" y="94"/>
                    </a:lnTo>
                    <a:lnTo>
                      <a:pt x="135" y="106"/>
                    </a:lnTo>
                    <a:lnTo>
                      <a:pt x="120" y="120"/>
                    </a:lnTo>
                    <a:lnTo>
                      <a:pt x="106" y="135"/>
                    </a:lnTo>
                    <a:lnTo>
                      <a:pt x="94" y="151"/>
                    </a:lnTo>
                    <a:lnTo>
                      <a:pt x="83" y="169"/>
                    </a:lnTo>
                    <a:lnTo>
                      <a:pt x="74" y="189"/>
                    </a:lnTo>
                    <a:lnTo>
                      <a:pt x="67" y="208"/>
                    </a:lnTo>
                    <a:lnTo>
                      <a:pt x="61" y="229"/>
                    </a:lnTo>
                    <a:lnTo>
                      <a:pt x="58" y="250"/>
                    </a:lnTo>
                    <a:lnTo>
                      <a:pt x="57" y="273"/>
                    </a:lnTo>
                    <a:lnTo>
                      <a:pt x="57" y="273"/>
                    </a:lnTo>
                    <a:lnTo>
                      <a:pt x="58" y="295"/>
                    </a:lnTo>
                    <a:lnTo>
                      <a:pt x="61" y="316"/>
                    </a:lnTo>
                    <a:lnTo>
                      <a:pt x="67" y="336"/>
                    </a:lnTo>
                    <a:lnTo>
                      <a:pt x="74" y="356"/>
                    </a:lnTo>
                    <a:lnTo>
                      <a:pt x="83" y="375"/>
                    </a:lnTo>
                    <a:lnTo>
                      <a:pt x="94" y="393"/>
                    </a:lnTo>
                    <a:lnTo>
                      <a:pt x="106" y="409"/>
                    </a:lnTo>
                    <a:lnTo>
                      <a:pt x="120" y="425"/>
                    </a:lnTo>
                    <a:lnTo>
                      <a:pt x="135" y="438"/>
                    </a:lnTo>
                    <a:lnTo>
                      <a:pt x="151" y="451"/>
                    </a:lnTo>
                    <a:lnTo>
                      <a:pt x="170" y="462"/>
                    </a:lnTo>
                    <a:lnTo>
                      <a:pt x="189" y="471"/>
                    </a:lnTo>
                    <a:lnTo>
                      <a:pt x="208" y="479"/>
                    </a:lnTo>
                    <a:lnTo>
                      <a:pt x="229" y="484"/>
                    </a:lnTo>
                    <a:lnTo>
                      <a:pt x="250" y="487"/>
                    </a:lnTo>
                    <a:lnTo>
                      <a:pt x="273" y="488"/>
                    </a:lnTo>
                    <a:lnTo>
                      <a:pt x="273" y="488"/>
                    </a:lnTo>
                    <a:lnTo>
                      <a:pt x="294" y="487"/>
                    </a:lnTo>
                    <a:lnTo>
                      <a:pt x="316" y="484"/>
                    </a:lnTo>
                    <a:lnTo>
                      <a:pt x="336" y="479"/>
                    </a:lnTo>
                    <a:lnTo>
                      <a:pt x="357" y="471"/>
                    </a:lnTo>
                    <a:lnTo>
                      <a:pt x="375" y="462"/>
                    </a:lnTo>
                    <a:lnTo>
                      <a:pt x="393" y="451"/>
                    </a:lnTo>
                    <a:lnTo>
                      <a:pt x="409" y="438"/>
                    </a:lnTo>
                    <a:lnTo>
                      <a:pt x="425" y="425"/>
                    </a:lnTo>
                    <a:lnTo>
                      <a:pt x="438" y="409"/>
                    </a:lnTo>
                    <a:lnTo>
                      <a:pt x="451" y="393"/>
                    </a:lnTo>
                    <a:lnTo>
                      <a:pt x="462" y="375"/>
                    </a:lnTo>
                    <a:lnTo>
                      <a:pt x="471" y="356"/>
                    </a:lnTo>
                    <a:lnTo>
                      <a:pt x="479" y="336"/>
                    </a:lnTo>
                    <a:lnTo>
                      <a:pt x="484" y="316"/>
                    </a:lnTo>
                    <a:lnTo>
                      <a:pt x="487" y="295"/>
                    </a:lnTo>
                    <a:lnTo>
                      <a:pt x="488" y="273"/>
                    </a:lnTo>
                    <a:lnTo>
                      <a:pt x="488" y="273"/>
                    </a:lnTo>
                    <a:lnTo>
                      <a:pt x="487" y="250"/>
                    </a:lnTo>
                    <a:lnTo>
                      <a:pt x="484" y="229"/>
                    </a:lnTo>
                    <a:lnTo>
                      <a:pt x="479" y="208"/>
                    </a:lnTo>
                    <a:lnTo>
                      <a:pt x="471" y="189"/>
                    </a:lnTo>
                    <a:lnTo>
                      <a:pt x="462" y="169"/>
                    </a:lnTo>
                    <a:lnTo>
                      <a:pt x="451" y="151"/>
                    </a:lnTo>
                    <a:lnTo>
                      <a:pt x="438" y="135"/>
                    </a:lnTo>
                    <a:lnTo>
                      <a:pt x="425" y="120"/>
                    </a:lnTo>
                    <a:lnTo>
                      <a:pt x="409" y="106"/>
                    </a:lnTo>
                    <a:lnTo>
                      <a:pt x="393" y="94"/>
                    </a:lnTo>
                    <a:lnTo>
                      <a:pt x="375" y="83"/>
                    </a:lnTo>
                    <a:lnTo>
                      <a:pt x="357" y="73"/>
                    </a:lnTo>
                    <a:lnTo>
                      <a:pt x="336" y="66"/>
                    </a:lnTo>
                    <a:lnTo>
                      <a:pt x="316" y="61"/>
                    </a:lnTo>
                    <a:lnTo>
                      <a:pt x="294" y="57"/>
                    </a:lnTo>
                    <a:lnTo>
                      <a:pt x="273" y="56"/>
                    </a:lnTo>
                    <a:lnTo>
                      <a:pt x="27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37" name="Freeform 405">
                <a:extLst>
                  <a:ext uri="{FF2B5EF4-FFF2-40B4-BE49-F238E27FC236}">
                    <a16:creationId xmlns:a16="http://schemas.microsoft.com/office/drawing/2014/main" id="{054798C6-6467-4DAF-BA91-F985C240317F}"/>
                  </a:ext>
                </a:extLst>
              </p:cNvPr>
              <p:cNvSpPr>
                <a:spLocks/>
              </p:cNvSpPr>
              <p:nvPr/>
            </p:nvSpPr>
            <p:spPr bwMode="auto">
              <a:xfrm>
                <a:off x="5721350" y="4329113"/>
                <a:ext cx="14288" cy="346075"/>
              </a:xfrm>
              <a:custGeom>
                <a:avLst/>
                <a:gdLst>
                  <a:gd name="T0" fmla="*/ 29 w 57"/>
                  <a:gd name="T1" fmla="*/ 1304 h 1304"/>
                  <a:gd name="T2" fmla="*/ 29 w 57"/>
                  <a:gd name="T3" fmla="*/ 1304 h 1304"/>
                  <a:gd name="T4" fmla="*/ 23 w 57"/>
                  <a:gd name="T5" fmla="*/ 1304 h 1304"/>
                  <a:gd name="T6" fmla="*/ 18 w 57"/>
                  <a:gd name="T7" fmla="*/ 1302 h 1304"/>
                  <a:gd name="T8" fmla="*/ 13 w 57"/>
                  <a:gd name="T9" fmla="*/ 1299 h 1304"/>
                  <a:gd name="T10" fmla="*/ 8 w 57"/>
                  <a:gd name="T11" fmla="*/ 1296 h 1304"/>
                  <a:gd name="T12" fmla="*/ 4 w 57"/>
                  <a:gd name="T13" fmla="*/ 1292 h 1304"/>
                  <a:gd name="T14" fmla="*/ 2 w 57"/>
                  <a:gd name="T15" fmla="*/ 1287 h 1304"/>
                  <a:gd name="T16" fmla="*/ 0 w 57"/>
                  <a:gd name="T17" fmla="*/ 1282 h 1304"/>
                  <a:gd name="T18" fmla="*/ 0 w 57"/>
                  <a:gd name="T19" fmla="*/ 1276 h 1304"/>
                  <a:gd name="T20" fmla="*/ 0 w 57"/>
                  <a:gd name="T21" fmla="*/ 28 h 1304"/>
                  <a:gd name="T22" fmla="*/ 0 w 57"/>
                  <a:gd name="T23" fmla="*/ 28 h 1304"/>
                  <a:gd name="T24" fmla="*/ 0 w 57"/>
                  <a:gd name="T25" fmla="*/ 23 h 1304"/>
                  <a:gd name="T26" fmla="*/ 2 w 57"/>
                  <a:gd name="T27" fmla="*/ 17 h 1304"/>
                  <a:gd name="T28" fmla="*/ 4 w 57"/>
                  <a:gd name="T29" fmla="*/ 13 h 1304"/>
                  <a:gd name="T30" fmla="*/ 8 w 57"/>
                  <a:gd name="T31" fmla="*/ 9 h 1304"/>
                  <a:gd name="T32" fmla="*/ 13 w 57"/>
                  <a:gd name="T33" fmla="*/ 5 h 1304"/>
                  <a:gd name="T34" fmla="*/ 18 w 57"/>
                  <a:gd name="T35" fmla="*/ 3 h 1304"/>
                  <a:gd name="T36" fmla="*/ 23 w 57"/>
                  <a:gd name="T37" fmla="*/ 1 h 1304"/>
                  <a:gd name="T38" fmla="*/ 29 w 57"/>
                  <a:gd name="T39" fmla="*/ 0 h 1304"/>
                  <a:gd name="T40" fmla="*/ 29 w 57"/>
                  <a:gd name="T41" fmla="*/ 0 h 1304"/>
                  <a:gd name="T42" fmla="*/ 34 w 57"/>
                  <a:gd name="T43" fmla="*/ 1 h 1304"/>
                  <a:gd name="T44" fmla="*/ 40 w 57"/>
                  <a:gd name="T45" fmla="*/ 3 h 1304"/>
                  <a:gd name="T46" fmla="*/ 44 w 57"/>
                  <a:gd name="T47" fmla="*/ 5 h 1304"/>
                  <a:gd name="T48" fmla="*/ 49 w 57"/>
                  <a:gd name="T49" fmla="*/ 9 h 1304"/>
                  <a:gd name="T50" fmla="*/ 52 w 57"/>
                  <a:gd name="T51" fmla="*/ 13 h 1304"/>
                  <a:gd name="T52" fmla="*/ 55 w 57"/>
                  <a:gd name="T53" fmla="*/ 17 h 1304"/>
                  <a:gd name="T54" fmla="*/ 56 w 57"/>
                  <a:gd name="T55" fmla="*/ 23 h 1304"/>
                  <a:gd name="T56" fmla="*/ 57 w 57"/>
                  <a:gd name="T57" fmla="*/ 28 h 1304"/>
                  <a:gd name="T58" fmla="*/ 57 w 57"/>
                  <a:gd name="T59" fmla="*/ 1276 h 1304"/>
                  <a:gd name="T60" fmla="*/ 57 w 57"/>
                  <a:gd name="T61" fmla="*/ 1276 h 1304"/>
                  <a:gd name="T62" fmla="*/ 56 w 57"/>
                  <a:gd name="T63" fmla="*/ 1282 h 1304"/>
                  <a:gd name="T64" fmla="*/ 55 w 57"/>
                  <a:gd name="T65" fmla="*/ 1287 h 1304"/>
                  <a:gd name="T66" fmla="*/ 52 w 57"/>
                  <a:gd name="T67" fmla="*/ 1292 h 1304"/>
                  <a:gd name="T68" fmla="*/ 49 w 57"/>
                  <a:gd name="T69" fmla="*/ 1296 h 1304"/>
                  <a:gd name="T70" fmla="*/ 44 w 57"/>
                  <a:gd name="T71" fmla="*/ 1299 h 1304"/>
                  <a:gd name="T72" fmla="*/ 40 w 57"/>
                  <a:gd name="T73" fmla="*/ 1302 h 1304"/>
                  <a:gd name="T74" fmla="*/ 34 w 57"/>
                  <a:gd name="T75" fmla="*/ 1304 h 1304"/>
                  <a:gd name="T76" fmla="*/ 29 w 57"/>
                  <a:gd name="T77" fmla="*/ 1304 h 1304"/>
                  <a:gd name="T78" fmla="*/ 29 w 57"/>
                  <a:gd name="T79" fmla="*/ 130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1304">
                    <a:moveTo>
                      <a:pt x="29" y="1304"/>
                    </a:moveTo>
                    <a:lnTo>
                      <a:pt x="29" y="1304"/>
                    </a:lnTo>
                    <a:lnTo>
                      <a:pt x="23" y="1304"/>
                    </a:lnTo>
                    <a:lnTo>
                      <a:pt x="18" y="1302"/>
                    </a:lnTo>
                    <a:lnTo>
                      <a:pt x="13" y="1299"/>
                    </a:lnTo>
                    <a:lnTo>
                      <a:pt x="8" y="1296"/>
                    </a:lnTo>
                    <a:lnTo>
                      <a:pt x="4" y="1292"/>
                    </a:lnTo>
                    <a:lnTo>
                      <a:pt x="2" y="1287"/>
                    </a:lnTo>
                    <a:lnTo>
                      <a:pt x="0" y="1282"/>
                    </a:lnTo>
                    <a:lnTo>
                      <a:pt x="0" y="1276"/>
                    </a:lnTo>
                    <a:lnTo>
                      <a:pt x="0" y="28"/>
                    </a:lnTo>
                    <a:lnTo>
                      <a:pt x="0" y="28"/>
                    </a:lnTo>
                    <a:lnTo>
                      <a:pt x="0" y="23"/>
                    </a:lnTo>
                    <a:lnTo>
                      <a:pt x="2" y="17"/>
                    </a:lnTo>
                    <a:lnTo>
                      <a:pt x="4" y="13"/>
                    </a:lnTo>
                    <a:lnTo>
                      <a:pt x="8" y="9"/>
                    </a:lnTo>
                    <a:lnTo>
                      <a:pt x="13" y="5"/>
                    </a:lnTo>
                    <a:lnTo>
                      <a:pt x="18" y="3"/>
                    </a:lnTo>
                    <a:lnTo>
                      <a:pt x="23" y="1"/>
                    </a:lnTo>
                    <a:lnTo>
                      <a:pt x="29" y="0"/>
                    </a:lnTo>
                    <a:lnTo>
                      <a:pt x="29" y="0"/>
                    </a:lnTo>
                    <a:lnTo>
                      <a:pt x="34" y="1"/>
                    </a:lnTo>
                    <a:lnTo>
                      <a:pt x="40" y="3"/>
                    </a:lnTo>
                    <a:lnTo>
                      <a:pt x="44" y="5"/>
                    </a:lnTo>
                    <a:lnTo>
                      <a:pt x="49" y="9"/>
                    </a:lnTo>
                    <a:lnTo>
                      <a:pt x="52" y="13"/>
                    </a:lnTo>
                    <a:lnTo>
                      <a:pt x="55" y="17"/>
                    </a:lnTo>
                    <a:lnTo>
                      <a:pt x="56" y="23"/>
                    </a:lnTo>
                    <a:lnTo>
                      <a:pt x="57" y="28"/>
                    </a:lnTo>
                    <a:lnTo>
                      <a:pt x="57" y="1276"/>
                    </a:lnTo>
                    <a:lnTo>
                      <a:pt x="57" y="1276"/>
                    </a:lnTo>
                    <a:lnTo>
                      <a:pt x="56" y="1282"/>
                    </a:lnTo>
                    <a:lnTo>
                      <a:pt x="55" y="1287"/>
                    </a:lnTo>
                    <a:lnTo>
                      <a:pt x="52" y="1292"/>
                    </a:lnTo>
                    <a:lnTo>
                      <a:pt x="49" y="1296"/>
                    </a:lnTo>
                    <a:lnTo>
                      <a:pt x="44" y="1299"/>
                    </a:lnTo>
                    <a:lnTo>
                      <a:pt x="40" y="1302"/>
                    </a:lnTo>
                    <a:lnTo>
                      <a:pt x="34" y="1304"/>
                    </a:lnTo>
                    <a:lnTo>
                      <a:pt x="29" y="1304"/>
                    </a:lnTo>
                    <a:lnTo>
                      <a:pt x="29" y="1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38" name="Freeform 406">
                <a:extLst>
                  <a:ext uri="{FF2B5EF4-FFF2-40B4-BE49-F238E27FC236}">
                    <a16:creationId xmlns:a16="http://schemas.microsoft.com/office/drawing/2014/main" id="{B6982EBF-15B4-4C7C-934E-3F99C62074F0}"/>
                  </a:ext>
                </a:extLst>
              </p:cNvPr>
              <p:cNvSpPr>
                <a:spLocks/>
              </p:cNvSpPr>
              <p:nvPr/>
            </p:nvSpPr>
            <p:spPr bwMode="auto">
              <a:xfrm>
                <a:off x="5556250" y="4494213"/>
                <a:ext cx="344488" cy="15875"/>
              </a:xfrm>
              <a:custGeom>
                <a:avLst/>
                <a:gdLst>
                  <a:gd name="T0" fmla="*/ 1276 w 1304"/>
                  <a:gd name="T1" fmla="*/ 57 h 57"/>
                  <a:gd name="T2" fmla="*/ 28 w 1304"/>
                  <a:gd name="T3" fmla="*/ 57 h 57"/>
                  <a:gd name="T4" fmla="*/ 28 w 1304"/>
                  <a:gd name="T5" fmla="*/ 57 h 57"/>
                  <a:gd name="T6" fmla="*/ 23 w 1304"/>
                  <a:gd name="T7" fmla="*/ 56 h 57"/>
                  <a:gd name="T8" fmla="*/ 17 w 1304"/>
                  <a:gd name="T9" fmla="*/ 55 h 57"/>
                  <a:gd name="T10" fmla="*/ 13 w 1304"/>
                  <a:gd name="T11" fmla="*/ 52 h 57"/>
                  <a:gd name="T12" fmla="*/ 8 w 1304"/>
                  <a:gd name="T13" fmla="*/ 49 h 57"/>
                  <a:gd name="T14" fmla="*/ 5 w 1304"/>
                  <a:gd name="T15" fmla="*/ 44 h 57"/>
                  <a:gd name="T16" fmla="*/ 2 w 1304"/>
                  <a:gd name="T17" fmla="*/ 40 h 57"/>
                  <a:gd name="T18" fmla="*/ 1 w 1304"/>
                  <a:gd name="T19" fmla="*/ 34 h 57"/>
                  <a:gd name="T20" fmla="*/ 0 w 1304"/>
                  <a:gd name="T21" fmla="*/ 29 h 57"/>
                  <a:gd name="T22" fmla="*/ 0 w 1304"/>
                  <a:gd name="T23" fmla="*/ 29 h 57"/>
                  <a:gd name="T24" fmla="*/ 1 w 1304"/>
                  <a:gd name="T25" fmla="*/ 23 h 57"/>
                  <a:gd name="T26" fmla="*/ 2 w 1304"/>
                  <a:gd name="T27" fmla="*/ 17 h 57"/>
                  <a:gd name="T28" fmla="*/ 5 w 1304"/>
                  <a:gd name="T29" fmla="*/ 12 h 57"/>
                  <a:gd name="T30" fmla="*/ 8 w 1304"/>
                  <a:gd name="T31" fmla="*/ 8 h 57"/>
                  <a:gd name="T32" fmla="*/ 13 w 1304"/>
                  <a:gd name="T33" fmla="*/ 4 h 57"/>
                  <a:gd name="T34" fmla="*/ 17 w 1304"/>
                  <a:gd name="T35" fmla="*/ 2 h 57"/>
                  <a:gd name="T36" fmla="*/ 23 w 1304"/>
                  <a:gd name="T37" fmla="*/ 0 h 57"/>
                  <a:gd name="T38" fmla="*/ 28 w 1304"/>
                  <a:gd name="T39" fmla="*/ 0 h 57"/>
                  <a:gd name="T40" fmla="*/ 1276 w 1304"/>
                  <a:gd name="T41" fmla="*/ 0 h 57"/>
                  <a:gd name="T42" fmla="*/ 1276 w 1304"/>
                  <a:gd name="T43" fmla="*/ 0 h 57"/>
                  <a:gd name="T44" fmla="*/ 1282 w 1304"/>
                  <a:gd name="T45" fmla="*/ 0 h 57"/>
                  <a:gd name="T46" fmla="*/ 1287 w 1304"/>
                  <a:gd name="T47" fmla="*/ 2 h 57"/>
                  <a:gd name="T48" fmla="*/ 1292 w 1304"/>
                  <a:gd name="T49" fmla="*/ 4 h 57"/>
                  <a:gd name="T50" fmla="*/ 1296 w 1304"/>
                  <a:gd name="T51" fmla="*/ 8 h 57"/>
                  <a:gd name="T52" fmla="*/ 1299 w 1304"/>
                  <a:gd name="T53" fmla="*/ 12 h 57"/>
                  <a:gd name="T54" fmla="*/ 1302 w 1304"/>
                  <a:gd name="T55" fmla="*/ 17 h 57"/>
                  <a:gd name="T56" fmla="*/ 1303 w 1304"/>
                  <a:gd name="T57" fmla="*/ 23 h 57"/>
                  <a:gd name="T58" fmla="*/ 1304 w 1304"/>
                  <a:gd name="T59" fmla="*/ 29 h 57"/>
                  <a:gd name="T60" fmla="*/ 1304 w 1304"/>
                  <a:gd name="T61" fmla="*/ 29 h 57"/>
                  <a:gd name="T62" fmla="*/ 1303 w 1304"/>
                  <a:gd name="T63" fmla="*/ 34 h 57"/>
                  <a:gd name="T64" fmla="*/ 1302 w 1304"/>
                  <a:gd name="T65" fmla="*/ 40 h 57"/>
                  <a:gd name="T66" fmla="*/ 1299 w 1304"/>
                  <a:gd name="T67" fmla="*/ 44 h 57"/>
                  <a:gd name="T68" fmla="*/ 1296 w 1304"/>
                  <a:gd name="T69" fmla="*/ 49 h 57"/>
                  <a:gd name="T70" fmla="*/ 1292 w 1304"/>
                  <a:gd name="T71" fmla="*/ 52 h 57"/>
                  <a:gd name="T72" fmla="*/ 1287 w 1304"/>
                  <a:gd name="T73" fmla="*/ 55 h 57"/>
                  <a:gd name="T74" fmla="*/ 1282 w 1304"/>
                  <a:gd name="T75" fmla="*/ 56 h 57"/>
                  <a:gd name="T76" fmla="*/ 1276 w 1304"/>
                  <a:gd name="T77" fmla="*/ 57 h 57"/>
                  <a:gd name="T78" fmla="*/ 1276 w 1304"/>
                  <a:gd name="T7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4" h="57">
                    <a:moveTo>
                      <a:pt x="1276" y="57"/>
                    </a:moveTo>
                    <a:lnTo>
                      <a:pt x="28" y="57"/>
                    </a:lnTo>
                    <a:lnTo>
                      <a:pt x="28" y="57"/>
                    </a:lnTo>
                    <a:lnTo>
                      <a:pt x="23" y="56"/>
                    </a:lnTo>
                    <a:lnTo>
                      <a:pt x="17" y="55"/>
                    </a:lnTo>
                    <a:lnTo>
                      <a:pt x="13" y="52"/>
                    </a:lnTo>
                    <a:lnTo>
                      <a:pt x="8" y="49"/>
                    </a:lnTo>
                    <a:lnTo>
                      <a:pt x="5" y="44"/>
                    </a:lnTo>
                    <a:lnTo>
                      <a:pt x="2" y="40"/>
                    </a:lnTo>
                    <a:lnTo>
                      <a:pt x="1" y="34"/>
                    </a:lnTo>
                    <a:lnTo>
                      <a:pt x="0" y="29"/>
                    </a:lnTo>
                    <a:lnTo>
                      <a:pt x="0" y="29"/>
                    </a:lnTo>
                    <a:lnTo>
                      <a:pt x="1" y="23"/>
                    </a:lnTo>
                    <a:lnTo>
                      <a:pt x="2" y="17"/>
                    </a:lnTo>
                    <a:lnTo>
                      <a:pt x="5" y="12"/>
                    </a:lnTo>
                    <a:lnTo>
                      <a:pt x="8" y="8"/>
                    </a:lnTo>
                    <a:lnTo>
                      <a:pt x="13" y="4"/>
                    </a:lnTo>
                    <a:lnTo>
                      <a:pt x="17" y="2"/>
                    </a:lnTo>
                    <a:lnTo>
                      <a:pt x="23" y="0"/>
                    </a:lnTo>
                    <a:lnTo>
                      <a:pt x="28" y="0"/>
                    </a:lnTo>
                    <a:lnTo>
                      <a:pt x="1276" y="0"/>
                    </a:lnTo>
                    <a:lnTo>
                      <a:pt x="1276" y="0"/>
                    </a:lnTo>
                    <a:lnTo>
                      <a:pt x="1282" y="0"/>
                    </a:lnTo>
                    <a:lnTo>
                      <a:pt x="1287" y="2"/>
                    </a:lnTo>
                    <a:lnTo>
                      <a:pt x="1292" y="4"/>
                    </a:lnTo>
                    <a:lnTo>
                      <a:pt x="1296" y="8"/>
                    </a:lnTo>
                    <a:lnTo>
                      <a:pt x="1299" y="12"/>
                    </a:lnTo>
                    <a:lnTo>
                      <a:pt x="1302" y="17"/>
                    </a:lnTo>
                    <a:lnTo>
                      <a:pt x="1303" y="23"/>
                    </a:lnTo>
                    <a:lnTo>
                      <a:pt x="1304" y="29"/>
                    </a:lnTo>
                    <a:lnTo>
                      <a:pt x="1304" y="29"/>
                    </a:lnTo>
                    <a:lnTo>
                      <a:pt x="1303" y="34"/>
                    </a:lnTo>
                    <a:lnTo>
                      <a:pt x="1302" y="40"/>
                    </a:lnTo>
                    <a:lnTo>
                      <a:pt x="1299" y="44"/>
                    </a:lnTo>
                    <a:lnTo>
                      <a:pt x="1296" y="49"/>
                    </a:lnTo>
                    <a:lnTo>
                      <a:pt x="1292" y="52"/>
                    </a:lnTo>
                    <a:lnTo>
                      <a:pt x="1287" y="55"/>
                    </a:lnTo>
                    <a:lnTo>
                      <a:pt x="1282" y="56"/>
                    </a:lnTo>
                    <a:lnTo>
                      <a:pt x="1276" y="57"/>
                    </a:lnTo>
                    <a:lnTo>
                      <a:pt x="12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sp>
          <p:nvSpPr>
            <p:cNvPr id="99" name="Oval 98">
              <a:extLst>
                <a:ext uri="{FF2B5EF4-FFF2-40B4-BE49-F238E27FC236}">
                  <a16:creationId xmlns:a16="http://schemas.microsoft.com/office/drawing/2014/main" id="{655717AD-917D-4156-A2DE-A3B69909F94F}"/>
                </a:ext>
              </a:extLst>
            </p:cNvPr>
            <p:cNvSpPr/>
            <p:nvPr/>
          </p:nvSpPr>
          <p:spPr>
            <a:xfrm>
              <a:off x="1483398" y="3346833"/>
              <a:ext cx="1336053" cy="128459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a:t>
              </a:r>
            </a:p>
            <a:p>
              <a:pPr algn="ctr"/>
              <a:r>
                <a:rPr lang="en-US" sz="1600" dirty="0"/>
                <a:t>Profiling</a:t>
              </a:r>
            </a:p>
          </p:txBody>
        </p:sp>
        <p:sp>
          <p:nvSpPr>
            <p:cNvPr id="102" name="Oval 101">
              <a:extLst>
                <a:ext uri="{FF2B5EF4-FFF2-40B4-BE49-F238E27FC236}">
                  <a16:creationId xmlns:a16="http://schemas.microsoft.com/office/drawing/2014/main" id="{83CD9E57-5380-4413-98FE-038A8FFEA41C}"/>
                </a:ext>
              </a:extLst>
            </p:cNvPr>
            <p:cNvSpPr/>
            <p:nvPr/>
          </p:nvSpPr>
          <p:spPr>
            <a:xfrm>
              <a:off x="4768019" y="3205120"/>
              <a:ext cx="1394128" cy="132392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Polarity</a:t>
              </a:r>
            </a:p>
            <a:p>
              <a:pPr algn="ctr"/>
              <a:r>
                <a:rPr lang="en-US" sz="1400" dirty="0"/>
                <a:t>And</a:t>
              </a:r>
            </a:p>
            <a:p>
              <a:pPr algn="ctr"/>
              <a:r>
                <a:rPr lang="en-US" sz="1400" dirty="0"/>
                <a:t>Sentiment Scoring</a:t>
              </a:r>
            </a:p>
          </p:txBody>
        </p:sp>
        <p:sp>
          <p:nvSpPr>
            <p:cNvPr id="103" name="Oval 102">
              <a:extLst>
                <a:ext uri="{FF2B5EF4-FFF2-40B4-BE49-F238E27FC236}">
                  <a16:creationId xmlns:a16="http://schemas.microsoft.com/office/drawing/2014/main" id="{775444C4-2251-4FA4-96B2-8E13304543EF}"/>
                </a:ext>
              </a:extLst>
            </p:cNvPr>
            <p:cNvSpPr/>
            <p:nvPr/>
          </p:nvSpPr>
          <p:spPr>
            <a:xfrm>
              <a:off x="8177151" y="3195160"/>
              <a:ext cx="1372526" cy="128459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Aspect</a:t>
              </a:r>
            </a:p>
            <a:p>
              <a:pPr algn="ctr"/>
              <a:r>
                <a:rPr lang="en-US" sz="1400" dirty="0"/>
                <a:t>Polarity</a:t>
              </a:r>
            </a:p>
          </p:txBody>
        </p:sp>
        <p:sp>
          <p:nvSpPr>
            <p:cNvPr id="104" name="Oval 103">
              <a:extLst>
                <a:ext uri="{FF2B5EF4-FFF2-40B4-BE49-F238E27FC236}">
                  <a16:creationId xmlns:a16="http://schemas.microsoft.com/office/drawing/2014/main" id="{0175C3A4-0F5D-4CBD-9181-643245D233A8}"/>
                </a:ext>
              </a:extLst>
            </p:cNvPr>
            <p:cNvSpPr/>
            <p:nvPr/>
          </p:nvSpPr>
          <p:spPr>
            <a:xfrm>
              <a:off x="3156353" y="2661132"/>
              <a:ext cx="1334772" cy="128459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a:p>
              <a:pPr algn="ctr"/>
              <a:r>
                <a:rPr lang="en-US" sz="1400" dirty="0"/>
                <a:t>Pre-Processing</a:t>
              </a:r>
            </a:p>
          </p:txBody>
        </p:sp>
        <p:sp>
          <p:nvSpPr>
            <p:cNvPr id="105" name="Oval 104">
              <a:extLst>
                <a:ext uri="{FF2B5EF4-FFF2-40B4-BE49-F238E27FC236}">
                  <a16:creationId xmlns:a16="http://schemas.microsoft.com/office/drawing/2014/main" id="{A7FCD16B-5F50-4C05-9175-0F42C1A43D11}"/>
                </a:ext>
              </a:extLst>
            </p:cNvPr>
            <p:cNvSpPr/>
            <p:nvPr/>
          </p:nvSpPr>
          <p:spPr>
            <a:xfrm>
              <a:off x="6486643" y="2669278"/>
              <a:ext cx="1284603" cy="128459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Aspect </a:t>
              </a:r>
            </a:p>
            <a:p>
              <a:pPr algn="ctr"/>
              <a:r>
                <a:rPr lang="en-US" sz="1400" dirty="0"/>
                <a:t>Extraction</a:t>
              </a:r>
            </a:p>
          </p:txBody>
        </p:sp>
        <p:sp>
          <p:nvSpPr>
            <p:cNvPr id="106" name="Oval 105">
              <a:extLst>
                <a:ext uri="{FF2B5EF4-FFF2-40B4-BE49-F238E27FC236}">
                  <a16:creationId xmlns:a16="http://schemas.microsoft.com/office/drawing/2014/main" id="{14698656-0A5C-4185-9714-E621FB2E0428}"/>
                </a:ext>
              </a:extLst>
            </p:cNvPr>
            <p:cNvSpPr/>
            <p:nvPr/>
          </p:nvSpPr>
          <p:spPr>
            <a:xfrm>
              <a:off x="9740153" y="2540335"/>
              <a:ext cx="1396266" cy="125070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Visualization  with </a:t>
              </a:r>
            </a:p>
            <a:p>
              <a:pPr algn="ctr"/>
              <a:r>
                <a:rPr lang="en-US" sz="1400" dirty="0" err="1"/>
                <a:t>Jupyter</a:t>
              </a:r>
              <a:r>
                <a:rPr lang="en-US" sz="1400" dirty="0"/>
                <a:t> </a:t>
              </a:r>
            </a:p>
          </p:txBody>
        </p:sp>
      </p:grpSp>
      <p:grpSp>
        <p:nvGrpSpPr>
          <p:cNvPr id="88" name="Group 87">
            <a:extLst>
              <a:ext uri="{FF2B5EF4-FFF2-40B4-BE49-F238E27FC236}">
                <a16:creationId xmlns:a16="http://schemas.microsoft.com/office/drawing/2014/main" id="{9C83001A-C3CF-46F2-98E5-05550CCB64B5}"/>
              </a:ext>
            </a:extLst>
          </p:cNvPr>
          <p:cNvGrpSpPr/>
          <p:nvPr/>
        </p:nvGrpSpPr>
        <p:grpSpPr>
          <a:xfrm>
            <a:off x="5206624" y="5716038"/>
            <a:ext cx="298177" cy="275846"/>
            <a:chOff x="7527925" y="2894013"/>
            <a:chExt cx="360363" cy="333375"/>
          </a:xfrm>
          <a:solidFill>
            <a:schemeClr val="bg1"/>
          </a:solidFill>
        </p:grpSpPr>
        <p:sp>
          <p:nvSpPr>
            <p:cNvPr id="89" name="Freeform 121">
              <a:extLst>
                <a:ext uri="{FF2B5EF4-FFF2-40B4-BE49-F238E27FC236}">
                  <a16:creationId xmlns:a16="http://schemas.microsoft.com/office/drawing/2014/main" id="{1FD12B4D-EF10-41D0-BC7D-E770F85A9795}"/>
                </a:ext>
              </a:extLst>
            </p:cNvPr>
            <p:cNvSpPr>
              <a:spLocks noEditPoints="1"/>
            </p:cNvSpPr>
            <p:nvPr/>
          </p:nvSpPr>
          <p:spPr bwMode="auto">
            <a:xfrm>
              <a:off x="7527925" y="2894013"/>
              <a:ext cx="360363" cy="333375"/>
            </a:xfrm>
            <a:custGeom>
              <a:avLst/>
              <a:gdLst>
                <a:gd name="T0" fmla="*/ 62 w 1361"/>
                <a:gd name="T1" fmla="*/ 1257 h 1262"/>
                <a:gd name="T2" fmla="*/ 51 w 1361"/>
                <a:gd name="T3" fmla="*/ 1241 h 1262"/>
                <a:gd name="T4" fmla="*/ 53 w 1361"/>
                <a:gd name="T5" fmla="*/ 1220 h 1262"/>
                <a:gd name="T6" fmla="*/ 126 w 1361"/>
                <a:gd name="T7" fmla="*/ 885 h 1262"/>
                <a:gd name="T8" fmla="*/ 49 w 1361"/>
                <a:gd name="T9" fmla="*/ 770 h 1262"/>
                <a:gd name="T10" fmla="*/ 7 w 1361"/>
                <a:gd name="T11" fmla="*/ 641 h 1262"/>
                <a:gd name="T12" fmla="*/ 1 w 1361"/>
                <a:gd name="T13" fmla="*/ 531 h 1262"/>
                <a:gd name="T14" fmla="*/ 31 w 1361"/>
                <a:gd name="T15" fmla="*/ 394 h 1262"/>
                <a:gd name="T16" fmla="*/ 99 w 1361"/>
                <a:gd name="T17" fmla="*/ 270 h 1262"/>
                <a:gd name="T18" fmla="*/ 200 w 1361"/>
                <a:gd name="T19" fmla="*/ 164 h 1262"/>
                <a:gd name="T20" fmla="*/ 328 w 1361"/>
                <a:gd name="T21" fmla="*/ 81 h 1262"/>
                <a:gd name="T22" fmla="*/ 479 w 1361"/>
                <a:gd name="T23" fmla="*/ 25 h 1262"/>
                <a:gd name="T24" fmla="*/ 646 w 1361"/>
                <a:gd name="T25" fmla="*/ 1 h 1262"/>
                <a:gd name="T26" fmla="*/ 784 w 1361"/>
                <a:gd name="T27" fmla="*/ 6 h 1262"/>
                <a:gd name="T28" fmla="*/ 946 w 1361"/>
                <a:gd name="T29" fmla="*/ 44 h 1262"/>
                <a:gd name="T30" fmla="*/ 1087 w 1361"/>
                <a:gd name="T31" fmla="*/ 111 h 1262"/>
                <a:gd name="T32" fmla="*/ 1205 w 1361"/>
                <a:gd name="T33" fmla="*/ 204 h 1262"/>
                <a:gd name="T34" fmla="*/ 1294 w 1361"/>
                <a:gd name="T35" fmla="*/ 317 h 1262"/>
                <a:gd name="T36" fmla="*/ 1348 w 1361"/>
                <a:gd name="T37" fmla="*/ 447 h 1262"/>
                <a:gd name="T38" fmla="*/ 1361 w 1361"/>
                <a:gd name="T39" fmla="*/ 561 h 1262"/>
                <a:gd name="T40" fmla="*/ 1340 w 1361"/>
                <a:gd name="T41" fmla="*/ 700 h 1262"/>
                <a:gd name="T42" fmla="*/ 1279 w 1361"/>
                <a:gd name="T43" fmla="*/ 827 h 1262"/>
                <a:gd name="T44" fmla="*/ 1184 w 1361"/>
                <a:gd name="T45" fmla="*/ 936 h 1262"/>
                <a:gd name="T46" fmla="*/ 1061 w 1361"/>
                <a:gd name="T47" fmla="*/ 1024 h 1262"/>
                <a:gd name="T48" fmla="*/ 914 w 1361"/>
                <a:gd name="T49" fmla="*/ 1086 h 1262"/>
                <a:gd name="T50" fmla="*/ 751 w 1361"/>
                <a:gd name="T51" fmla="*/ 1117 h 1262"/>
                <a:gd name="T52" fmla="*/ 622 w 1361"/>
                <a:gd name="T53" fmla="*/ 1118 h 1262"/>
                <a:gd name="T54" fmla="*/ 482 w 1361"/>
                <a:gd name="T55" fmla="*/ 1096 h 1262"/>
                <a:gd name="T56" fmla="*/ 78 w 1361"/>
                <a:gd name="T57" fmla="*/ 1262 h 1262"/>
                <a:gd name="T58" fmla="*/ 617 w 1361"/>
                <a:gd name="T59" fmla="*/ 59 h 1262"/>
                <a:gd name="T60" fmla="*/ 467 w 1361"/>
                <a:gd name="T61" fmla="*/ 87 h 1262"/>
                <a:gd name="T62" fmla="*/ 333 w 1361"/>
                <a:gd name="T63" fmla="*/ 142 h 1262"/>
                <a:gd name="T64" fmla="*/ 219 w 1361"/>
                <a:gd name="T65" fmla="*/ 221 h 1262"/>
                <a:gd name="T66" fmla="*/ 133 w 1361"/>
                <a:gd name="T67" fmla="*/ 320 h 1262"/>
                <a:gd name="T68" fmla="*/ 77 w 1361"/>
                <a:gd name="T69" fmla="*/ 434 h 1262"/>
                <a:gd name="T70" fmla="*/ 57 w 1361"/>
                <a:gd name="T71" fmla="*/ 561 h 1262"/>
                <a:gd name="T72" fmla="*/ 69 w 1361"/>
                <a:gd name="T73" fmla="*/ 660 h 1262"/>
                <a:gd name="T74" fmla="*/ 117 w 1361"/>
                <a:gd name="T75" fmla="*/ 777 h 1262"/>
                <a:gd name="T76" fmla="*/ 200 w 1361"/>
                <a:gd name="T77" fmla="*/ 881 h 1262"/>
                <a:gd name="T78" fmla="*/ 249 w 1361"/>
                <a:gd name="T79" fmla="*/ 925 h 1262"/>
                <a:gd name="T80" fmla="*/ 252 w 1361"/>
                <a:gd name="T81" fmla="*/ 948 h 1262"/>
                <a:gd name="T82" fmla="*/ 446 w 1361"/>
                <a:gd name="T83" fmla="*/ 1031 h 1262"/>
                <a:gd name="T84" fmla="*/ 487 w 1361"/>
                <a:gd name="T85" fmla="*/ 1038 h 1262"/>
                <a:gd name="T86" fmla="*/ 625 w 1361"/>
                <a:gd name="T87" fmla="*/ 1062 h 1262"/>
                <a:gd name="T88" fmla="*/ 745 w 1361"/>
                <a:gd name="T89" fmla="*/ 1061 h 1262"/>
                <a:gd name="T90" fmla="*/ 895 w 1361"/>
                <a:gd name="T91" fmla="*/ 1033 h 1262"/>
                <a:gd name="T92" fmla="*/ 1030 w 1361"/>
                <a:gd name="T93" fmla="*/ 978 h 1262"/>
                <a:gd name="T94" fmla="*/ 1143 w 1361"/>
                <a:gd name="T95" fmla="*/ 898 h 1262"/>
                <a:gd name="T96" fmla="*/ 1229 w 1361"/>
                <a:gd name="T97" fmla="*/ 800 h 1262"/>
                <a:gd name="T98" fmla="*/ 1285 w 1361"/>
                <a:gd name="T99" fmla="*/ 686 h 1262"/>
                <a:gd name="T100" fmla="*/ 1304 w 1361"/>
                <a:gd name="T101" fmla="*/ 561 h 1262"/>
                <a:gd name="T102" fmla="*/ 1292 w 1361"/>
                <a:gd name="T103" fmla="*/ 458 h 1262"/>
                <a:gd name="T104" fmla="*/ 1243 w 1361"/>
                <a:gd name="T105" fmla="*/ 342 h 1262"/>
                <a:gd name="T106" fmla="*/ 1162 w 1361"/>
                <a:gd name="T107" fmla="*/ 240 h 1262"/>
                <a:gd name="T108" fmla="*/ 1054 w 1361"/>
                <a:gd name="T109" fmla="*/ 156 h 1262"/>
                <a:gd name="T110" fmla="*/ 924 w 1361"/>
                <a:gd name="T111" fmla="*/ 96 h 1262"/>
                <a:gd name="T112" fmla="*/ 776 w 1361"/>
                <a:gd name="T113" fmla="*/ 62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1" h="1262">
                  <a:moveTo>
                    <a:pt x="78" y="1262"/>
                  </a:moveTo>
                  <a:lnTo>
                    <a:pt x="78" y="1262"/>
                  </a:lnTo>
                  <a:lnTo>
                    <a:pt x="72" y="1261"/>
                  </a:lnTo>
                  <a:lnTo>
                    <a:pt x="67" y="1259"/>
                  </a:lnTo>
                  <a:lnTo>
                    <a:pt x="62" y="1257"/>
                  </a:lnTo>
                  <a:lnTo>
                    <a:pt x="58" y="1253"/>
                  </a:lnTo>
                  <a:lnTo>
                    <a:pt x="58" y="1253"/>
                  </a:lnTo>
                  <a:lnTo>
                    <a:pt x="55" y="1249"/>
                  </a:lnTo>
                  <a:lnTo>
                    <a:pt x="53" y="1245"/>
                  </a:lnTo>
                  <a:lnTo>
                    <a:pt x="51" y="1241"/>
                  </a:lnTo>
                  <a:lnTo>
                    <a:pt x="50" y="1237"/>
                  </a:lnTo>
                  <a:lnTo>
                    <a:pt x="50" y="1232"/>
                  </a:lnTo>
                  <a:lnTo>
                    <a:pt x="50" y="1228"/>
                  </a:lnTo>
                  <a:lnTo>
                    <a:pt x="51" y="1224"/>
                  </a:lnTo>
                  <a:lnTo>
                    <a:pt x="53" y="1220"/>
                  </a:lnTo>
                  <a:lnTo>
                    <a:pt x="189" y="947"/>
                  </a:lnTo>
                  <a:lnTo>
                    <a:pt x="189" y="947"/>
                  </a:lnTo>
                  <a:lnTo>
                    <a:pt x="167" y="927"/>
                  </a:lnTo>
                  <a:lnTo>
                    <a:pt x="146" y="907"/>
                  </a:lnTo>
                  <a:lnTo>
                    <a:pt x="126" y="885"/>
                  </a:lnTo>
                  <a:lnTo>
                    <a:pt x="108" y="864"/>
                  </a:lnTo>
                  <a:lnTo>
                    <a:pt x="91" y="840"/>
                  </a:lnTo>
                  <a:lnTo>
                    <a:pt x="76" y="817"/>
                  </a:lnTo>
                  <a:lnTo>
                    <a:pt x="62" y="794"/>
                  </a:lnTo>
                  <a:lnTo>
                    <a:pt x="49" y="770"/>
                  </a:lnTo>
                  <a:lnTo>
                    <a:pt x="38" y="744"/>
                  </a:lnTo>
                  <a:lnTo>
                    <a:pt x="28" y="719"/>
                  </a:lnTo>
                  <a:lnTo>
                    <a:pt x="19" y="694"/>
                  </a:lnTo>
                  <a:lnTo>
                    <a:pt x="13" y="668"/>
                  </a:lnTo>
                  <a:lnTo>
                    <a:pt x="7" y="641"/>
                  </a:lnTo>
                  <a:lnTo>
                    <a:pt x="3" y="614"/>
                  </a:lnTo>
                  <a:lnTo>
                    <a:pt x="1" y="587"/>
                  </a:lnTo>
                  <a:lnTo>
                    <a:pt x="0" y="561"/>
                  </a:lnTo>
                  <a:lnTo>
                    <a:pt x="0" y="561"/>
                  </a:lnTo>
                  <a:lnTo>
                    <a:pt x="1" y="531"/>
                  </a:lnTo>
                  <a:lnTo>
                    <a:pt x="4" y="503"/>
                  </a:lnTo>
                  <a:lnTo>
                    <a:pt x="8" y="475"/>
                  </a:lnTo>
                  <a:lnTo>
                    <a:pt x="14" y="447"/>
                  </a:lnTo>
                  <a:lnTo>
                    <a:pt x="22" y="420"/>
                  </a:lnTo>
                  <a:lnTo>
                    <a:pt x="31" y="394"/>
                  </a:lnTo>
                  <a:lnTo>
                    <a:pt x="42" y="368"/>
                  </a:lnTo>
                  <a:lnTo>
                    <a:pt x="54" y="342"/>
                  </a:lnTo>
                  <a:lnTo>
                    <a:pt x="68" y="317"/>
                  </a:lnTo>
                  <a:lnTo>
                    <a:pt x="83" y="293"/>
                  </a:lnTo>
                  <a:lnTo>
                    <a:pt x="99" y="270"/>
                  </a:lnTo>
                  <a:lnTo>
                    <a:pt x="116" y="247"/>
                  </a:lnTo>
                  <a:lnTo>
                    <a:pt x="136" y="225"/>
                  </a:lnTo>
                  <a:lnTo>
                    <a:pt x="156" y="204"/>
                  </a:lnTo>
                  <a:lnTo>
                    <a:pt x="177" y="184"/>
                  </a:lnTo>
                  <a:lnTo>
                    <a:pt x="200" y="164"/>
                  </a:lnTo>
                  <a:lnTo>
                    <a:pt x="223" y="145"/>
                  </a:lnTo>
                  <a:lnTo>
                    <a:pt x="249" y="128"/>
                  </a:lnTo>
                  <a:lnTo>
                    <a:pt x="274" y="111"/>
                  </a:lnTo>
                  <a:lnTo>
                    <a:pt x="300" y="96"/>
                  </a:lnTo>
                  <a:lnTo>
                    <a:pt x="328" y="81"/>
                  </a:lnTo>
                  <a:lnTo>
                    <a:pt x="357" y="68"/>
                  </a:lnTo>
                  <a:lnTo>
                    <a:pt x="386" y="55"/>
                  </a:lnTo>
                  <a:lnTo>
                    <a:pt x="416" y="44"/>
                  </a:lnTo>
                  <a:lnTo>
                    <a:pt x="447" y="34"/>
                  </a:lnTo>
                  <a:lnTo>
                    <a:pt x="479" y="25"/>
                  </a:lnTo>
                  <a:lnTo>
                    <a:pt x="511" y="17"/>
                  </a:lnTo>
                  <a:lnTo>
                    <a:pt x="544" y="11"/>
                  </a:lnTo>
                  <a:lnTo>
                    <a:pt x="577" y="6"/>
                  </a:lnTo>
                  <a:lnTo>
                    <a:pt x="611" y="3"/>
                  </a:lnTo>
                  <a:lnTo>
                    <a:pt x="646" y="1"/>
                  </a:lnTo>
                  <a:lnTo>
                    <a:pt x="681" y="0"/>
                  </a:lnTo>
                  <a:lnTo>
                    <a:pt x="681" y="0"/>
                  </a:lnTo>
                  <a:lnTo>
                    <a:pt x="715" y="1"/>
                  </a:lnTo>
                  <a:lnTo>
                    <a:pt x="751" y="3"/>
                  </a:lnTo>
                  <a:lnTo>
                    <a:pt x="784" y="6"/>
                  </a:lnTo>
                  <a:lnTo>
                    <a:pt x="817" y="11"/>
                  </a:lnTo>
                  <a:lnTo>
                    <a:pt x="851" y="17"/>
                  </a:lnTo>
                  <a:lnTo>
                    <a:pt x="883" y="25"/>
                  </a:lnTo>
                  <a:lnTo>
                    <a:pt x="914" y="34"/>
                  </a:lnTo>
                  <a:lnTo>
                    <a:pt x="946" y="44"/>
                  </a:lnTo>
                  <a:lnTo>
                    <a:pt x="975" y="55"/>
                  </a:lnTo>
                  <a:lnTo>
                    <a:pt x="1004" y="68"/>
                  </a:lnTo>
                  <a:lnTo>
                    <a:pt x="1034" y="81"/>
                  </a:lnTo>
                  <a:lnTo>
                    <a:pt x="1061" y="96"/>
                  </a:lnTo>
                  <a:lnTo>
                    <a:pt x="1087" y="111"/>
                  </a:lnTo>
                  <a:lnTo>
                    <a:pt x="1113" y="128"/>
                  </a:lnTo>
                  <a:lnTo>
                    <a:pt x="1138" y="145"/>
                  </a:lnTo>
                  <a:lnTo>
                    <a:pt x="1162" y="164"/>
                  </a:lnTo>
                  <a:lnTo>
                    <a:pt x="1184" y="184"/>
                  </a:lnTo>
                  <a:lnTo>
                    <a:pt x="1205" y="204"/>
                  </a:lnTo>
                  <a:lnTo>
                    <a:pt x="1226" y="225"/>
                  </a:lnTo>
                  <a:lnTo>
                    <a:pt x="1245" y="247"/>
                  </a:lnTo>
                  <a:lnTo>
                    <a:pt x="1263" y="270"/>
                  </a:lnTo>
                  <a:lnTo>
                    <a:pt x="1279" y="293"/>
                  </a:lnTo>
                  <a:lnTo>
                    <a:pt x="1294" y="317"/>
                  </a:lnTo>
                  <a:lnTo>
                    <a:pt x="1307" y="342"/>
                  </a:lnTo>
                  <a:lnTo>
                    <a:pt x="1320" y="368"/>
                  </a:lnTo>
                  <a:lnTo>
                    <a:pt x="1331" y="394"/>
                  </a:lnTo>
                  <a:lnTo>
                    <a:pt x="1340" y="420"/>
                  </a:lnTo>
                  <a:lnTo>
                    <a:pt x="1348" y="447"/>
                  </a:lnTo>
                  <a:lnTo>
                    <a:pt x="1353" y="475"/>
                  </a:lnTo>
                  <a:lnTo>
                    <a:pt x="1358" y="503"/>
                  </a:lnTo>
                  <a:lnTo>
                    <a:pt x="1360" y="531"/>
                  </a:lnTo>
                  <a:lnTo>
                    <a:pt x="1361" y="561"/>
                  </a:lnTo>
                  <a:lnTo>
                    <a:pt x="1361" y="561"/>
                  </a:lnTo>
                  <a:lnTo>
                    <a:pt x="1360" y="589"/>
                  </a:lnTo>
                  <a:lnTo>
                    <a:pt x="1358" y="617"/>
                  </a:lnTo>
                  <a:lnTo>
                    <a:pt x="1353" y="645"/>
                  </a:lnTo>
                  <a:lnTo>
                    <a:pt x="1348" y="673"/>
                  </a:lnTo>
                  <a:lnTo>
                    <a:pt x="1340" y="700"/>
                  </a:lnTo>
                  <a:lnTo>
                    <a:pt x="1331" y="726"/>
                  </a:lnTo>
                  <a:lnTo>
                    <a:pt x="1320" y="752"/>
                  </a:lnTo>
                  <a:lnTo>
                    <a:pt x="1307" y="778"/>
                  </a:lnTo>
                  <a:lnTo>
                    <a:pt x="1294" y="803"/>
                  </a:lnTo>
                  <a:lnTo>
                    <a:pt x="1279" y="827"/>
                  </a:lnTo>
                  <a:lnTo>
                    <a:pt x="1263" y="850"/>
                  </a:lnTo>
                  <a:lnTo>
                    <a:pt x="1245" y="873"/>
                  </a:lnTo>
                  <a:lnTo>
                    <a:pt x="1226" y="895"/>
                  </a:lnTo>
                  <a:lnTo>
                    <a:pt x="1205" y="916"/>
                  </a:lnTo>
                  <a:lnTo>
                    <a:pt x="1184" y="936"/>
                  </a:lnTo>
                  <a:lnTo>
                    <a:pt x="1162" y="956"/>
                  </a:lnTo>
                  <a:lnTo>
                    <a:pt x="1138" y="975"/>
                  </a:lnTo>
                  <a:lnTo>
                    <a:pt x="1113" y="992"/>
                  </a:lnTo>
                  <a:lnTo>
                    <a:pt x="1087" y="1009"/>
                  </a:lnTo>
                  <a:lnTo>
                    <a:pt x="1061" y="1024"/>
                  </a:lnTo>
                  <a:lnTo>
                    <a:pt x="1034" y="1039"/>
                  </a:lnTo>
                  <a:lnTo>
                    <a:pt x="1004" y="1052"/>
                  </a:lnTo>
                  <a:lnTo>
                    <a:pt x="975" y="1065"/>
                  </a:lnTo>
                  <a:lnTo>
                    <a:pt x="946" y="1076"/>
                  </a:lnTo>
                  <a:lnTo>
                    <a:pt x="914" y="1086"/>
                  </a:lnTo>
                  <a:lnTo>
                    <a:pt x="883" y="1095"/>
                  </a:lnTo>
                  <a:lnTo>
                    <a:pt x="851" y="1103"/>
                  </a:lnTo>
                  <a:lnTo>
                    <a:pt x="817" y="1109"/>
                  </a:lnTo>
                  <a:lnTo>
                    <a:pt x="784" y="1114"/>
                  </a:lnTo>
                  <a:lnTo>
                    <a:pt x="751" y="1117"/>
                  </a:lnTo>
                  <a:lnTo>
                    <a:pt x="715" y="1119"/>
                  </a:lnTo>
                  <a:lnTo>
                    <a:pt x="681" y="1120"/>
                  </a:lnTo>
                  <a:lnTo>
                    <a:pt x="681" y="1120"/>
                  </a:lnTo>
                  <a:lnTo>
                    <a:pt x="652" y="1120"/>
                  </a:lnTo>
                  <a:lnTo>
                    <a:pt x="622" y="1118"/>
                  </a:lnTo>
                  <a:lnTo>
                    <a:pt x="594" y="1116"/>
                  </a:lnTo>
                  <a:lnTo>
                    <a:pt x="566" y="1112"/>
                  </a:lnTo>
                  <a:lnTo>
                    <a:pt x="538" y="1108"/>
                  </a:lnTo>
                  <a:lnTo>
                    <a:pt x="509" y="1102"/>
                  </a:lnTo>
                  <a:lnTo>
                    <a:pt x="482" y="1096"/>
                  </a:lnTo>
                  <a:lnTo>
                    <a:pt x="455" y="1089"/>
                  </a:lnTo>
                  <a:lnTo>
                    <a:pt x="90" y="1259"/>
                  </a:lnTo>
                  <a:lnTo>
                    <a:pt x="90" y="1259"/>
                  </a:lnTo>
                  <a:lnTo>
                    <a:pt x="84" y="1261"/>
                  </a:lnTo>
                  <a:lnTo>
                    <a:pt x="78" y="1262"/>
                  </a:lnTo>
                  <a:lnTo>
                    <a:pt x="78" y="1262"/>
                  </a:lnTo>
                  <a:close/>
                  <a:moveTo>
                    <a:pt x="681" y="56"/>
                  </a:moveTo>
                  <a:lnTo>
                    <a:pt x="681" y="56"/>
                  </a:lnTo>
                  <a:lnTo>
                    <a:pt x="649" y="57"/>
                  </a:lnTo>
                  <a:lnTo>
                    <a:pt x="617" y="59"/>
                  </a:lnTo>
                  <a:lnTo>
                    <a:pt x="586" y="62"/>
                  </a:lnTo>
                  <a:lnTo>
                    <a:pt x="556" y="66"/>
                  </a:lnTo>
                  <a:lnTo>
                    <a:pt x="526" y="73"/>
                  </a:lnTo>
                  <a:lnTo>
                    <a:pt x="495" y="79"/>
                  </a:lnTo>
                  <a:lnTo>
                    <a:pt x="467" y="87"/>
                  </a:lnTo>
                  <a:lnTo>
                    <a:pt x="439" y="96"/>
                  </a:lnTo>
                  <a:lnTo>
                    <a:pt x="410" y="106"/>
                  </a:lnTo>
                  <a:lnTo>
                    <a:pt x="384" y="117"/>
                  </a:lnTo>
                  <a:lnTo>
                    <a:pt x="358" y="129"/>
                  </a:lnTo>
                  <a:lnTo>
                    <a:pt x="333" y="142"/>
                  </a:lnTo>
                  <a:lnTo>
                    <a:pt x="308" y="156"/>
                  </a:lnTo>
                  <a:lnTo>
                    <a:pt x="284" y="172"/>
                  </a:lnTo>
                  <a:lnTo>
                    <a:pt x="262" y="188"/>
                  </a:lnTo>
                  <a:lnTo>
                    <a:pt x="240" y="204"/>
                  </a:lnTo>
                  <a:lnTo>
                    <a:pt x="219" y="221"/>
                  </a:lnTo>
                  <a:lnTo>
                    <a:pt x="200" y="240"/>
                  </a:lnTo>
                  <a:lnTo>
                    <a:pt x="181" y="258"/>
                  </a:lnTo>
                  <a:lnTo>
                    <a:pt x="164" y="279"/>
                  </a:lnTo>
                  <a:lnTo>
                    <a:pt x="148" y="299"/>
                  </a:lnTo>
                  <a:lnTo>
                    <a:pt x="133" y="320"/>
                  </a:lnTo>
                  <a:lnTo>
                    <a:pt x="118" y="342"/>
                  </a:lnTo>
                  <a:lnTo>
                    <a:pt x="106" y="365"/>
                  </a:lnTo>
                  <a:lnTo>
                    <a:pt x="95" y="387"/>
                  </a:lnTo>
                  <a:lnTo>
                    <a:pt x="85" y="410"/>
                  </a:lnTo>
                  <a:lnTo>
                    <a:pt x="77" y="434"/>
                  </a:lnTo>
                  <a:lnTo>
                    <a:pt x="70" y="458"/>
                  </a:lnTo>
                  <a:lnTo>
                    <a:pt x="65" y="484"/>
                  </a:lnTo>
                  <a:lnTo>
                    <a:pt x="61" y="509"/>
                  </a:lnTo>
                  <a:lnTo>
                    <a:pt x="58" y="534"/>
                  </a:lnTo>
                  <a:lnTo>
                    <a:pt x="57" y="561"/>
                  </a:lnTo>
                  <a:lnTo>
                    <a:pt x="57" y="561"/>
                  </a:lnTo>
                  <a:lnTo>
                    <a:pt x="58" y="586"/>
                  </a:lnTo>
                  <a:lnTo>
                    <a:pt x="60" y="610"/>
                  </a:lnTo>
                  <a:lnTo>
                    <a:pt x="64" y="635"/>
                  </a:lnTo>
                  <a:lnTo>
                    <a:pt x="69" y="660"/>
                  </a:lnTo>
                  <a:lnTo>
                    <a:pt x="76" y="684"/>
                  </a:lnTo>
                  <a:lnTo>
                    <a:pt x="84" y="708"/>
                  </a:lnTo>
                  <a:lnTo>
                    <a:pt x="94" y="731"/>
                  </a:lnTo>
                  <a:lnTo>
                    <a:pt x="105" y="753"/>
                  </a:lnTo>
                  <a:lnTo>
                    <a:pt x="117" y="777"/>
                  </a:lnTo>
                  <a:lnTo>
                    <a:pt x="131" y="798"/>
                  </a:lnTo>
                  <a:lnTo>
                    <a:pt x="147" y="820"/>
                  </a:lnTo>
                  <a:lnTo>
                    <a:pt x="163" y="840"/>
                  </a:lnTo>
                  <a:lnTo>
                    <a:pt x="181" y="861"/>
                  </a:lnTo>
                  <a:lnTo>
                    <a:pt x="200" y="881"/>
                  </a:lnTo>
                  <a:lnTo>
                    <a:pt x="220" y="900"/>
                  </a:lnTo>
                  <a:lnTo>
                    <a:pt x="243" y="918"/>
                  </a:lnTo>
                  <a:lnTo>
                    <a:pt x="243" y="918"/>
                  </a:lnTo>
                  <a:lnTo>
                    <a:pt x="246" y="921"/>
                  </a:lnTo>
                  <a:lnTo>
                    <a:pt x="249" y="925"/>
                  </a:lnTo>
                  <a:lnTo>
                    <a:pt x="251" y="929"/>
                  </a:lnTo>
                  <a:lnTo>
                    <a:pt x="252" y="934"/>
                  </a:lnTo>
                  <a:lnTo>
                    <a:pt x="253" y="938"/>
                  </a:lnTo>
                  <a:lnTo>
                    <a:pt x="253" y="943"/>
                  </a:lnTo>
                  <a:lnTo>
                    <a:pt x="252" y="948"/>
                  </a:lnTo>
                  <a:lnTo>
                    <a:pt x="250" y="952"/>
                  </a:lnTo>
                  <a:lnTo>
                    <a:pt x="140" y="1173"/>
                  </a:lnTo>
                  <a:lnTo>
                    <a:pt x="441" y="1032"/>
                  </a:lnTo>
                  <a:lnTo>
                    <a:pt x="441" y="1032"/>
                  </a:lnTo>
                  <a:lnTo>
                    <a:pt x="446" y="1031"/>
                  </a:lnTo>
                  <a:lnTo>
                    <a:pt x="451" y="1030"/>
                  </a:lnTo>
                  <a:lnTo>
                    <a:pt x="456" y="1030"/>
                  </a:lnTo>
                  <a:lnTo>
                    <a:pt x="461" y="1031"/>
                  </a:lnTo>
                  <a:lnTo>
                    <a:pt x="461" y="1031"/>
                  </a:lnTo>
                  <a:lnTo>
                    <a:pt x="487" y="1038"/>
                  </a:lnTo>
                  <a:lnTo>
                    <a:pt x="514" y="1045"/>
                  </a:lnTo>
                  <a:lnTo>
                    <a:pt x="542" y="1050"/>
                  </a:lnTo>
                  <a:lnTo>
                    <a:pt x="569" y="1056"/>
                  </a:lnTo>
                  <a:lnTo>
                    <a:pt x="596" y="1059"/>
                  </a:lnTo>
                  <a:lnTo>
                    <a:pt x="625" y="1062"/>
                  </a:lnTo>
                  <a:lnTo>
                    <a:pt x="653" y="1063"/>
                  </a:lnTo>
                  <a:lnTo>
                    <a:pt x="681" y="1064"/>
                  </a:lnTo>
                  <a:lnTo>
                    <a:pt x="681" y="1064"/>
                  </a:lnTo>
                  <a:lnTo>
                    <a:pt x="712" y="1063"/>
                  </a:lnTo>
                  <a:lnTo>
                    <a:pt x="745" y="1061"/>
                  </a:lnTo>
                  <a:lnTo>
                    <a:pt x="776" y="1058"/>
                  </a:lnTo>
                  <a:lnTo>
                    <a:pt x="806" y="1053"/>
                  </a:lnTo>
                  <a:lnTo>
                    <a:pt x="837" y="1047"/>
                  </a:lnTo>
                  <a:lnTo>
                    <a:pt x="866" y="1041"/>
                  </a:lnTo>
                  <a:lnTo>
                    <a:pt x="895" y="1033"/>
                  </a:lnTo>
                  <a:lnTo>
                    <a:pt x="924" y="1024"/>
                  </a:lnTo>
                  <a:lnTo>
                    <a:pt x="951" y="1014"/>
                  </a:lnTo>
                  <a:lnTo>
                    <a:pt x="978" y="1003"/>
                  </a:lnTo>
                  <a:lnTo>
                    <a:pt x="1004" y="991"/>
                  </a:lnTo>
                  <a:lnTo>
                    <a:pt x="1030" y="978"/>
                  </a:lnTo>
                  <a:lnTo>
                    <a:pt x="1054" y="964"/>
                  </a:lnTo>
                  <a:lnTo>
                    <a:pt x="1077" y="948"/>
                  </a:lnTo>
                  <a:lnTo>
                    <a:pt x="1100" y="932"/>
                  </a:lnTo>
                  <a:lnTo>
                    <a:pt x="1122" y="916"/>
                  </a:lnTo>
                  <a:lnTo>
                    <a:pt x="1143" y="898"/>
                  </a:lnTo>
                  <a:lnTo>
                    <a:pt x="1162" y="880"/>
                  </a:lnTo>
                  <a:lnTo>
                    <a:pt x="1180" y="862"/>
                  </a:lnTo>
                  <a:lnTo>
                    <a:pt x="1198" y="841"/>
                  </a:lnTo>
                  <a:lnTo>
                    <a:pt x="1215" y="821"/>
                  </a:lnTo>
                  <a:lnTo>
                    <a:pt x="1229" y="800"/>
                  </a:lnTo>
                  <a:lnTo>
                    <a:pt x="1243" y="778"/>
                  </a:lnTo>
                  <a:lnTo>
                    <a:pt x="1256" y="755"/>
                  </a:lnTo>
                  <a:lnTo>
                    <a:pt x="1267" y="733"/>
                  </a:lnTo>
                  <a:lnTo>
                    <a:pt x="1276" y="710"/>
                  </a:lnTo>
                  <a:lnTo>
                    <a:pt x="1285" y="686"/>
                  </a:lnTo>
                  <a:lnTo>
                    <a:pt x="1292" y="662"/>
                  </a:lnTo>
                  <a:lnTo>
                    <a:pt x="1297" y="636"/>
                  </a:lnTo>
                  <a:lnTo>
                    <a:pt x="1301" y="611"/>
                  </a:lnTo>
                  <a:lnTo>
                    <a:pt x="1303" y="586"/>
                  </a:lnTo>
                  <a:lnTo>
                    <a:pt x="1304" y="561"/>
                  </a:lnTo>
                  <a:lnTo>
                    <a:pt x="1304" y="561"/>
                  </a:lnTo>
                  <a:lnTo>
                    <a:pt x="1303" y="534"/>
                  </a:lnTo>
                  <a:lnTo>
                    <a:pt x="1301" y="509"/>
                  </a:lnTo>
                  <a:lnTo>
                    <a:pt x="1297" y="484"/>
                  </a:lnTo>
                  <a:lnTo>
                    <a:pt x="1292" y="458"/>
                  </a:lnTo>
                  <a:lnTo>
                    <a:pt x="1285" y="434"/>
                  </a:lnTo>
                  <a:lnTo>
                    <a:pt x="1276" y="410"/>
                  </a:lnTo>
                  <a:lnTo>
                    <a:pt x="1267" y="387"/>
                  </a:lnTo>
                  <a:lnTo>
                    <a:pt x="1256" y="365"/>
                  </a:lnTo>
                  <a:lnTo>
                    <a:pt x="1243" y="342"/>
                  </a:lnTo>
                  <a:lnTo>
                    <a:pt x="1229" y="320"/>
                  </a:lnTo>
                  <a:lnTo>
                    <a:pt x="1215" y="299"/>
                  </a:lnTo>
                  <a:lnTo>
                    <a:pt x="1198" y="279"/>
                  </a:lnTo>
                  <a:lnTo>
                    <a:pt x="1180" y="258"/>
                  </a:lnTo>
                  <a:lnTo>
                    <a:pt x="1162" y="240"/>
                  </a:lnTo>
                  <a:lnTo>
                    <a:pt x="1143" y="221"/>
                  </a:lnTo>
                  <a:lnTo>
                    <a:pt x="1122" y="204"/>
                  </a:lnTo>
                  <a:lnTo>
                    <a:pt x="1100" y="188"/>
                  </a:lnTo>
                  <a:lnTo>
                    <a:pt x="1077" y="172"/>
                  </a:lnTo>
                  <a:lnTo>
                    <a:pt x="1054" y="156"/>
                  </a:lnTo>
                  <a:lnTo>
                    <a:pt x="1030" y="142"/>
                  </a:lnTo>
                  <a:lnTo>
                    <a:pt x="1004" y="129"/>
                  </a:lnTo>
                  <a:lnTo>
                    <a:pt x="978" y="117"/>
                  </a:lnTo>
                  <a:lnTo>
                    <a:pt x="951" y="106"/>
                  </a:lnTo>
                  <a:lnTo>
                    <a:pt x="924" y="96"/>
                  </a:lnTo>
                  <a:lnTo>
                    <a:pt x="895" y="87"/>
                  </a:lnTo>
                  <a:lnTo>
                    <a:pt x="866" y="79"/>
                  </a:lnTo>
                  <a:lnTo>
                    <a:pt x="837" y="73"/>
                  </a:lnTo>
                  <a:lnTo>
                    <a:pt x="806" y="66"/>
                  </a:lnTo>
                  <a:lnTo>
                    <a:pt x="776" y="62"/>
                  </a:lnTo>
                  <a:lnTo>
                    <a:pt x="745" y="59"/>
                  </a:lnTo>
                  <a:lnTo>
                    <a:pt x="712" y="57"/>
                  </a:lnTo>
                  <a:lnTo>
                    <a:pt x="681" y="56"/>
                  </a:lnTo>
                  <a:lnTo>
                    <a:pt x="681"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22">
              <a:extLst>
                <a:ext uri="{FF2B5EF4-FFF2-40B4-BE49-F238E27FC236}">
                  <a16:creationId xmlns:a16="http://schemas.microsoft.com/office/drawing/2014/main" id="{9BD6ACF5-CCAB-4CBD-BEB9-06D83D1BEB52}"/>
                </a:ext>
              </a:extLst>
            </p:cNvPr>
            <p:cNvSpPr>
              <a:spLocks/>
            </p:cNvSpPr>
            <p:nvPr/>
          </p:nvSpPr>
          <p:spPr bwMode="auto">
            <a:xfrm>
              <a:off x="7662863" y="2962275"/>
              <a:ext cx="104775" cy="122238"/>
            </a:xfrm>
            <a:custGeom>
              <a:avLst/>
              <a:gdLst>
                <a:gd name="T0" fmla="*/ 193 w 397"/>
                <a:gd name="T1" fmla="*/ 464 h 464"/>
                <a:gd name="T2" fmla="*/ 179 w 397"/>
                <a:gd name="T3" fmla="*/ 456 h 464"/>
                <a:gd name="T4" fmla="*/ 171 w 397"/>
                <a:gd name="T5" fmla="*/ 442 h 464"/>
                <a:gd name="T6" fmla="*/ 171 w 397"/>
                <a:gd name="T7" fmla="*/ 365 h 464"/>
                <a:gd name="T8" fmla="*/ 176 w 397"/>
                <a:gd name="T9" fmla="*/ 350 h 464"/>
                <a:gd name="T10" fmla="*/ 188 w 397"/>
                <a:gd name="T11" fmla="*/ 339 h 464"/>
                <a:gd name="T12" fmla="*/ 199 w 397"/>
                <a:gd name="T13" fmla="*/ 337 h 464"/>
                <a:gd name="T14" fmla="*/ 241 w 397"/>
                <a:gd name="T15" fmla="*/ 331 h 464"/>
                <a:gd name="T16" fmla="*/ 278 w 397"/>
                <a:gd name="T17" fmla="*/ 313 h 464"/>
                <a:gd name="T18" fmla="*/ 308 w 397"/>
                <a:gd name="T19" fmla="*/ 286 h 464"/>
                <a:gd name="T20" fmla="*/ 330 w 397"/>
                <a:gd name="T21" fmla="*/ 251 h 464"/>
                <a:gd name="T22" fmla="*/ 340 w 397"/>
                <a:gd name="T23" fmla="*/ 212 h 464"/>
                <a:gd name="T24" fmla="*/ 340 w 397"/>
                <a:gd name="T25" fmla="*/ 182 h 464"/>
                <a:gd name="T26" fmla="*/ 330 w 397"/>
                <a:gd name="T27" fmla="*/ 143 h 464"/>
                <a:gd name="T28" fmla="*/ 308 w 397"/>
                <a:gd name="T29" fmla="*/ 108 h 464"/>
                <a:gd name="T30" fmla="*/ 278 w 397"/>
                <a:gd name="T31" fmla="*/ 81 h 464"/>
                <a:gd name="T32" fmla="*/ 241 w 397"/>
                <a:gd name="T33" fmla="*/ 63 h 464"/>
                <a:gd name="T34" fmla="*/ 199 w 397"/>
                <a:gd name="T35" fmla="*/ 57 h 464"/>
                <a:gd name="T36" fmla="*/ 171 w 397"/>
                <a:gd name="T37" fmla="*/ 60 h 464"/>
                <a:gd name="T38" fmla="*/ 133 w 397"/>
                <a:gd name="T39" fmla="*/ 75 h 464"/>
                <a:gd name="T40" fmla="*/ 99 w 397"/>
                <a:gd name="T41" fmla="*/ 100 h 464"/>
                <a:gd name="T42" fmla="*/ 75 w 397"/>
                <a:gd name="T43" fmla="*/ 134 h 464"/>
                <a:gd name="T44" fmla="*/ 60 w 397"/>
                <a:gd name="T45" fmla="*/ 173 h 464"/>
                <a:gd name="T46" fmla="*/ 58 w 397"/>
                <a:gd name="T47" fmla="*/ 202 h 464"/>
                <a:gd name="T48" fmla="*/ 53 w 397"/>
                <a:gd name="T49" fmla="*/ 219 h 464"/>
                <a:gd name="T50" fmla="*/ 40 w 397"/>
                <a:gd name="T51" fmla="*/ 229 h 464"/>
                <a:gd name="T52" fmla="*/ 29 w 397"/>
                <a:gd name="T53" fmla="*/ 231 h 464"/>
                <a:gd name="T54" fmla="*/ 13 w 397"/>
                <a:gd name="T55" fmla="*/ 226 h 464"/>
                <a:gd name="T56" fmla="*/ 3 w 397"/>
                <a:gd name="T57" fmla="*/ 214 h 464"/>
                <a:gd name="T58" fmla="*/ 0 w 397"/>
                <a:gd name="T59" fmla="*/ 202 h 464"/>
                <a:gd name="T60" fmla="*/ 9 w 397"/>
                <a:gd name="T61" fmla="*/ 142 h 464"/>
                <a:gd name="T62" fmla="*/ 35 w 397"/>
                <a:gd name="T63" fmla="*/ 89 h 464"/>
                <a:gd name="T64" fmla="*/ 73 w 397"/>
                <a:gd name="T65" fmla="*/ 47 h 464"/>
                <a:gd name="T66" fmla="*/ 122 w 397"/>
                <a:gd name="T67" fmla="*/ 17 h 464"/>
                <a:gd name="T68" fmla="*/ 179 w 397"/>
                <a:gd name="T69" fmla="*/ 1 h 464"/>
                <a:gd name="T70" fmla="*/ 220 w 397"/>
                <a:gd name="T71" fmla="*/ 1 h 464"/>
                <a:gd name="T72" fmla="*/ 276 w 397"/>
                <a:gd name="T73" fmla="*/ 16 h 464"/>
                <a:gd name="T74" fmla="*/ 326 w 397"/>
                <a:gd name="T75" fmla="*/ 45 h 464"/>
                <a:gd name="T76" fmla="*/ 364 w 397"/>
                <a:gd name="T77" fmla="*/ 87 h 464"/>
                <a:gd name="T78" fmla="*/ 388 w 397"/>
                <a:gd name="T79" fmla="*/ 139 h 464"/>
                <a:gd name="T80" fmla="*/ 397 w 397"/>
                <a:gd name="T81" fmla="*/ 197 h 464"/>
                <a:gd name="T82" fmla="*/ 394 w 397"/>
                <a:gd name="T83" fmla="*/ 233 h 464"/>
                <a:gd name="T84" fmla="*/ 377 w 397"/>
                <a:gd name="T85" fmla="*/ 283 h 464"/>
                <a:gd name="T86" fmla="*/ 349 w 397"/>
                <a:gd name="T87" fmla="*/ 327 h 464"/>
                <a:gd name="T88" fmla="*/ 309 w 397"/>
                <a:gd name="T89" fmla="*/ 360 h 464"/>
                <a:gd name="T90" fmla="*/ 262 w 397"/>
                <a:gd name="T91" fmla="*/ 383 h 464"/>
                <a:gd name="T92" fmla="*/ 228 w 397"/>
                <a:gd name="T93" fmla="*/ 436 h 464"/>
                <a:gd name="T94" fmla="*/ 226 w 397"/>
                <a:gd name="T95" fmla="*/ 447 h 464"/>
                <a:gd name="T96" fmla="*/ 216 w 397"/>
                <a:gd name="T97" fmla="*/ 460 h 464"/>
                <a:gd name="T98" fmla="*/ 199 w 397"/>
                <a:gd name="T99"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7" h="464">
                  <a:moveTo>
                    <a:pt x="199" y="464"/>
                  </a:moveTo>
                  <a:lnTo>
                    <a:pt x="199" y="464"/>
                  </a:lnTo>
                  <a:lnTo>
                    <a:pt x="193" y="464"/>
                  </a:lnTo>
                  <a:lnTo>
                    <a:pt x="188" y="462"/>
                  </a:lnTo>
                  <a:lnTo>
                    <a:pt x="183" y="460"/>
                  </a:lnTo>
                  <a:lnTo>
                    <a:pt x="179" y="456"/>
                  </a:lnTo>
                  <a:lnTo>
                    <a:pt x="176" y="452"/>
                  </a:lnTo>
                  <a:lnTo>
                    <a:pt x="173" y="447"/>
                  </a:lnTo>
                  <a:lnTo>
                    <a:pt x="171" y="442"/>
                  </a:lnTo>
                  <a:lnTo>
                    <a:pt x="171" y="436"/>
                  </a:lnTo>
                  <a:lnTo>
                    <a:pt x="171" y="365"/>
                  </a:lnTo>
                  <a:lnTo>
                    <a:pt x="171" y="365"/>
                  </a:lnTo>
                  <a:lnTo>
                    <a:pt x="171" y="360"/>
                  </a:lnTo>
                  <a:lnTo>
                    <a:pt x="173" y="354"/>
                  </a:lnTo>
                  <a:lnTo>
                    <a:pt x="176" y="350"/>
                  </a:lnTo>
                  <a:lnTo>
                    <a:pt x="179" y="345"/>
                  </a:lnTo>
                  <a:lnTo>
                    <a:pt x="183" y="342"/>
                  </a:lnTo>
                  <a:lnTo>
                    <a:pt x="188" y="339"/>
                  </a:lnTo>
                  <a:lnTo>
                    <a:pt x="193" y="338"/>
                  </a:lnTo>
                  <a:lnTo>
                    <a:pt x="199" y="337"/>
                  </a:lnTo>
                  <a:lnTo>
                    <a:pt x="199" y="337"/>
                  </a:lnTo>
                  <a:lnTo>
                    <a:pt x="214" y="336"/>
                  </a:lnTo>
                  <a:lnTo>
                    <a:pt x="228" y="334"/>
                  </a:lnTo>
                  <a:lnTo>
                    <a:pt x="241" y="331"/>
                  </a:lnTo>
                  <a:lnTo>
                    <a:pt x="254" y="326"/>
                  </a:lnTo>
                  <a:lnTo>
                    <a:pt x="267" y="320"/>
                  </a:lnTo>
                  <a:lnTo>
                    <a:pt x="278" y="313"/>
                  </a:lnTo>
                  <a:lnTo>
                    <a:pt x="289" y="305"/>
                  </a:lnTo>
                  <a:lnTo>
                    <a:pt x="299" y="296"/>
                  </a:lnTo>
                  <a:lnTo>
                    <a:pt x="308" y="286"/>
                  </a:lnTo>
                  <a:lnTo>
                    <a:pt x="317" y="275"/>
                  </a:lnTo>
                  <a:lnTo>
                    <a:pt x="324" y="264"/>
                  </a:lnTo>
                  <a:lnTo>
                    <a:pt x="330" y="251"/>
                  </a:lnTo>
                  <a:lnTo>
                    <a:pt x="335" y="239"/>
                  </a:lnTo>
                  <a:lnTo>
                    <a:pt x="338" y="225"/>
                  </a:lnTo>
                  <a:lnTo>
                    <a:pt x="340" y="212"/>
                  </a:lnTo>
                  <a:lnTo>
                    <a:pt x="341" y="197"/>
                  </a:lnTo>
                  <a:lnTo>
                    <a:pt x="341" y="197"/>
                  </a:lnTo>
                  <a:lnTo>
                    <a:pt x="340" y="182"/>
                  </a:lnTo>
                  <a:lnTo>
                    <a:pt x="338" y="169"/>
                  </a:lnTo>
                  <a:lnTo>
                    <a:pt x="335" y="155"/>
                  </a:lnTo>
                  <a:lnTo>
                    <a:pt x="330" y="143"/>
                  </a:lnTo>
                  <a:lnTo>
                    <a:pt x="324" y="131"/>
                  </a:lnTo>
                  <a:lnTo>
                    <a:pt x="317" y="119"/>
                  </a:lnTo>
                  <a:lnTo>
                    <a:pt x="308" y="108"/>
                  </a:lnTo>
                  <a:lnTo>
                    <a:pt x="299" y="98"/>
                  </a:lnTo>
                  <a:lnTo>
                    <a:pt x="289" y="89"/>
                  </a:lnTo>
                  <a:lnTo>
                    <a:pt x="278" y="81"/>
                  </a:lnTo>
                  <a:lnTo>
                    <a:pt x="267" y="74"/>
                  </a:lnTo>
                  <a:lnTo>
                    <a:pt x="254" y="68"/>
                  </a:lnTo>
                  <a:lnTo>
                    <a:pt x="241" y="63"/>
                  </a:lnTo>
                  <a:lnTo>
                    <a:pt x="228" y="60"/>
                  </a:lnTo>
                  <a:lnTo>
                    <a:pt x="214" y="58"/>
                  </a:lnTo>
                  <a:lnTo>
                    <a:pt x="199" y="57"/>
                  </a:lnTo>
                  <a:lnTo>
                    <a:pt x="199" y="57"/>
                  </a:lnTo>
                  <a:lnTo>
                    <a:pt x="185" y="58"/>
                  </a:lnTo>
                  <a:lnTo>
                    <a:pt x="171" y="60"/>
                  </a:lnTo>
                  <a:lnTo>
                    <a:pt x="158" y="64"/>
                  </a:lnTo>
                  <a:lnTo>
                    <a:pt x="145" y="69"/>
                  </a:lnTo>
                  <a:lnTo>
                    <a:pt x="133" y="75"/>
                  </a:lnTo>
                  <a:lnTo>
                    <a:pt x="121" y="82"/>
                  </a:lnTo>
                  <a:lnTo>
                    <a:pt x="109" y="90"/>
                  </a:lnTo>
                  <a:lnTo>
                    <a:pt x="99" y="100"/>
                  </a:lnTo>
                  <a:lnTo>
                    <a:pt x="90" y="111"/>
                  </a:lnTo>
                  <a:lnTo>
                    <a:pt x="82" y="122"/>
                  </a:lnTo>
                  <a:lnTo>
                    <a:pt x="75" y="134"/>
                  </a:lnTo>
                  <a:lnTo>
                    <a:pt x="69" y="146"/>
                  </a:lnTo>
                  <a:lnTo>
                    <a:pt x="64" y="160"/>
                  </a:lnTo>
                  <a:lnTo>
                    <a:pt x="60" y="173"/>
                  </a:lnTo>
                  <a:lnTo>
                    <a:pt x="58" y="187"/>
                  </a:lnTo>
                  <a:lnTo>
                    <a:pt x="58" y="202"/>
                  </a:lnTo>
                  <a:lnTo>
                    <a:pt x="58" y="202"/>
                  </a:lnTo>
                  <a:lnTo>
                    <a:pt x="57" y="208"/>
                  </a:lnTo>
                  <a:lnTo>
                    <a:pt x="55" y="214"/>
                  </a:lnTo>
                  <a:lnTo>
                    <a:pt x="53" y="219"/>
                  </a:lnTo>
                  <a:lnTo>
                    <a:pt x="49" y="223"/>
                  </a:lnTo>
                  <a:lnTo>
                    <a:pt x="45" y="226"/>
                  </a:lnTo>
                  <a:lnTo>
                    <a:pt x="40" y="229"/>
                  </a:lnTo>
                  <a:lnTo>
                    <a:pt x="35" y="230"/>
                  </a:lnTo>
                  <a:lnTo>
                    <a:pt x="29" y="231"/>
                  </a:lnTo>
                  <a:lnTo>
                    <a:pt x="29" y="231"/>
                  </a:lnTo>
                  <a:lnTo>
                    <a:pt x="24" y="230"/>
                  </a:lnTo>
                  <a:lnTo>
                    <a:pt x="19" y="229"/>
                  </a:lnTo>
                  <a:lnTo>
                    <a:pt x="13" y="226"/>
                  </a:lnTo>
                  <a:lnTo>
                    <a:pt x="9" y="223"/>
                  </a:lnTo>
                  <a:lnTo>
                    <a:pt x="5" y="219"/>
                  </a:lnTo>
                  <a:lnTo>
                    <a:pt x="3" y="214"/>
                  </a:lnTo>
                  <a:lnTo>
                    <a:pt x="1" y="208"/>
                  </a:lnTo>
                  <a:lnTo>
                    <a:pt x="0" y="202"/>
                  </a:lnTo>
                  <a:lnTo>
                    <a:pt x="0" y="202"/>
                  </a:lnTo>
                  <a:lnTo>
                    <a:pt x="1" y="181"/>
                  </a:lnTo>
                  <a:lnTo>
                    <a:pt x="4" y="162"/>
                  </a:lnTo>
                  <a:lnTo>
                    <a:pt x="9" y="142"/>
                  </a:lnTo>
                  <a:lnTo>
                    <a:pt x="17" y="124"/>
                  </a:lnTo>
                  <a:lnTo>
                    <a:pt x="25" y="107"/>
                  </a:lnTo>
                  <a:lnTo>
                    <a:pt x="35" y="89"/>
                  </a:lnTo>
                  <a:lnTo>
                    <a:pt x="46" y="74"/>
                  </a:lnTo>
                  <a:lnTo>
                    <a:pt x="59" y="59"/>
                  </a:lnTo>
                  <a:lnTo>
                    <a:pt x="73" y="47"/>
                  </a:lnTo>
                  <a:lnTo>
                    <a:pt x="88" y="35"/>
                  </a:lnTo>
                  <a:lnTo>
                    <a:pt x="104" y="25"/>
                  </a:lnTo>
                  <a:lnTo>
                    <a:pt x="122" y="17"/>
                  </a:lnTo>
                  <a:lnTo>
                    <a:pt x="140" y="10"/>
                  </a:lnTo>
                  <a:lnTo>
                    <a:pt x="159" y="4"/>
                  </a:lnTo>
                  <a:lnTo>
                    <a:pt x="179" y="1"/>
                  </a:lnTo>
                  <a:lnTo>
                    <a:pt x="199" y="0"/>
                  </a:lnTo>
                  <a:lnTo>
                    <a:pt x="199" y="0"/>
                  </a:lnTo>
                  <a:lnTo>
                    <a:pt x="220" y="1"/>
                  </a:lnTo>
                  <a:lnTo>
                    <a:pt x="239" y="4"/>
                  </a:lnTo>
                  <a:lnTo>
                    <a:pt x="258" y="10"/>
                  </a:lnTo>
                  <a:lnTo>
                    <a:pt x="276" y="16"/>
                  </a:lnTo>
                  <a:lnTo>
                    <a:pt x="293" y="24"/>
                  </a:lnTo>
                  <a:lnTo>
                    <a:pt x="311" y="34"/>
                  </a:lnTo>
                  <a:lnTo>
                    <a:pt x="326" y="45"/>
                  </a:lnTo>
                  <a:lnTo>
                    <a:pt x="340" y="58"/>
                  </a:lnTo>
                  <a:lnTo>
                    <a:pt x="352" y="72"/>
                  </a:lnTo>
                  <a:lnTo>
                    <a:pt x="364" y="87"/>
                  </a:lnTo>
                  <a:lnTo>
                    <a:pt x="373" y="103"/>
                  </a:lnTo>
                  <a:lnTo>
                    <a:pt x="382" y="121"/>
                  </a:lnTo>
                  <a:lnTo>
                    <a:pt x="388" y="139"/>
                  </a:lnTo>
                  <a:lnTo>
                    <a:pt x="393" y="157"/>
                  </a:lnTo>
                  <a:lnTo>
                    <a:pt x="396" y="177"/>
                  </a:lnTo>
                  <a:lnTo>
                    <a:pt x="397" y="197"/>
                  </a:lnTo>
                  <a:lnTo>
                    <a:pt x="397" y="197"/>
                  </a:lnTo>
                  <a:lnTo>
                    <a:pt x="396" y="216"/>
                  </a:lnTo>
                  <a:lnTo>
                    <a:pt x="394" y="233"/>
                  </a:lnTo>
                  <a:lnTo>
                    <a:pt x="390" y="251"/>
                  </a:lnTo>
                  <a:lnTo>
                    <a:pt x="384" y="267"/>
                  </a:lnTo>
                  <a:lnTo>
                    <a:pt x="377" y="283"/>
                  </a:lnTo>
                  <a:lnTo>
                    <a:pt x="369" y="298"/>
                  </a:lnTo>
                  <a:lnTo>
                    <a:pt x="359" y="313"/>
                  </a:lnTo>
                  <a:lnTo>
                    <a:pt x="349" y="327"/>
                  </a:lnTo>
                  <a:lnTo>
                    <a:pt x="337" y="339"/>
                  </a:lnTo>
                  <a:lnTo>
                    <a:pt x="324" y="350"/>
                  </a:lnTo>
                  <a:lnTo>
                    <a:pt x="309" y="360"/>
                  </a:lnTo>
                  <a:lnTo>
                    <a:pt x="294" y="369"/>
                  </a:lnTo>
                  <a:lnTo>
                    <a:pt x="279" y="377"/>
                  </a:lnTo>
                  <a:lnTo>
                    <a:pt x="262" y="383"/>
                  </a:lnTo>
                  <a:lnTo>
                    <a:pt x="245" y="388"/>
                  </a:lnTo>
                  <a:lnTo>
                    <a:pt x="228" y="391"/>
                  </a:lnTo>
                  <a:lnTo>
                    <a:pt x="228" y="436"/>
                  </a:lnTo>
                  <a:lnTo>
                    <a:pt x="228" y="436"/>
                  </a:lnTo>
                  <a:lnTo>
                    <a:pt x="227" y="442"/>
                  </a:lnTo>
                  <a:lnTo>
                    <a:pt x="226" y="447"/>
                  </a:lnTo>
                  <a:lnTo>
                    <a:pt x="223" y="452"/>
                  </a:lnTo>
                  <a:lnTo>
                    <a:pt x="220" y="456"/>
                  </a:lnTo>
                  <a:lnTo>
                    <a:pt x="216" y="460"/>
                  </a:lnTo>
                  <a:lnTo>
                    <a:pt x="210" y="462"/>
                  </a:lnTo>
                  <a:lnTo>
                    <a:pt x="204" y="464"/>
                  </a:lnTo>
                  <a:lnTo>
                    <a:pt x="199" y="464"/>
                  </a:lnTo>
                  <a:lnTo>
                    <a:pt x="199"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23">
              <a:extLst>
                <a:ext uri="{FF2B5EF4-FFF2-40B4-BE49-F238E27FC236}">
                  <a16:creationId xmlns:a16="http://schemas.microsoft.com/office/drawing/2014/main" id="{B3A0EAB0-8330-4D41-A2AB-216EFFCD752A}"/>
                </a:ext>
              </a:extLst>
            </p:cNvPr>
            <p:cNvSpPr>
              <a:spLocks/>
            </p:cNvSpPr>
            <p:nvPr/>
          </p:nvSpPr>
          <p:spPr bwMode="auto">
            <a:xfrm>
              <a:off x="7700963" y="3095625"/>
              <a:ext cx="30163" cy="30163"/>
            </a:xfrm>
            <a:custGeom>
              <a:avLst/>
              <a:gdLst>
                <a:gd name="T0" fmla="*/ 56 w 113"/>
                <a:gd name="T1" fmla="*/ 113 h 113"/>
                <a:gd name="T2" fmla="*/ 56 w 113"/>
                <a:gd name="T3" fmla="*/ 113 h 113"/>
                <a:gd name="T4" fmla="*/ 45 w 113"/>
                <a:gd name="T5" fmla="*/ 112 h 113"/>
                <a:gd name="T6" fmla="*/ 34 w 113"/>
                <a:gd name="T7" fmla="*/ 108 h 113"/>
                <a:gd name="T8" fmla="*/ 24 w 113"/>
                <a:gd name="T9" fmla="*/ 103 h 113"/>
                <a:gd name="T10" fmla="*/ 16 w 113"/>
                <a:gd name="T11" fmla="*/ 96 h 113"/>
                <a:gd name="T12" fmla="*/ 9 w 113"/>
                <a:gd name="T13" fmla="*/ 87 h 113"/>
                <a:gd name="T14" fmla="*/ 4 w 113"/>
                <a:gd name="T15" fmla="*/ 77 h 113"/>
                <a:gd name="T16" fmla="*/ 1 w 113"/>
                <a:gd name="T17" fmla="*/ 67 h 113"/>
                <a:gd name="T18" fmla="*/ 0 w 113"/>
                <a:gd name="T19" fmla="*/ 56 h 113"/>
                <a:gd name="T20" fmla="*/ 0 w 113"/>
                <a:gd name="T21" fmla="*/ 56 h 113"/>
                <a:gd name="T22" fmla="*/ 1 w 113"/>
                <a:gd name="T23" fmla="*/ 44 h 113"/>
                <a:gd name="T24" fmla="*/ 4 w 113"/>
                <a:gd name="T25" fmla="*/ 34 h 113"/>
                <a:gd name="T26" fmla="*/ 9 w 113"/>
                <a:gd name="T27" fmla="*/ 24 h 113"/>
                <a:gd name="T28" fmla="*/ 16 w 113"/>
                <a:gd name="T29" fmla="*/ 16 h 113"/>
                <a:gd name="T30" fmla="*/ 24 w 113"/>
                <a:gd name="T31" fmla="*/ 9 h 113"/>
                <a:gd name="T32" fmla="*/ 34 w 113"/>
                <a:gd name="T33" fmla="*/ 4 h 113"/>
                <a:gd name="T34" fmla="*/ 45 w 113"/>
                <a:gd name="T35" fmla="*/ 1 h 113"/>
                <a:gd name="T36" fmla="*/ 56 w 113"/>
                <a:gd name="T37" fmla="*/ 0 h 113"/>
                <a:gd name="T38" fmla="*/ 56 w 113"/>
                <a:gd name="T39" fmla="*/ 0 h 113"/>
                <a:gd name="T40" fmla="*/ 67 w 113"/>
                <a:gd name="T41" fmla="*/ 1 h 113"/>
                <a:gd name="T42" fmla="*/ 79 w 113"/>
                <a:gd name="T43" fmla="*/ 4 h 113"/>
                <a:gd name="T44" fmla="*/ 88 w 113"/>
                <a:gd name="T45" fmla="*/ 9 h 113"/>
                <a:gd name="T46" fmla="*/ 96 w 113"/>
                <a:gd name="T47" fmla="*/ 16 h 113"/>
                <a:gd name="T48" fmla="*/ 103 w 113"/>
                <a:gd name="T49" fmla="*/ 24 h 113"/>
                <a:gd name="T50" fmla="*/ 109 w 113"/>
                <a:gd name="T51" fmla="*/ 34 h 113"/>
                <a:gd name="T52" fmla="*/ 112 w 113"/>
                <a:gd name="T53" fmla="*/ 44 h 113"/>
                <a:gd name="T54" fmla="*/ 113 w 113"/>
                <a:gd name="T55" fmla="*/ 56 h 113"/>
                <a:gd name="T56" fmla="*/ 113 w 113"/>
                <a:gd name="T57" fmla="*/ 56 h 113"/>
                <a:gd name="T58" fmla="*/ 112 w 113"/>
                <a:gd name="T59" fmla="*/ 67 h 113"/>
                <a:gd name="T60" fmla="*/ 109 w 113"/>
                <a:gd name="T61" fmla="*/ 77 h 113"/>
                <a:gd name="T62" fmla="*/ 103 w 113"/>
                <a:gd name="T63" fmla="*/ 87 h 113"/>
                <a:gd name="T64" fmla="*/ 96 w 113"/>
                <a:gd name="T65" fmla="*/ 96 h 113"/>
                <a:gd name="T66" fmla="*/ 88 w 113"/>
                <a:gd name="T67" fmla="*/ 103 h 113"/>
                <a:gd name="T68" fmla="*/ 79 w 113"/>
                <a:gd name="T69" fmla="*/ 108 h 113"/>
                <a:gd name="T70" fmla="*/ 67 w 113"/>
                <a:gd name="T71" fmla="*/ 112 h 113"/>
                <a:gd name="T72" fmla="*/ 56 w 113"/>
                <a:gd name="T73" fmla="*/ 113 h 113"/>
                <a:gd name="T74" fmla="*/ 56 w 113"/>
                <a:gd name="T7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13">
                  <a:moveTo>
                    <a:pt x="56" y="113"/>
                  </a:moveTo>
                  <a:lnTo>
                    <a:pt x="56" y="113"/>
                  </a:lnTo>
                  <a:lnTo>
                    <a:pt x="45" y="112"/>
                  </a:lnTo>
                  <a:lnTo>
                    <a:pt x="34" y="108"/>
                  </a:lnTo>
                  <a:lnTo>
                    <a:pt x="24" y="103"/>
                  </a:lnTo>
                  <a:lnTo>
                    <a:pt x="16" y="96"/>
                  </a:lnTo>
                  <a:lnTo>
                    <a:pt x="9" y="87"/>
                  </a:lnTo>
                  <a:lnTo>
                    <a:pt x="4" y="77"/>
                  </a:lnTo>
                  <a:lnTo>
                    <a:pt x="1" y="67"/>
                  </a:lnTo>
                  <a:lnTo>
                    <a:pt x="0" y="56"/>
                  </a:lnTo>
                  <a:lnTo>
                    <a:pt x="0" y="56"/>
                  </a:lnTo>
                  <a:lnTo>
                    <a:pt x="1" y="44"/>
                  </a:lnTo>
                  <a:lnTo>
                    <a:pt x="4" y="34"/>
                  </a:lnTo>
                  <a:lnTo>
                    <a:pt x="9" y="24"/>
                  </a:lnTo>
                  <a:lnTo>
                    <a:pt x="16" y="16"/>
                  </a:lnTo>
                  <a:lnTo>
                    <a:pt x="24" y="9"/>
                  </a:lnTo>
                  <a:lnTo>
                    <a:pt x="34" y="4"/>
                  </a:lnTo>
                  <a:lnTo>
                    <a:pt x="45" y="1"/>
                  </a:lnTo>
                  <a:lnTo>
                    <a:pt x="56" y="0"/>
                  </a:lnTo>
                  <a:lnTo>
                    <a:pt x="56" y="0"/>
                  </a:lnTo>
                  <a:lnTo>
                    <a:pt x="67" y="1"/>
                  </a:lnTo>
                  <a:lnTo>
                    <a:pt x="79" y="4"/>
                  </a:lnTo>
                  <a:lnTo>
                    <a:pt x="88" y="9"/>
                  </a:lnTo>
                  <a:lnTo>
                    <a:pt x="96" y="16"/>
                  </a:lnTo>
                  <a:lnTo>
                    <a:pt x="103" y="24"/>
                  </a:lnTo>
                  <a:lnTo>
                    <a:pt x="109" y="34"/>
                  </a:lnTo>
                  <a:lnTo>
                    <a:pt x="112" y="44"/>
                  </a:lnTo>
                  <a:lnTo>
                    <a:pt x="113" y="56"/>
                  </a:lnTo>
                  <a:lnTo>
                    <a:pt x="113" y="56"/>
                  </a:lnTo>
                  <a:lnTo>
                    <a:pt x="112" y="67"/>
                  </a:lnTo>
                  <a:lnTo>
                    <a:pt x="109" y="77"/>
                  </a:lnTo>
                  <a:lnTo>
                    <a:pt x="103" y="87"/>
                  </a:lnTo>
                  <a:lnTo>
                    <a:pt x="96" y="96"/>
                  </a:lnTo>
                  <a:lnTo>
                    <a:pt x="88" y="103"/>
                  </a:lnTo>
                  <a:lnTo>
                    <a:pt x="79" y="108"/>
                  </a:lnTo>
                  <a:lnTo>
                    <a:pt x="67" y="112"/>
                  </a:lnTo>
                  <a:lnTo>
                    <a:pt x="56" y="113"/>
                  </a:lnTo>
                  <a:lnTo>
                    <a:pt x="56"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 name="TextBox 107">
            <a:extLst>
              <a:ext uri="{FF2B5EF4-FFF2-40B4-BE49-F238E27FC236}">
                <a16:creationId xmlns:a16="http://schemas.microsoft.com/office/drawing/2014/main" id="{222C6464-03CE-47B2-B2A6-5F1CAA11E5C0}"/>
              </a:ext>
            </a:extLst>
          </p:cNvPr>
          <p:cNvSpPr txBox="1"/>
          <p:nvPr/>
        </p:nvSpPr>
        <p:spPr>
          <a:xfrm>
            <a:off x="2423059" y="365555"/>
            <a:ext cx="6125030" cy="769441"/>
          </a:xfrm>
          <a:prstGeom prst="rect">
            <a:avLst/>
          </a:prstGeom>
          <a:noFill/>
        </p:spPr>
        <p:txBody>
          <a:bodyPr wrap="square" rtlCol="0">
            <a:spAutoFit/>
          </a:bodyPr>
          <a:lstStyle/>
          <a:p>
            <a:r>
              <a:rPr lang="en-US" sz="4400"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rPr>
              <a:t>           PROCESS</a:t>
            </a:r>
          </a:p>
        </p:txBody>
      </p:sp>
      <p:grpSp>
        <p:nvGrpSpPr>
          <p:cNvPr id="118" name="Group 117">
            <a:extLst>
              <a:ext uri="{FF2B5EF4-FFF2-40B4-BE49-F238E27FC236}">
                <a16:creationId xmlns:a16="http://schemas.microsoft.com/office/drawing/2014/main" id="{9259D34D-D520-4E67-919F-F993BA2A7E02}"/>
              </a:ext>
            </a:extLst>
          </p:cNvPr>
          <p:cNvGrpSpPr/>
          <p:nvPr/>
        </p:nvGrpSpPr>
        <p:grpSpPr>
          <a:xfrm>
            <a:off x="10416053" y="5711392"/>
            <a:ext cx="298177" cy="275846"/>
            <a:chOff x="7527925" y="2894013"/>
            <a:chExt cx="360363" cy="333375"/>
          </a:xfrm>
          <a:solidFill>
            <a:schemeClr val="bg1"/>
          </a:solidFill>
        </p:grpSpPr>
        <p:sp>
          <p:nvSpPr>
            <p:cNvPr id="119" name="Freeform 121">
              <a:extLst>
                <a:ext uri="{FF2B5EF4-FFF2-40B4-BE49-F238E27FC236}">
                  <a16:creationId xmlns:a16="http://schemas.microsoft.com/office/drawing/2014/main" id="{D7AAE94C-8301-433A-9C6F-469D0EC987B2}"/>
                </a:ext>
              </a:extLst>
            </p:cNvPr>
            <p:cNvSpPr>
              <a:spLocks noEditPoints="1"/>
            </p:cNvSpPr>
            <p:nvPr/>
          </p:nvSpPr>
          <p:spPr bwMode="auto">
            <a:xfrm>
              <a:off x="7527925" y="2894013"/>
              <a:ext cx="360363" cy="333375"/>
            </a:xfrm>
            <a:custGeom>
              <a:avLst/>
              <a:gdLst>
                <a:gd name="T0" fmla="*/ 62 w 1361"/>
                <a:gd name="T1" fmla="*/ 1257 h 1262"/>
                <a:gd name="T2" fmla="*/ 51 w 1361"/>
                <a:gd name="T3" fmla="*/ 1241 h 1262"/>
                <a:gd name="T4" fmla="*/ 53 w 1361"/>
                <a:gd name="T5" fmla="*/ 1220 h 1262"/>
                <a:gd name="T6" fmla="*/ 126 w 1361"/>
                <a:gd name="T7" fmla="*/ 885 h 1262"/>
                <a:gd name="T8" fmla="*/ 49 w 1361"/>
                <a:gd name="T9" fmla="*/ 770 h 1262"/>
                <a:gd name="T10" fmla="*/ 7 w 1361"/>
                <a:gd name="T11" fmla="*/ 641 h 1262"/>
                <a:gd name="T12" fmla="*/ 1 w 1361"/>
                <a:gd name="T13" fmla="*/ 531 h 1262"/>
                <a:gd name="T14" fmla="*/ 31 w 1361"/>
                <a:gd name="T15" fmla="*/ 394 h 1262"/>
                <a:gd name="T16" fmla="*/ 99 w 1361"/>
                <a:gd name="T17" fmla="*/ 270 h 1262"/>
                <a:gd name="T18" fmla="*/ 200 w 1361"/>
                <a:gd name="T19" fmla="*/ 164 h 1262"/>
                <a:gd name="T20" fmla="*/ 328 w 1361"/>
                <a:gd name="T21" fmla="*/ 81 h 1262"/>
                <a:gd name="T22" fmla="*/ 479 w 1361"/>
                <a:gd name="T23" fmla="*/ 25 h 1262"/>
                <a:gd name="T24" fmla="*/ 646 w 1361"/>
                <a:gd name="T25" fmla="*/ 1 h 1262"/>
                <a:gd name="T26" fmla="*/ 784 w 1361"/>
                <a:gd name="T27" fmla="*/ 6 h 1262"/>
                <a:gd name="T28" fmla="*/ 946 w 1361"/>
                <a:gd name="T29" fmla="*/ 44 h 1262"/>
                <a:gd name="T30" fmla="*/ 1087 w 1361"/>
                <a:gd name="T31" fmla="*/ 111 h 1262"/>
                <a:gd name="T32" fmla="*/ 1205 w 1361"/>
                <a:gd name="T33" fmla="*/ 204 h 1262"/>
                <a:gd name="T34" fmla="*/ 1294 w 1361"/>
                <a:gd name="T35" fmla="*/ 317 h 1262"/>
                <a:gd name="T36" fmla="*/ 1348 w 1361"/>
                <a:gd name="T37" fmla="*/ 447 h 1262"/>
                <a:gd name="T38" fmla="*/ 1361 w 1361"/>
                <a:gd name="T39" fmla="*/ 561 h 1262"/>
                <a:gd name="T40" fmla="*/ 1340 w 1361"/>
                <a:gd name="T41" fmla="*/ 700 h 1262"/>
                <a:gd name="T42" fmla="*/ 1279 w 1361"/>
                <a:gd name="T43" fmla="*/ 827 h 1262"/>
                <a:gd name="T44" fmla="*/ 1184 w 1361"/>
                <a:gd name="T45" fmla="*/ 936 h 1262"/>
                <a:gd name="T46" fmla="*/ 1061 w 1361"/>
                <a:gd name="T47" fmla="*/ 1024 h 1262"/>
                <a:gd name="T48" fmla="*/ 914 w 1361"/>
                <a:gd name="T49" fmla="*/ 1086 h 1262"/>
                <a:gd name="T50" fmla="*/ 751 w 1361"/>
                <a:gd name="T51" fmla="*/ 1117 h 1262"/>
                <a:gd name="T52" fmla="*/ 622 w 1361"/>
                <a:gd name="T53" fmla="*/ 1118 h 1262"/>
                <a:gd name="T54" fmla="*/ 482 w 1361"/>
                <a:gd name="T55" fmla="*/ 1096 h 1262"/>
                <a:gd name="T56" fmla="*/ 78 w 1361"/>
                <a:gd name="T57" fmla="*/ 1262 h 1262"/>
                <a:gd name="T58" fmla="*/ 617 w 1361"/>
                <a:gd name="T59" fmla="*/ 59 h 1262"/>
                <a:gd name="T60" fmla="*/ 467 w 1361"/>
                <a:gd name="T61" fmla="*/ 87 h 1262"/>
                <a:gd name="T62" fmla="*/ 333 w 1361"/>
                <a:gd name="T63" fmla="*/ 142 h 1262"/>
                <a:gd name="T64" fmla="*/ 219 w 1361"/>
                <a:gd name="T65" fmla="*/ 221 h 1262"/>
                <a:gd name="T66" fmla="*/ 133 w 1361"/>
                <a:gd name="T67" fmla="*/ 320 h 1262"/>
                <a:gd name="T68" fmla="*/ 77 w 1361"/>
                <a:gd name="T69" fmla="*/ 434 h 1262"/>
                <a:gd name="T70" fmla="*/ 57 w 1361"/>
                <a:gd name="T71" fmla="*/ 561 h 1262"/>
                <a:gd name="T72" fmla="*/ 69 w 1361"/>
                <a:gd name="T73" fmla="*/ 660 h 1262"/>
                <a:gd name="T74" fmla="*/ 117 w 1361"/>
                <a:gd name="T75" fmla="*/ 777 h 1262"/>
                <a:gd name="T76" fmla="*/ 200 w 1361"/>
                <a:gd name="T77" fmla="*/ 881 h 1262"/>
                <a:gd name="T78" fmla="*/ 249 w 1361"/>
                <a:gd name="T79" fmla="*/ 925 h 1262"/>
                <a:gd name="T80" fmla="*/ 252 w 1361"/>
                <a:gd name="T81" fmla="*/ 948 h 1262"/>
                <a:gd name="T82" fmla="*/ 446 w 1361"/>
                <a:gd name="T83" fmla="*/ 1031 h 1262"/>
                <a:gd name="T84" fmla="*/ 487 w 1361"/>
                <a:gd name="T85" fmla="*/ 1038 h 1262"/>
                <a:gd name="T86" fmla="*/ 625 w 1361"/>
                <a:gd name="T87" fmla="*/ 1062 h 1262"/>
                <a:gd name="T88" fmla="*/ 745 w 1361"/>
                <a:gd name="T89" fmla="*/ 1061 h 1262"/>
                <a:gd name="T90" fmla="*/ 895 w 1361"/>
                <a:gd name="T91" fmla="*/ 1033 h 1262"/>
                <a:gd name="T92" fmla="*/ 1030 w 1361"/>
                <a:gd name="T93" fmla="*/ 978 h 1262"/>
                <a:gd name="T94" fmla="*/ 1143 w 1361"/>
                <a:gd name="T95" fmla="*/ 898 h 1262"/>
                <a:gd name="T96" fmla="*/ 1229 w 1361"/>
                <a:gd name="T97" fmla="*/ 800 h 1262"/>
                <a:gd name="T98" fmla="*/ 1285 w 1361"/>
                <a:gd name="T99" fmla="*/ 686 h 1262"/>
                <a:gd name="T100" fmla="*/ 1304 w 1361"/>
                <a:gd name="T101" fmla="*/ 561 h 1262"/>
                <a:gd name="T102" fmla="*/ 1292 w 1361"/>
                <a:gd name="T103" fmla="*/ 458 h 1262"/>
                <a:gd name="T104" fmla="*/ 1243 w 1361"/>
                <a:gd name="T105" fmla="*/ 342 h 1262"/>
                <a:gd name="T106" fmla="*/ 1162 w 1361"/>
                <a:gd name="T107" fmla="*/ 240 h 1262"/>
                <a:gd name="T108" fmla="*/ 1054 w 1361"/>
                <a:gd name="T109" fmla="*/ 156 h 1262"/>
                <a:gd name="T110" fmla="*/ 924 w 1361"/>
                <a:gd name="T111" fmla="*/ 96 h 1262"/>
                <a:gd name="T112" fmla="*/ 776 w 1361"/>
                <a:gd name="T113" fmla="*/ 62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1" h="1262">
                  <a:moveTo>
                    <a:pt x="78" y="1262"/>
                  </a:moveTo>
                  <a:lnTo>
                    <a:pt x="78" y="1262"/>
                  </a:lnTo>
                  <a:lnTo>
                    <a:pt x="72" y="1261"/>
                  </a:lnTo>
                  <a:lnTo>
                    <a:pt x="67" y="1259"/>
                  </a:lnTo>
                  <a:lnTo>
                    <a:pt x="62" y="1257"/>
                  </a:lnTo>
                  <a:lnTo>
                    <a:pt x="58" y="1253"/>
                  </a:lnTo>
                  <a:lnTo>
                    <a:pt x="58" y="1253"/>
                  </a:lnTo>
                  <a:lnTo>
                    <a:pt x="55" y="1249"/>
                  </a:lnTo>
                  <a:lnTo>
                    <a:pt x="53" y="1245"/>
                  </a:lnTo>
                  <a:lnTo>
                    <a:pt x="51" y="1241"/>
                  </a:lnTo>
                  <a:lnTo>
                    <a:pt x="50" y="1237"/>
                  </a:lnTo>
                  <a:lnTo>
                    <a:pt x="50" y="1232"/>
                  </a:lnTo>
                  <a:lnTo>
                    <a:pt x="50" y="1228"/>
                  </a:lnTo>
                  <a:lnTo>
                    <a:pt x="51" y="1224"/>
                  </a:lnTo>
                  <a:lnTo>
                    <a:pt x="53" y="1220"/>
                  </a:lnTo>
                  <a:lnTo>
                    <a:pt x="189" y="947"/>
                  </a:lnTo>
                  <a:lnTo>
                    <a:pt x="189" y="947"/>
                  </a:lnTo>
                  <a:lnTo>
                    <a:pt x="167" y="927"/>
                  </a:lnTo>
                  <a:lnTo>
                    <a:pt x="146" y="907"/>
                  </a:lnTo>
                  <a:lnTo>
                    <a:pt x="126" y="885"/>
                  </a:lnTo>
                  <a:lnTo>
                    <a:pt x="108" y="864"/>
                  </a:lnTo>
                  <a:lnTo>
                    <a:pt x="91" y="840"/>
                  </a:lnTo>
                  <a:lnTo>
                    <a:pt x="76" y="817"/>
                  </a:lnTo>
                  <a:lnTo>
                    <a:pt x="62" y="794"/>
                  </a:lnTo>
                  <a:lnTo>
                    <a:pt x="49" y="770"/>
                  </a:lnTo>
                  <a:lnTo>
                    <a:pt x="38" y="744"/>
                  </a:lnTo>
                  <a:lnTo>
                    <a:pt x="28" y="719"/>
                  </a:lnTo>
                  <a:lnTo>
                    <a:pt x="19" y="694"/>
                  </a:lnTo>
                  <a:lnTo>
                    <a:pt x="13" y="668"/>
                  </a:lnTo>
                  <a:lnTo>
                    <a:pt x="7" y="641"/>
                  </a:lnTo>
                  <a:lnTo>
                    <a:pt x="3" y="614"/>
                  </a:lnTo>
                  <a:lnTo>
                    <a:pt x="1" y="587"/>
                  </a:lnTo>
                  <a:lnTo>
                    <a:pt x="0" y="561"/>
                  </a:lnTo>
                  <a:lnTo>
                    <a:pt x="0" y="561"/>
                  </a:lnTo>
                  <a:lnTo>
                    <a:pt x="1" y="531"/>
                  </a:lnTo>
                  <a:lnTo>
                    <a:pt x="4" y="503"/>
                  </a:lnTo>
                  <a:lnTo>
                    <a:pt x="8" y="475"/>
                  </a:lnTo>
                  <a:lnTo>
                    <a:pt x="14" y="447"/>
                  </a:lnTo>
                  <a:lnTo>
                    <a:pt x="22" y="420"/>
                  </a:lnTo>
                  <a:lnTo>
                    <a:pt x="31" y="394"/>
                  </a:lnTo>
                  <a:lnTo>
                    <a:pt x="42" y="368"/>
                  </a:lnTo>
                  <a:lnTo>
                    <a:pt x="54" y="342"/>
                  </a:lnTo>
                  <a:lnTo>
                    <a:pt x="68" y="317"/>
                  </a:lnTo>
                  <a:lnTo>
                    <a:pt x="83" y="293"/>
                  </a:lnTo>
                  <a:lnTo>
                    <a:pt x="99" y="270"/>
                  </a:lnTo>
                  <a:lnTo>
                    <a:pt x="116" y="247"/>
                  </a:lnTo>
                  <a:lnTo>
                    <a:pt x="136" y="225"/>
                  </a:lnTo>
                  <a:lnTo>
                    <a:pt x="156" y="204"/>
                  </a:lnTo>
                  <a:lnTo>
                    <a:pt x="177" y="184"/>
                  </a:lnTo>
                  <a:lnTo>
                    <a:pt x="200" y="164"/>
                  </a:lnTo>
                  <a:lnTo>
                    <a:pt x="223" y="145"/>
                  </a:lnTo>
                  <a:lnTo>
                    <a:pt x="249" y="128"/>
                  </a:lnTo>
                  <a:lnTo>
                    <a:pt x="274" y="111"/>
                  </a:lnTo>
                  <a:lnTo>
                    <a:pt x="300" y="96"/>
                  </a:lnTo>
                  <a:lnTo>
                    <a:pt x="328" y="81"/>
                  </a:lnTo>
                  <a:lnTo>
                    <a:pt x="357" y="68"/>
                  </a:lnTo>
                  <a:lnTo>
                    <a:pt x="386" y="55"/>
                  </a:lnTo>
                  <a:lnTo>
                    <a:pt x="416" y="44"/>
                  </a:lnTo>
                  <a:lnTo>
                    <a:pt x="447" y="34"/>
                  </a:lnTo>
                  <a:lnTo>
                    <a:pt x="479" y="25"/>
                  </a:lnTo>
                  <a:lnTo>
                    <a:pt x="511" y="17"/>
                  </a:lnTo>
                  <a:lnTo>
                    <a:pt x="544" y="11"/>
                  </a:lnTo>
                  <a:lnTo>
                    <a:pt x="577" y="6"/>
                  </a:lnTo>
                  <a:lnTo>
                    <a:pt x="611" y="3"/>
                  </a:lnTo>
                  <a:lnTo>
                    <a:pt x="646" y="1"/>
                  </a:lnTo>
                  <a:lnTo>
                    <a:pt x="681" y="0"/>
                  </a:lnTo>
                  <a:lnTo>
                    <a:pt x="681" y="0"/>
                  </a:lnTo>
                  <a:lnTo>
                    <a:pt x="715" y="1"/>
                  </a:lnTo>
                  <a:lnTo>
                    <a:pt x="751" y="3"/>
                  </a:lnTo>
                  <a:lnTo>
                    <a:pt x="784" y="6"/>
                  </a:lnTo>
                  <a:lnTo>
                    <a:pt x="817" y="11"/>
                  </a:lnTo>
                  <a:lnTo>
                    <a:pt x="851" y="17"/>
                  </a:lnTo>
                  <a:lnTo>
                    <a:pt x="883" y="25"/>
                  </a:lnTo>
                  <a:lnTo>
                    <a:pt x="914" y="34"/>
                  </a:lnTo>
                  <a:lnTo>
                    <a:pt x="946" y="44"/>
                  </a:lnTo>
                  <a:lnTo>
                    <a:pt x="975" y="55"/>
                  </a:lnTo>
                  <a:lnTo>
                    <a:pt x="1004" y="68"/>
                  </a:lnTo>
                  <a:lnTo>
                    <a:pt x="1034" y="81"/>
                  </a:lnTo>
                  <a:lnTo>
                    <a:pt x="1061" y="96"/>
                  </a:lnTo>
                  <a:lnTo>
                    <a:pt x="1087" y="111"/>
                  </a:lnTo>
                  <a:lnTo>
                    <a:pt x="1113" y="128"/>
                  </a:lnTo>
                  <a:lnTo>
                    <a:pt x="1138" y="145"/>
                  </a:lnTo>
                  <a:lnTo>
                    <a:pt x="1162" y="164"/>
                  </a:lnTo>
                  <a:lnTo>
                    <a:pt x="1184" y="184"/>
                  </a:lnTo>
                  <a:lnTo>
                    <a:pt x="1205" y="204"/>
                  </a:lnTo>
                  <a:lnTo>
                    <a:pt x="1226" y="225"/>
                  </a:lnTo>
                  <a:lnTo>
                    <a:pt x="1245" y="247"/>
                  </a:lnTo>
                  <a:lnTo>
                    <a:pt x="1263" y="270"/>
                  </a:lnTo>
                  <a:lnTo>
                    <a:pt x="1279" y="293"/>
                  </a:lnTo>
                  <a:lnTo>
                    <a:pt x="1294" y="317"/>
                  </a:lnTo>
                  <a:lnTo>
                    <a:pt x="1307" y="342"/>
                  </a:lnTo>
                  <a:lnTo>
                    <a:pt x="1320" y="368"/>
                  </a:lnTo>
                  <a:lnTo>
                    <a:pt x="1331" y="394"/>
                  </a:lnTo>
                  <a:lnTo>
                    <a:pt x="1340" y="420"/>
                  </a:lnTo>
                  <a:lnTo>
                    <a:pt x="1348" y="447"/>
                  </a:lnTo>
                  <a:lnTo>
                    <a:pt x="1353" y="475"/>
                  </a:lnTo>
                  <a:lnTo>
                    <a:pt x="1358" y="503"/>
                  </a:lnTo>
                  <a:lnTo>
                    <a:pt x="1360" y="531"/>
                  </a:lnTo>
                  <a:lnTo>
                    <a:pt x="1361" y="561"/>
                  </a:lnTo>
                  <a:lnTo>
                    <a:pt x="1361" y="561"/>
                  </a:lnTo>
                  <a:lnTo>
                    <a:pt x="1360" y="589"/>
                  </a:lnTo>
                  <a:lnTo>
                    <a:pt x="1358" y="617"/>
                  </a:lnTo>
                  <a:lnTo>
                    <a:pt x="1353" y="645"/>
                  </a:lnTo>
                  <a:lnTo>
                    <a:pt x="1348" y="673"/>
                  </a:lnTo>
                  <a:lnTo>
                    <a:pt x="1340" y="700"/>
                  </a:lnTo>
                  <a:lnTo>
                    <a:pt x="1331" y="726"/>
                  </a:lnTo>
                  <a:lnTo>
                    <a:pt x="1320" y="752"/>
                  </a:lnTo>
                  <a:lnTo>
                    <a:pt x="1307" y="778"/>
                  </a:lnTo>
                  <a:lnTo>
                    <a:pt x="1294" y="803"/>
                  </a:lnTo>
                  <a:lnTo>
                    <a:pt x="1279" y="827"/>
                  </a:lnTo>
                  <a:lnTo>
                    <a:pt x="1263" y="850"/>
                  </a:lnTo>
                  <a:lnTo>
                    <a:pt x="1245" y="873"/>
                  </a:lnTo>
                  <a:lnTo>
                    <a:pt x="1226" y="895"/>
                  </a:lnTo>
                  <a:lnTo>
                    <a:pt x="1205" y="916"/>
                  </a:lnTo>
                  <a:lnTo>
                    <a:pt x="1184" y="936"/>
                  </a:lnTo>
                  <a:lnTo>
                    <a:pt x="1162" y="956"/>
                  </a:lnTo>
                  <a:lnTo>
                    <a:pt x="1138" y="975"/>
                  </a:lnTo>
                  <a:lnTo>
                    <a:pt x="1113" y="992"/>
                  </a:lnTo>
                  <a:lnTo>
                    <a:pt x="1087" y="1009"/>
                  </a:lnTo>
                  <a:lnTo>
                    <a:pt x="1061" y="1024"/>
                  </a:lnTo>
                  <a:lnTo>
                    <a:pt x="1034" y="1039"/>
                  </a:lnTo>
                  <a:lnTo>
                    <a:pt x="1004" y="1052"/>
                  </a:lnTo>
                  <a:lnTo>
                    <a:pt x="975" y="1065"/>
                  </a:lnTo>
                  <a:lnTo>
                    <a:pt x="946" y="1076"/>
                  </a:lnTo>
                  <a:lnTo>
                    <a:pt x="914" y="1086"/>
                  </a:lnTo>
                  <a:lnTo>
                    <a:pt x="883" y="1095"/>
                  </a:lnTo>
                  <a:lnTo>
                    <a:pt x="851" y="1103"/>
                  </a:lnTo>
                  <a:lnTo>
                    <a:pt x="817" y="1109"/>
                  </a:lnTo>
                  <a:lnTo>
                    <a:pt x="784" y="1114"/>
                  </a:lnTo>
                  <a:lnTo>
                    <a:pt x="751" y="1117"/>
                  </a:lnTo>
                  <a:lnTo>
                    <a:pt x="715" y="1119"/>
                  </a:lnTo>
                  <a:lnTo>
                    <a:pt x="681" y="1120"/>
                  </a:lnTo>
                  <a:lnTo>
                    <a:pt x="681" y="1120"/>
                  </a:lnTo>
                  <a:lnTo>
                    <a:pt x="652" y="1120"/>
                  </a:lnTo>
                  <a:lnTo>
                    <a:pt x="622" y="1118"/>
                  </a:lnTo>
                  <a:lnTo>
                    <a:pt x="594" y="1116"/>
                  </a:lnTo>
                  <a:lnTo>
                    <a:pt x="566" y="1112"/>
                  </a:lnTo>
                  <a:lnTo>
                    <a:pt x="538" y="1108"/>
                  </a:lnTo>
                  <a:lnTo>
                    <a:pt x="509" y="1102"/>
                  </a:lnTo>
                  <a:lnTo>
                    <a:pt x="482" y="1096"/>
                  </a:lnTo>
                  <a:lnTo>
                    <a:pt x="455" y="1089"/>
                  </a:lnTo>
                  <a:lnTo>
                    <a:pt x="90" y="1259"/>
                  </a:lnTo>
                  <a:lnTo>
                    <a:pt x="90" y="1259"/>
                  </a:lnTo>
                  <a:lnTo>
                    <a:pt x="84" y="1261"/>
                  </a:lnTo>
                  <a:lnTo>
                    <a:pt x="78" y="1262"/>
                  </a:lnTo>
                  <a:lnTo>
                    <a:pt x="78" y="1262"/>
                  </a:lnTo>
                  <a:close/>
                  <a:moveTo>
                    <a:pt x="681" y="56"/>
                  </a:moveTo>
                  <a:lnTo>
                    <a:pt x="681" y="56"/>
                  </a:lnTo>
                  <a:lnTo>
                    <a:pt x="649" y="57"/>
                  </a:lnTo>
                  <a:lnTo>
                    <a:pt x="617" y="59"/>
                  </a:lnTo>
                  <a:lnTo>
                    <a:pt x="586" y="62"/>
                  </a:lnTo>
                  <a:lnTo>
                    <a:pt x="556" y="66"/>
                  </a:lnTo>
                  <a:lnTo>
                    <a:pt x="526" y="73"/>
                  </a:lnTo>
                  <a:lnTo>
                    <a:pt x="495" y="79"/>
                  </a:lnTo>
                  <a:lnTo>
                    <a:pt x="467" y="87"/>
                  </a:lnTo>
                  <a:lnTo>
                    <a:pt x="439" y="96"/>
                  </a:lnTo>
                  <a:lnTo>
                    <a:pt x="410" y="106"/>
                  </a:lnTo>
                  <a:lnTo>
                    <a:pt x="384" y="117"/>
                  </a:lnTo>
                  <a:lnTo>
                    <a:pt x="358" y="129"/>
                  </a:lnTo>
                  <a:lnTo>
                    <a:pt x="333" y="142"/>
                  </a:lnTo>
                  <a:lnTo>
                    <a:pt x="308" y="156"/>
                  </a:lnTo>
                  <a:lnTo>
                    <a:pt x="284" y="172"/>
                  </a:lnTo>
                  <a:lnTo>
                    <a:pt x="262" y="188"/>
                  </a:lnTo>
                  <a:lnTo>
                    <a:pt x="240" y="204"/>
                  </a:lnTo>
                  <a:lnTo>
                    <a:pt x="219" y="221"/>
                  </a:lnTo>
                  <a:lnTo>
                    <a:pt x="200" y="240"/>
                  </a:lnTo>
                  <a:lnTo>
                    <a:pt x="181" y="258"/>
                  </a:lnTo>
                  <a:lnTo>
                    <a:pt x="164" y="279"/>
                  </a:lnTo>
                  <a:lnTo>
                    <a:pt x="148" y="299"/>
                  </a:lnTo>
                  <a:lnTo>
                    <a:pt x="133" y="320"/>
                  </a:lnTo>
                  <a:lnTo>
                    <a:pt x="118" y="342"/>
                  </a:lnTo>
                  <a:lnTo>
                    <a:pt x="106" y="365"/>
                  </a:lnTo>
                  <a:lnTo>
                    <a:pt x="95" y="387"/>
                  </a:lnTo>
                  <a:lnTo>
                    <a:pt x="85" y="410"/>
                  </a:lnTo>
                  <a:lnTo>
                    <a:pt x="77" y="434"/>
                  </a:lnTo>
                  <a:lnTo>
                    <a:pt x="70" y="458"/>
                  </a:lnTo>
                  <a:lnTo>
                    <a:pt x="65" y="484"/>
                  </a:lnTo>
                  <a:lnTo>
                    <a:pt x="61" y="509"/>
                  </a:lnTo>
                  <a:lnTo>
                    <a:pt x="58" y="534"/>
                  </a:lnTo>
                  <a:lnTo>
                    <a:pt x="57" y="561"/>
                  </a:lnTo>
                  <a:lnTo>
                    <a:pt x="57" y="561"/>
                  </a:lnTo>
                  <a:lnTo>
                    <a:pt x="58" y="586"/>
                  </a:lnTo>
                  <a:lnTo>
                    <a:pt x="60" y="610"/>
                  </a:lnTo>
                  <a:lnTo>
                    <a:pt x="64" y="635"/>
                  </a:lnTo>
                  <a:lnTo>
                    <a:pt x="69" y="660"/>
                  </a:lnTo>
                  <a:lnTo>
                    <a:pt x="76" y="684"/>
                  </a:lnTo>
                  <a:lnTo>
                    <a:pt x="84" y="708"/>
                  </a:lnTo>
                  <a:lnTo>
                    <a:pt x="94" y="731"/>
                  </a:lnTo>
                  <a:lnTo>
                    <a:pt x="105" y="753"/>
                  </a:lnTo>
                  <a:lnTo>
                    <a:pt x="117" y="777"/>
                  </a:lnTo>
                  <a:lnTo>
                    <a:pt x="131" y="798"/>
                  </a:lnTo>
                  <a:lnTo>
                    <a:pt x="147" y="820"/>
                  </a:lnTo>
                  <a:lnTo>
                    <a:pt x="163" y="840"/>
                  </a:lnTo>
                  <a:lnTo>
                    <a:pt x="181" y="861"/>
                  </a:lnTo>
                  <a:lnTo>
                    <a:pt x="200" y="881"/>
                  </a:lnTo>
                  <a:lnTo>
                    <a:pt x="220" y="900"/>
                  </a:lnTo>
                  <a:lnTo>
                    <a:pt x="243" y="918"/>
                  </a:lnTo>
                  <a:lnTo>
                    <a:pt x="243" y="918"/>
                  </a:lnTo>
                  <a:lnTo>
                    <a:pt x="246" y="921"/>
                  </a:lnTo>
                  <a:lnTo>
                    <a:pt x="249" y="925"/>
                  </a:lnTo>
                  <a:lnTo>
                    <a:pt x="251" y="929"/>
                  </a:lnTo>
                  <a:lnTo>
                    <a:pt x="252" y="934"/>
                  </a:lnTo>
                  <a:lnTo>
                    <a:pt x="253" y="938"/>
                  </a:lnTo>
                  <a:lnTo>
                    <a:pt x="253" y="943"/>
                  </a:lnTo>
                  <a:lnTo>
                    <a:pt x="252" y="948"/>
                  </a:lnTo>
                  <a:lnTo>
                    <a:pt x="250" y="952"/>
                  </a:lnTo>
                  <a:lnTo>
                    <a:pt x="140" y="1173"/>
                  </a:lnTo>
                  <a:lnTo>
                    <a:pt x="441" y="1032"/>
                  </a:lnTo>
                  <a:lnTo>
                    <a:pt x="441" y="1032"/>
                  </a:lnTo>
                  <a:lnTo>
                    <a:pt x="446" y="1031"/>
                  </a:lnTo>
                  <a:lnTo>
                    <a:pt x="451" y="1030"/>
                  </a:lnTo>
                  <a:lnTo>
                    <a:pt x="456" y="1030"/>
                  </a:lnTo>
                  <a:lnTo>
                    <a:pt x="461" y="1031"/>
                  </a:lnTo>
                  <a:lnTo>
                    <a:pt x="461" y="1031"/>
                  </a:lnTo>
                  <a:lnTo>
                    <a:pt x="487" y="1038"/>
                  </a:lnTo>
                  <a:lnTo>
                    <a:pt x="514" y="1045"/>
                  </a:lnTo>
                  <a:lnTo>
                    <a:pt x="542" y="1050"/>
                  </a:lnTo>
                  <a:lnTo>
                    <a:pt x="569" y="1056"/>
                  </a:lnTo>
                  <a:lnTo>
                    <a:pt x="596" y="1059"/>
                  </a:lnTo>
                  <a:lnTo>
                    <a:pt x="625" y="1062"/>
                  </a:lnTo>
                  <a:lnTo>
                    <a:pt x="653" y="1063"/>
                  </a:lnTo>
                  <a:lnTo>
                    <a:pt x="681" y="1064"/>
                  </a:lnTo>
                  <a:lnTo>
                    <a:pt x="681" y="1064"/>
                  </a:lnTo>
                  <a:lnTo>
                    <a:pt x="712" y="1063"/>
                  </a:lnTo>
                  <a:lnTo>
                    <a:pt x="745" y="1061"/>
                  </a:lnTo>
                  <a:lnTo>
                    <a:pt x="776" y="1058"/>
                  </a:lnTo>
                  <a:lnTo>
                    <a:pt x="806" y="1053"/>
                  </a:lnTo>
                  <a:lnTo>
                    <a:pt x="837" y="1047"/>
                  </a:lnTo>
                  <a:lnTo>
                    <a:pt x="866" y="1041"/>
                  </a:lnTo>
                  <a:lnTo>
                    <a:pt x="895" y="1033"/>
                  </a:lnTo>
                  <a:lnTo>
                    <a:pt x="924" y="1024"/>
                  </a:lnTo>
                  <a:lnTo>
                    <a:pt x="951" y="1014"/>
                  </a:lnTo>
                  <a:lnTo>
                    <a:pt x="978" y="1003"/>
                  </a:lnTo>
                  <a:lnTo>
                    <a:pt x="1004" y="991"/>
                  </a:lnTo>
                  <a:lnTo>
                    <a:pt x="1030" y="978"/>
                  </a:lnTo>
                  <a:lnTo>
                    <a:pt x="1054" y="964"/>
                  </a:lnTo>
                  <a:lnTo>
                    <a:pt x="1077" y="948"/>
                  </a:lnTo>
                  <a:lnTo>
                    <a:pt x="1100" y="932"/>
                  </a:lnTo>
                  <a:lnTo>
                    <a:pt x="1122" y="916"/>
                  </a:lnTo>
                  <a:lnTo>
                    <a:pt x="1143" y="898"/>
                  </a:lnTo>
                  <a:lnTo>
                    <a:pt x="1162" y="880"/>
                  </a:lnTo>
                  <a:lnTo>
                    <a:pt x="1180" y="862"/>
                  </a:lnTo>
                  <a:lnTo>
                    <a:pt x="1198" y="841"/>
                  </a:lnTo>
                  <a:lnTo>
                    <a:pt x="1215" y="821"/>
                  </a:lnTo>
                  <a:lnTo>
                    <a:pt x="1229" y="800"/>
                  </a:lnTo>
                  <a:lnTo>
                    <a:pt x="1243" y="778"/>
                  </a:lnTo>
                  <a:lnTo>
                    <a:pt x="1256" y="755"/>
                  </a:lnTo>
                  <a:lnTo>
                    <a:pt x="1267" y="733"/>
                  </a:lnTo>
                  <a:lnTo>
                    <a:pt x="1276" y="710"/>
                  </a:lnTo>
                  <a:lnTo>
                    <a:pt x="1285" y="686"/>
                  </a:lnTo>
                  <a:lnTo>
                    <a:pt x="1292" y="662"/>
                  </a:lnTo>
                  <a:lnTo>
                    <a:pt x="1297" y="636"/>
                  </a:lnTo>
                  <a:lnTo>
                    <a:pt x="1301" y="611"/>
                  </a:lnTo>
                  <a:lnTo>
                    <a:pt x="1303" y="586"/>
                  </a:lnTo>
                  <a:lnTo>
                    <a:pt x="1304" y="561"/>
                  </a:lnTo>
                  <a:lnTo>
                    <a:pt x="1304" y="561"/>
                  </a:lnTo>
                  <a:lnTo>
                    <a:pt x="1303" y="534"/>
                  </a:lnTo>
                  <a:lnTo>
                    <a:pt x="1301" y="509"/>
                  </a:lnTo>
                  <a:lnTo>
                    <a:pt x="1297" y="484"/>
                  </a:lnTo>
                  <a:lnTo>
                    <a:pt x="1292" y="458"/>
                  </a:lnTo>
                  <a:lnTo>
                    <a:pt x="1285" y="434"/>
                  </a:lnTo>
                  <a:lnTo>
                    <a:pt x="1276" y="410"/>
                  </a:lnTo>
                  <a:lnTo>
                    <a:pt x="1267" y="387"/>
                  </a:lnTo>
                  <a:lnTo>
                    <a:pt x="1256" y="365"/>
                  </a:lnTo>
                  <a:lnTo>
                    <a:pt x="1243" y="342"/>
                  </a:lnTo>
                  <a:lnTo>
                    <a:pt x="1229" y="320"/>
                  </a:lnTo>
                  <a:lnTo>
                    <a:pt x="1215" y="299"/>
                  </a:lnTo>
                  <a:lnTo>
                    <a:pt x="1198" y="279"/>
                  </a:lnTo>
                  <a:lnTo>
                    <a:pt x="1180" y="258"/>
                  </a:lnTo>
                  <a:lnTo>
                    <a:pt x="1162" y="240"/>
                  </a:lnTo>
                  <a:lnTo>
                    <a:pt x="1143" y="221"/>
                  </a:lnTo>
                  <a:lnTo>
                    <a:pt x="1122" y="204"/>
                  </a:lnTo>
                  <a:lnTo>
                    <a:pt x="1100" y="188"/>
                  </a:lnTo>
                  <a:lnTo>
                    <a:pt x="1077" y="172"/>
                  </a:lnTo>
                  <a:lnTo>
                    <a:pt x="1054" y="156"/>
                  </a:lnTo>
                  <a:lnTo>
                    <a:pt x="1030" y="142"/>
                  </a:lnTo>
                  <a:lnTo>
                    <a:pt x="1004" y="129"/>
                  </a:lnTo>
                  <a:lnTo>
                    <a:pt x="978" y="117"/>
                  </a:lnTo>
                  <a:lnTo>
                    <a:pt x="951" y="106"/>
                  </a:lnTo>
                  <a:lnTo>
                    <a:pt x="924" y="96"/>
                  </a:lnTo>
                  <a:lnTo>
                    <a:pt x="895" y="87"/>
                  </a:lnTo>
                  <a:lnTo>
                    <a:pt x="866" y="79"/>
                  </a:lnTo>
                  <a:lnTo>
                    <a:pt x="837" y="73"/>
                  </a:lnTo>
                  <a:lnTo>
                    <a:pt x="806" y="66"/>
                  </a:lnTo>
                  <a:lnTo>
                    <a:pt x="776" y="62"/>
                  </a:lnTo>
                  <a:lnTo>
                    <a:pt x="745" y="59"/>
                  </a:lnTo>
                  <a:lnTo>
                    <a:pt x="712" y="57"/>
                  </a:lnTo>
                  <a:lnTo>
                    <a:pt x="681" y="56"/>
                  </a:lnTo>
                  <a:lnTo>
                    <a:pt x="681"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22">
              <a:extLst>
                <a:ext uri="{FF2B5EF4-FFF2-40B4-BE49-F238E27FC236}">
                  <a16:creationId xmlns:a16="http://schemas.microsoft.com/office/drawing/2014/main" id="{059FED55-4A3A-4784-9992-EDAE7E4321E9}"/>
                </a:ext>
              </a:extLst>
            </p:cNvPr>
            <p:cNvSpPr>
              <a:spLocks/>
            </p:cNvSpPr>
            <p:nvPr/>
          </p:nvSpPr>
          <p:spPr bwMode="auto">
            <a:xfrm>
              <a:off x="7662863" y="2962275"/>
              <a:ext cx="104775" cy="122238"/>
            </a:xfrm>
            <a:custGeom>
              <a:avLst/>
              <a:gdLst>
                <a:gd name="T0" fmla="*/ 193 w 397"/>
                <a:gd name="T1" fmla="*/ 464 h 464"/>
                <a:gd name="T2" fmla="*/ 179 w 397"/>
                <a:gd name="T3" fmla="*/ 456 h 464"/>
                <a:gd name="T4" fmla="*/ 171 w 397"/>
                <a:gd name="T5" fmla="*/ 442 h 464"/>
                <a:gd name="T6" fmla="*/ 171 w 397"/>
                <a:gd name="T7" fmla="*/ 365 h 464"/>
                <a:gd name="T8" fmla="*/ 176 w 397"/>
                <a:gd name="T9" fmla="*/ 350 h 464"/>
                <a:gd name="T10" fmla="*/ 188 w 397"/>
                <a:gd name="T11" fmla="*/ 339 h 464"/>
                <a:gd name="T12" fmla="*/ 199 w 397"/>
                <a:gd name="T13" fmla="*/ 337 h 464"/>
                <a:gd name="T14" fmla="*/ 241 w 397"/>
                <a:gd name="T15" fmla="*/ 331 h 464"/>
                <a:gd name="T16" fmla="*/ 278 w 397"/>
                <a:gd name="T17" fmla="*/ 313 h 464"/>
                <a:gd name="T18" fmla="*/ 308 w 397"/>
                <a:gd name="T19" fmla="*/ 286 h 464"/>
                <a:gd name="T20" fmla="*/ 330 w 397"/>
                <a:gd name="T21" fmla="*/ 251 h 464"/>
                <a:gd name="T22" fmla="*/ 340 w 397"/>
                <a:gd name="T23" fmla="*/ 212 h 464"/>
                <a:gd name="T24" fmla="*/ 340 w 397"/>
                <a:gd name="T25" fmla="*/ 182 h 464"/>
                <a:gd name="T26" fmla="*/ 330 w 397"/>
                <a:gd name="T27" fmla="*/ 143 h 464"/>
                <a:gd name="T28" fmla="*/ 308 w 397"/>
                <a:gd name="T29" fmla="*/ 108 h 464"/>
                <a:gd name="T30" fmla="*/ 278 w 397"/>
                <a:gd name="T31" fmla="*/ 81 h 464"/>
                <a:gd name="T32" fmla="*/ 241 w 397"/>
                <a:gd name="T33" fmla="*/ 63 h 464"/>
                <a:gd name="T34" fmla="*/ 199 w 397"/>
                <a:gd name="T35" fmla="*/ 57 h 464"/>
                <a:gd name="T36" fmla="*/ 171 w 397"/>
                <a:gd name="T37" fmla="*/ 60 h 464"/>
                <a:gd name="T38" fmla="*/ 133 w 397"/>
                <a:gd name="T39" fmla="*/ 75 h 464"/>
                <a:gd name="T40" fmla="*/ 99 w 397"/>
                <a:gd name="T41" fmla="*/ 100 h 464"/>
                <a:gd name="T42" fmla="*/ 75 w 397"/>
                <a:gd name="T43" fmla="*/ 134 h 464"/>
                <a:gd name="T44" fmla="*/ 60 w 397"/>
                <a:gd name="T45" fmla="*/ 173 h 464"/>
                <a:gd name="T46" fmla="*/ 58 w 397"/>
                <a:gd name="T47" fmla="*/ 202 h 464"/>
                <a:gd name="T48" fmla="*/ 53 w 397"/>
                <a:gd name="T49" fmla="*/ 219 h 464"/>
                <a:gd name="T50" fmla="*/ 40 w 397"/>
                <a:gd name="T51" fmla="*/ 229 h 464"/>
                <a:gd name="T52" fmla="*/ 29 w 397"/>
                <a:gd name="T53" fmla="*/ 231 h 464"/>
                <a:gd name="T54" fmla="*/ 13 w 397"/>
                <a:gd name="T55" fmla="*/ 226 h 464"/>
                <a:gd name="T56" fmla="*/ 3 w 397"/>
                <a:gd name="T57" fmla="*/ 214 h 464"/>
                <a:gd name="T58" fmla="*/ 0 w 397"/>
                <a:gd name="T59" fmla="*/ 202 h 464"/>
                <a:gd name="T60" fmla="*/ 9 w 397"/>
                <a:gd name="T61" fmla="*/ 142 h 464"/>
                <a:gd name="T62" fmla="*/ 35 w 397"/>
                <a:gd name="T63" fmla="*/ 89 h 464"/>
                <a:gd name="T64" fmla="*/ 73 w 397"/>
                <a:gd name="T65" fmla="*/ 47 h 464"/>
                <a:gd name="T66" fmla="*/ 122 w 397"/>
                <a:gd name="T67" fmla="*/ 17 h 464"/>
                <a:gd name="T68" fmla="*/ 179 w 397"/>
                <a:gd name="T69" fmla="*/ 1 h 464"/>
                <a:gd name="T70" fmla="*/ 220 w 397"/>
                <a:gd name="T71" fmla="*/ 1 h 464"/>
                <a:gd name="T72" fmla="*/ 276 w 397"/>
                <a:gd name="T73" fmla="*/ 16 h 464"/>
                <a:gd name="T74" fmla="*/ 326 w 397"/>
                <a:gd name="T75" fmla="*/ 45 h 464"/>
                <a:gd name="T76" fmla="*/ 364 w 397"/>
                <a:gd name="T77" fmla="*/ 87 h 464"/>
                <a:gd name="T78" fmla="*/ 388 w 397"/>
                <a:gd name="T79" fmla="*/ 139 h 464"/>
                <a:gd name="T80" fmla="*/ 397 w 397"/>
                <a:gd name="T81" fmla="*/ 197 h 464"/>
                <a:gd name="T82" fmla="*/ 394 w 397"/>
                <a:gd name="T83" fmla="*/ 233 h 464"/>
                <a:gd name="T84" fmla="*/ 377 w 397"/>
                <a:gd name="T85" fmla="*/ 283 h 464"/>
                <a:gd name="T86" fmla="*/ 349 w 397"/>
                <a:gd name="T87" fmla="*/ 327 h 464"/>
                <a:gd name="T88" fmla="*/ 309 w 397"/>
                <a:gd name="T89" fmla="*/ 360 h 464"/>
                <a:gd name="T90" fmla="*/ 262 w 397"/>
                <a:gd name="T91" fmla="*/ 383 h 464"/>
                <a:gd name="T92" fmla="*/ 228 w 397"/>
                <a:gd name="T93" fmla="*/ 436 h 464"/>
                <a:gd name="T94" fmla="*/ 226 w 397"/>
                <a:gd name="T95" fmla="*/ 447 h 464"/>
                <a:gd name="T96" fmla="*/ 216 w 397"/>
                <a:gd name="T97" fmla="*/ 460 h 464"/>
                <a:gd name="T98" fmla="*/ 199 w 397"/>
                <a:gd name="T99"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7" h="464">
                  <a:moveTo>
                    <a:pt x="199" y="464"/>
                  </a:moveTo>
                  <a:lnTo>
                    <a:pt x="199" y="464"/>
                  </a:lnTo>
                  <a:lnTo>
                    <a:pt x="193" y="464"/>
                  </a:lnTo>
                  <a:lnTo>
                    <a:pt x="188" y="462"/>
                  </a:lnTo>
                  <a:lnTo>
                    <a:pt x="183" y="460"/>
                  </a:lnTo>
                  <a:lnTo>
                    <a:pt x="179" y="456"/>
                  </a:lnTo>
                  <a:lnTo>
                    <a:pt x="176" y="452"/>
                  </a:lnTo>
                  <a:lnTo>
                    <a:pt x="173" y="447"/>
                  </a:lnTo>
                  <a:lnTo>
                    <a:pt x="171" y="442"/>
                  </a:lnTo>
                  <a:lnTo>
                    <a:pt x="171" y="436"/>
                  </a:lnTo>
                  <a:lnTo>
                    <a:pt x="171" y="365"/>
                  </a:lnTo>
                  <a:lnTo>
                    <a:pt x="171" y="365"/>
                  </a:lnTo>
                  <a:lnTo>
                    <a:pt x="171" y="360"/>
                  </a:lnTo>
                  <a:lnTo>
                    <a:pt x="173" y="354"/>
                  </a:lnTo>
                  <a:lnTo>
                    <a:pt x="176" y="350"/>
                  </a:lnTo>
                  <a:lnTo>
                    <a:pt x="179" y="345"/>
                  </a:lnTo>
                  <a:lnTo>
                    <a:pt x="183" y="342"/>
                  </a:lnTo>
                  <a:lnTo>
                    <a:pt x="188" y="339"/>
                  </a:lnTo>
                  <a:lnTo>
                    <a:pt x="193" y="338"/>
                  </a:lnTo>
                  <a:lnTo>
                    <a:pt x="199" y="337"/>
                  </a:lnTo>
                  <a:lnTo>
                    <a:pt x="199" y="337"/>
                  </a:lnTo>
                  <a:lnTo>
                    <a:pt x="214" y="336"/>
                  </a:lnTo>
                  <a:lnTo>
                    <a:pt x="228" y="334"/>
                  </a:lnTo>
                  <a:lnTo>
                    <a:pt x="241" y="331"/>
                  </a:lnTo>
                  <a:lnTo>
                    <a:pt x="254" y="326"/>
                  </a:lnTo>
                  <a:lnTo>
                    <a:pt x="267" y="320"/>
                  </a:lnTo>
                  <a:lnTo>
                    <a:pt x="278" y="313"/>
                  </a:lnTo>
                  <a:lnTo>
                    <a:pt x="289" y="305"/>
                  </a:lnTo>
                  <a:lnTo>
                    <a:pt x="299" y="296"/>
                  </a:lnTo>
                  <a:lnTo>
                    <a:pt x="308" y="286"/>
                  </a:lnTo>
                  <a:lnTo>
                    <a:pt x="317" y="275"/>
                  </a:lnTo>
                  <a:lnTo>
                    <a:pt x="324" y="264"/>
                  </a:lnTo>
                  <a:lnTo>
                    <a:pt x="330" y="251"/>
                  </a:lnTo>
                  <a:lnTo>
                    <a:pt x="335" y="239"/>
                  </a:lnTo>
                  <a:lnTo>
                    <a:pt x="338" y="225"/>
                  </a:lnTo>
                  <a:lnTo>
                    <a:pt x="340" y="212"/>
                  </a:lnTo>
                  <a:lnTo>
                    <a:pt x="341" y="197"/>
                  </a:lnTo>
                  <a:lnTo>
                    <a:pt x="341" y="197"/>
                  </a:lnTo>
                  <a:lnTo>
                    <a:pt x="340" y="182"/>
                  </a:lnTo>
                  <a:lnTo>
                    <a:pt x="338" y="169"/>
                  </a:lnTo>
                  <a:lnTo>
                    <a:pt x="335" y="155"/>
                  </a:lnTo>
                  <a:lnTo>
                    <a:pt x="330" y="143"/>
                  </a:lnTo>
                  <a:lnTo>
                    <a:pt x="324" y="131"/>
                  </a:lnTo>
                  <a:lnTo>
                    <a:pt x="317" y="119"/>
                  </a:lnTo>
                  <a:lnTo>
                    <a:pt x="308" y="108"/>
                  </a:lnTo>
                  <a:lnTo>
                    <a:pt x="299" y="98"/>
                  </a:lnTo>
                  <a:lnTo>
                    <a:pt x="289" y="89"/>
                  </a:lnTo>
                  <a:lnTo>
                    <a:pt x="278" y="81"/>
                  </a:lnTo>
                  <a:lnTo>
                    <a:pt x="267" y="74"/>
                  </a:lnTo>
                  <a:lnTo>
                    <a:pt x="254" y="68"/>
                  </a:lnTo>
                  <a:lnTo>
                    <a:pt x="241" y="63"/>
                  </a:lnTo>
                  <a:lnTo>
                    <a:pt x="228" y="60"/>
                  </a:lnTo>
                  <a:lnTo>
                    <a:pt x="214" y="58"/>
                  </a:lnTo>
                  <a:lnTo>
                    <a:pt x="199" y="57"/>
                  </a:lnTo>
                  <a:lnTo>
                    <a:pt x="199" y="57"/>
                  </a:lnTo>
                  <a:lnTo>
                    <a:pt x="185" y="58"/>
                  </a:lnTo>
                  <a:lnTo>
                    <a:pt x="171" y="60"/>
                  </a:lnTo>
                  <a:lnTo>
                    <a:pt x="158" y="64"/>
                  </a:lnTo>
                  <a:lnTo>
                    <a:pt x="145" y="69"/>
                  </a:lnTo>
                  <a:lnTo>
                    <a:pt x="133" y="75"/>
                  </a:lnTo>
                  <a:lnTo>
                    <a:pt x="121" y="82"/>
                  </a:lnTo>
                  <a:lnTo>
                    <a:pt x="109" y="90"/>
                  </a:lnTo>
                  <a:lnTo>
                    <a:pt x="99" y="100"/>
                  </a:lnTo>
                  <a:lnTo>
                    <a:pt x="90" y="111"/>
                  </a:lnTo>
                  <a:lnTo>
                    <a:pt x="82" y="122"/>
                  </a:lnTo>
                  <a:lnTo>
                    <a:pt x="75" y="134"/>
                  </a:lnTo>
                  <a:lnTo>
                    <a:pt x="69" y="146"/>
                  </a:lnTo>
                  <a:lnTo>
                    <a:pt x="64" y="160"/>
                  </a:lnTo>
                  <a:lnTo>
                    <a:pt x="60" y="173"/>
                  </a:lnTo>
                  <a:lnTo>
                    <a:pt x="58" y="187"/>
                  </a:lnTo>
                  <a:lnTo>
                    <a:pt x="58" y="202"/>
                  </a:lnTo>
                  <a:lnTo>
                    <a:pt x="58" y="202"/>
                  </a:lnTo>
                  <a:lnTo>
                    <a:pt x="57" y="208"/>
                  </a:lnTo>
                  <a:lnTo>
                    <a:pt x="55" y="214"/>
                  </a:lnTo>
                  <a:lnTo>
                    <a:pt x="53" y="219"/>
                  </a:lnTo>
                  <a:lnTo>
                    <a:pt x="49" y="223"/>
                  </a:lnTo>
                  <a:lnTo>
                    <a:pt x="45" y="226"/>
                  </a:lnTo>
                  <a:lnTo>
                    <a:pt x="40" y="229"/>
                  </a:lnTo>
                  <a:lnTo>
                    <a:pt x="35" y="230"/>
                  </a:lnTo>
                  <a:lnTo>
                    <a:pt x="29" y="231"/>
                  </a:lnTo>
                  <a:lnTo>
                    <a:pt x="29" y="231"/>
                  </a:lnTo>
                  <a:lnTo>
                    <a:pt x="24" y="230"/>
                  </a:lnTo>
                  <a:lnTo>
                    <a:pt x="19" y="229"/>
                  </a:lnTo>
                  <a:lnTo>
                    <a:pt x="13" y="226"/>
                  </a:lnTo>
                  <a:lnTo>
                    <a:pt x="9" y="223"/>
                  </a:lnTo>
                  <a:lnTo>
                    <a:pt x="5" y="219"/>
                  </a:lnTo>
                  <a:lnTo>
                    <a:pt x="3" y="214"/>
                  </a:lnTo>
                  <a:lnTo>
                    <a:pt x="1" y="208"/>
                  </a:lnTo>
                  <a:lnTo>
                    <a:pt x="0" y="202"/>
                  </a:lnTo>
                  <a:lnTo>
                    <a:pt x="0" y="202"/>
                  </a:lnTo>
                  <a:lnTo>
                    <a:pt x="1" y="181"/>
                  </a:lnTo>
                  <a:lnTo>
                    <a:pt x="4" y="162"/>
                  </a:lnTo>
                  <a:lnTo>
                    <a:pt x="9" y="142"/>
                  </a:lnTo>
                  <a:lnTo>
                    <a:pt x="17" y="124"/>
                  </a:lnTo>
                  <a:lnTo>
                    <a:pt x="25" y="107"/>
                  </a:lnTo>
                  <a:lnTo>
                    <a:pt x="35" y="89"/>
                  </a:lnTo>
                  <a:lnTo>
                    <a:pt x="46" y="74"/>
                  </a:lnTo>
                  <a:lnTo>
                    <a:pt x="59" y="59"/>
                  </a:lnTo>
                  <a:lnTo>
                    <a:pt x="73" y="47"/>
                  </a:lnTo>
                  <a:lnTo>
                    <a:pt x="88" y="35"/>
                  </a:lnTo>
                  <a:lnTo>
                    <a:pt x="104" y="25"/>
                  </a:lnTo>
                  <a:lnTo>
                    <a:pt x="122" y="17"/>
                  </a:lnTo>
                  <a:lnTo>
                    <a:pt x="140" y="10"/>
                  </a:lnTo>
                  <a:lnTo>
                    <a:pt x="159" y="4"/>
                  </a:lnTo>
                  <a:lnTo>
                    <a:pt x="179" y="1"/>
                  </a:lnTo>
                  <a:lnTo>
                    <a:pt x="199" y="0"/>
                  </a:lnTo>
                  <a:lnTo>
                    <a:pt x="199" y="0"/>
                  </a:lnTo>
                  <a:lnTo>
                    <a:pt x="220" y="1"/>
                  </a:lnTo>
                  <a:lnTo>
                    <a:pt x="239" y="4"/>
                  </a:lnTo>
                  <a:lnTo>
                    <a:pt x="258" y="10"/>
                  </a:lnTo>
                  <a:lnTo>
                    <a:pt x="276" y="16"/>
                  </a:lnTo>
                  <a:lnTo>
                    <a:pt x="293" y="24"/>
                  </a:lnTo>
                  <a:lnTo>
                    <a:pt x="311" y="34"/>
                  </a:lnTo>
                  <a:lnTo>
                    <a:pt x="326" y="45"/>
                  </a:lnTo>
                  <a:lnTo>
                    <a:pt x="340" y="58"/>
                  </a:lnTo>
                  <a:lnTo>
                    <a:pt x="352" y="72"/>
                  </a:lnTo>
                  <a:lnTo>
                    <a:pt x="364" y="87"/>
                  </a:lnTo>
                  <a:lnTo>
                    <a:pt x="373" y="103"/>
                  </a:lnTo>
                  <a:lnTo>
                    <a:pt x="382" y="121"/>
                  </a:lnTo>
                  <a:lnTo>
                    <a:pt x="388" y="139"/>
                  </a:lnTo>
                  <a:lnTo>
                    <a:pt x="393" y="157"/>
                  </a:lnTo>
                  <a:lnTo>
                    <a:pt x="396" y="177"/>
                  </a:lnTo>
                  <a:lnTo>
                    <a:pt x="397" y="197"/>
                  </a:lnTo>
                  <a:lnTo>
                    <a:pt x="397" y="197"/>
                  </a:lnTo>
                  <a:lnTo>
                    <a:pt x="396" y="216"/>
                  </a:lnTo>
                  <a:lnTo>
                    <a:pt x="394" y="233"/>
                  </a:lnTo>
                  <a:lnTo>
                    <a:pt x="390" y="251"/>
                  </a:lnTo>
                  <a:lnTo>
                    <a:pt x="384" y="267"/>
                  </a:lnTo>
                  <a:lnTo>
                    <a:pt x="377" y="283"/>
                  </a:lnTo>
                  <a:lnTo>
                    <a:pt x="369" y="298"/>
                  </a:lnTo>
                  <a:lnTo>
                    <a:pt x="359" y="313"/>
                  </a:lnTo>
                  <a:lnTo>
                    <a:pt x="349" y="327"/>
                  </a:lnTo>
                  <a:lnTo>
                    <a:pt x="337" y="339"/>
                  </a:lnTo>
                  <a:lnTo>
                    <a:pt x="324" y="350"/>
                  </a:lnTo>
                  <a:lnTo>
                    <a:pt x="309" y="360"/>
                  </a:lnTo>
                  <a:lnTo>
                    <a:pt x="294" y="369"/>
                  </a:lnTo>
                  <a:lnTo>
                    <a:pt x="279" y="377"/>
                  </a:lnTo>
                  <a:lnTo>
                    <a:pt x="262" y="383"/>
                  </a:lnTo>
                  <a:lnTo>
                    <a:pt x="245" y="388"/>
                  </a:lnTo>
                  <a:lnTo>
                    <a:pt x="228" y="391"/>
                  </a:lnTo>
                  <a:lnTo>
                    <a:pt x="228" y="436"/>
                  </a:lnTo>
                  <a:lnTo>
                    <a:pt x="228" y="436"/>
                  </a:lnTo>
                  <a:lnTo>
                    <a:pt x="227" y="442"/>
                  </a:lnTo>
                  <a:lnTo>
                    <a:pt x="226" y="447"/>
                  </a:lnTo>
                  <a:lnTo>
                    <a:pt x="223" y="452"/>
                  </a:lnTo>
                  <a:lnTo>
                    <a:pt x="220" y="456"/>
                  </a:lnTo>
                  <a:lnTo>
                    <a:pt x="216" y="460"/>
                  </a:lnTo>
                  <a:lnTo>
                    <a:pt x="210" y="462"/>
                  </a:lnTo>
                  <a:lnTo>
                    <a:pt x="204" y="464"/>
                  </a:lnTo>
                  <a:lnTo>
                    <a:pt x="199" y="464"/>
                  </a:lnTo>
                  <a:lnTo>
                    <a:pt x="199"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23">
              <a:extLst>
                <a:ext uri="{FF2B5EF4-FFF2-40B4-BE49-F238E27FC236}">
                  <a16:creationId xmlns:a16="http://schemas.microsoft.com/office/drawing/2014/main" id="{B0215BA6-BD58-42A9-A124-EE39FF5E3735}"/>
                </a:ext>
              </a:extLst>
            </p:cNvPr>
            <p:cNvSpPr>
              <a:spLocks/>
            </p:cNvSpPr>
            <p:nvPr/>
          </p:nvSpPr>
          <p:spPr bwMode="auto">
            <a:xfrm>
              <a:off x="7700963" y="3095625"/>
              <a:ext cx="30163" cy="30163"/>
            </a:xfrm>
            <a:custGeom>
              <a:avLst/>
              <a:gdLst>
                <a:gd name="T0" fmla="*/ 56 w 113"/>
                <a:gd name="T1" fmla="*/ 113 h 113"/>
                <a:gd name="T2" fmla="*/ 56 w 113"/>
                <a:gd name="T3" fmla="*/ 113 h 113"/>
                <a:gd name="T4" fmla="*/ 45 w 113"/>
                <a:gd name="T5" fmla="*/ 112 h 113"/>
                <a:gd name="T6" fmla="*/ 34 w 113"/>
                <a:gd name="T7" fmla="*/ 108 h 113"/>
                <a:gd name="T8" fmla="*/ 24 w 113"/>
                <a:gd name="T9" fmla="*/ 103 h 113"/>
                <a:gd name="T10" fmla="*/ 16 w 113"/>
                <a:gd name="T11" fmla="*/ 96 h 113"/>
                <a:gd name="T12" fmla="*/ 9 w 113"/>
                <a:gd name="T13" fmla="*/ 87 h 113"/>
                <a:gd name="T14" fmla="*/ 4 w 113"/>
                <a:gd name="T15" fmla="*/ 77 h 113"/>
                <a:gd name="T16" fmla="*/ 1 w 113"/>
                <a:gd name="T17" fmla="*/ 67 h 113"/>
                <a:gd name="T18" fmla="*/ 0 w 113"/>
                <a:gd name="T19" fmla="*/ 56 h 113"/>
                <a:gd name="T20" fmla="*/ 0 w 113"/>
                <a:gd name="T21" fmla="*/ 56 h 113"/>
                <a:gd name="T22" fmla="*/ 1 w 113"/>
                <a:gd name="T23" fmla="*/ 44 h 113"/>
                <a:gd name="T24" fmla="*/ 4 w 113"/>
                <a:gd name="T25" fmla="*/ 34 h 113"/>
                <a:gd name="T26" fmla="*/ 9 w 113"/>
                <a:gd name="T27" fmla="*/ 24 h 113"/>
                <a:gd name="T28" fmla="*/ 16 w 113"/>
                <a:gd name="T29" fmla="*/ 16 h 113"/>
                <a:gd name="T30" fmla="*/ 24 w 113"/>
                <a:gd name="T31" fmla="*/ 9 h 113"/>
                <a:gd name="T32" fmla="*/ 34 w 113"/>
                <a:gd name="T33" fmla="*/ 4 h 113"/>
                <a:gd name="T34" fmla="*/ 45 w 113"/>
                <a:gd name="T35" fmla="*/ 1 h 113"/>
                <a:gd name="T36" fmla="*/ 56 w 113"/>
                <a:gd name="T37" fmla="*/ 0 h 113"/>
                <a:gd name="T38" fmla="*/ 56 w 113"/>
                <a:gd name="T39" fmla="*/ 0 h 113"/>
                <a:gd name="T40" fmla="*/ 67 w 113"/>
                <a:gd name="T41" fmla="*/ 1 h 113"/>
                <a:gd name="T42" fmla="*/ 79 w 113"/>
                <a:gd name="T43" fmla="*/ 4 h 113"/>
                <a:gd name="T44" fmla="*/ 88 w 113"/>
                <a:gd name="T45" fmla="*/ 9 h 113"/>
                <a:gd name="T46" fmla="*/ 96 w 113"/>
                <a:gd name="T47" fmla="*/ 16 h 113"/>
                <a:gd name="T48" fmla="*/ 103 w 113"/>
                <a:gd name="T49" fmla="*/ 24 h 113"/>
                <a:gd name="T50" fmla="*/ 109 w 113"/>
                <a:gd name="T51" fmla="*/ 34 h 113"/>
                <a:gd name="T52" fmla="*/ 112 w 113"/>
                <a:gd name="T53" fmla="*/ 44 h 113"/>
                <a:gd name="T54" fmla="*/ 113 w 113"/>
                <a:gd name="T55" fmla="*/ 56 h 113"/>
                <a:gd name="T56" fmla="*/ 113 w 113"/>
                <a:gd name="T57" fmla="*/ 56 h 113"/>
                <a:gd name="T58" fmla="*/ 112 w 113"/>
                <a:gd name="T59" fmla="*/ 67 h 113"/>
                <a:gd name="T60" fmla="*/ 109 w 113"/>
                <a:gd name="T61" fmla="*/ 77 h 113"/>
                <a:gd name="T62" fmla="*/ 103 w 113"/>
                <a:gd name="T63" fmla="*/ 87 h 113"/>
                <a:gd name="T64" fmla="*/ 96 w 113"/>
                <a:gd name="T65" fmla="*/ 96 h 113"/>
                <a:gd name="T66" fmla="*/ 88 w 113"/>
                <a:gd name="T67" fmla="*/ 103 h 113"/>
                <a:gd name="T68" fmla="*/ 79 w 113"/>
                <a:gd name="T69" fmla="*/ 108 h 113"/>
                <a:gd name="T70" fmla="*/ 67 w 113"/>
                <a:gd name="T71" fmla="*/ 112 h 113"/>
                <a:gd name="T72" fmla="*/ 56 w 113"/>
                <a:gd name="T73" fmla="*/ 113 h 113"/>
                <a:gd name="T74" fmla="*/ 56 w 113"/>
                <a:gd name="T7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13">
                  <a:moveTo>
                    <a:pt x="56" y="113"/>
                  </a:moveTo>
                  <a:lnTo>
                    <a:pt x="56" y="113"/>
                  </a:lnTo>
                  <a:lnTo>
                    <a:pt x="45" y="112"/>
                  </a:lnTo>
                  <a:lnTo>
                    <a:pt x="34" y="108"/>
                  </a:lnTo>
                  <a:lnTo>
                    <a:pt x="24" y="103"/>
                  </a:lnTo>
                  <a:lnTo>
                    <a:pt x="16" y="96"/>
                  </a:lnTo>
                  <a:lnTo>
                    <a:pt x="9" y="87"/>
                  </a:lnTo>
                  <a:lnTo>
                    <a:pt x="4" y="77"/>
                  </a:lnTo>
                  <a:lnTo>
                    <a:pt x="1" y="67"/>
                  </a:lnTo>
                  <a:lnTo>
                    <a:pt x="0" y="56"/>
                  </a:lnTo>
                  <a:lnTo>
                    <a:pt x="0" y="56"/>
                  </a:lnTo>
                  <a:lnTo>
                    <a:pt x="1" y="44"/>
                  </a:lnTo>
                  <a:lnTo>
                    <a:pt x="4" y="34"/>
                  </a:lnTo>
                  <a:lnTo>
                    <a:pt x="9" y="24"/>
                  </a:lnTo>
                  <a:lnTo>
                    <a:pt x="16" y="16"/>
                  </a:lnTo>
                  <a:lnTo>
                    <a:pt x="24" y="9"/>
                  </a:lnTo>
                  <a:lnTo>
                    <a:pt x="34" y="4"/>
                  </a:lnTo>
                  <a:lnTo>
                    <a:pt x="45" y="1"/>
                  </a:lnTo>
                  <a:lnTo>
                    <a:pt x="56" y="0"/>
                  </a:lnTo>
                  <a:lnTo>
                    <a:pt x="56" y="0"/>
                  </a:lnTo>
                  <a:lnTo>
                    <a:pt x="67" y="1"/>
                  </a:lnTo>
                  <a:lnTo>
                    <a:pt x="79" y="4"/>
                  </a:lnTo>
                  <a:lnTo>
                    <a:pt x="88" y="9"/>
                  </a:lnTo>
                  <a:lnTo>
                    <a:pt x="96" y="16"/>
                  </a:lnTo>
                  <a:lnTo>
                    <a:pt x="103" y="24"/>
                  </a:lnTo>
                  <a:lnTo>
                    <a:pt x="109" y="34"/>
                  </a:lnTo>
                  <a:lnTo>
                    <a:pt x="112" y="44"/>
                  </a:lnTo>
                  <a:lnTo>
                    <a:pt x="113" y="56"/>
                  </a:lnTo>
                  <a:lnTo>
                    <a:pt x="113" y="56"/>
                  </a:lnTo>
                  <a:lnTo>
                    <a:pt x="112" y="67"/>
                  </a:lnTo>
                  <a:lnTo>
                    <a:pt x="109" y="77"/>
                  </a:lnTo>
                  <a:lnTo>
                    <a:pt x="103" y="87"/>
                  </a:lnTo>
                  <a:lnTo>
                    <a:pt x="96" y="96"/>
                  </a:lnTo>
                  <a:lnTo>
                    <a:pt x="88" y="103"/>
                  </a:lnTo>
                  <a:lnTo>
                    <a:pt x="79" y="108"/>
                  </a:lnTo>
                  <a:lnTo>
                    <a:pt x="67" y="112"/>
                  </a:lnTo>
                  <a:lnTo>
                    <a:pt x="56" y="113"/>
                  </a:lnTo>
                  <a:lnTo>
                    <a:pt x="56"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720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88F321-6C56-4FD8-822E-A594AFAC1277}"/>
              </a:ext>
            </a:extLst>
          </p:cNvPr>
          <p:cNvSpPr txBox="1"/>
          <p:nvPr/>
        </p:nvSpPr>
        <p:spPr>
          <a:xfrm>
            <a:off x="2423059" y="365555"/>
            <a:ext cx="6125030" cy="769441"/>
          </a:xfrm>
          <a:prstGeom prst="rect">
            <a:avLst/>
          </a:prstGeom>
          <a:noFill/>
        </p:spPr>
        <p:txBody>
          <a:bodyPr wrap="square" rtlCol="0">
            <a:spAutoFit/>
          </a:bodyPr>
          <a:lstStyle/>
          <a:p>
            <a:r>
              <a:rPr lang="en-US" sz="4400" dirty="0">
                <a:solidFill>
                  <a:schemeClr val="tx1">
                    <a:lumMod val="85000"/>
                    <a:lumOff val="15000"/>
                  </a:schemeClr>
                </a:solidFill>
                <a:ea typeface="Segoe UI" panose="020B0502040204020203" pitchFamily="34" charset="0"/>
                <a:cs typeface="Segoe UI" panose="020B0502040204020203" pitchFamily="34" charset="0"/>
              </a:rPr>
              <a:t>Data Cleaning Process</a:t>
            </a:r>
          </a:p>
        </p:txBody>
      </p:sp>
      <p:sp>
        <p:nvSpPr>
          <p:cNvPr id="8" name="Rectangle 7">
            <a:extLst>
              <a:ext uri="{FF2B5EF4-FFF2-40B4-BE49-F238E27FC236}">
                <a16:creationId xmlns:a16="http://schemas.microsoft.com/office/drawing/2014/main" id="{A39F45EC-9745-4065-B949-AB94010E25C3}"/>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71ED2F0-438E-4CAB-887B-BF0799736174}"/>
              </a:ext>
            </a:extLst>
          </p:cNvPr>
          <p:cNvCxnSpPr/>
          <p:nvPr/>
        </p:nvCxnSpPr>
        <p:spPr>
          <a:xfrm>
            <a:off x="8029776" y="3562628"/>
            <a:ext cx="0" cy="705734"/>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3D7C70A-BE53-452B-AA09-707F83B709FC}"/>
              </a:ext>
            </a:extLst>
          </p:cNvPr>
          <p:cNvSpPr txBox="1"/>
          <p:nvPr/>
        </p:nvSpPr>
        <p:spPr>
          <a:xfrm>
            <a:off x="6954113" y="4400741"/>
            <a:ext cx="2151326" cy="430887"/>
          </a:xfrm>
          <a:prstGeom prst="rect">
            <a:avLst/>
          </a:prstGeom>
          <a:noFill/>
        </p:spPr>
        <p:txBody>
          <a:bodyPr wrap="square" lIns="0" tIns="0" rIns="0" bIns="0" rtlCol="0">
            <a:spAutoFit/>
          </a:bodyPr>
          <a:lstStyle/>
          <a:p>
            <a:pPr algn="ctr"/>
            <a:r>
              <a:rPr lang="en-US" sz="1400" dirty="0"/>
              <a:t>The process of reducing each word to its root or base</a:t>
            </a:r>
            <a:endParaRPr lang="en-US" sz="1400" dirty="0">
              <a:solidFill>
                <a:srgbClr val="30353F"/>
              </a:solidFill>
            </a:endParaRPr>
          </a:p>
        </p:txBody>
      </p:sp>
      <p:sp>
        <p:nvSpPr>
          <p:cNvPr id="16" name="TextBox 15">
            <a:extLst>
              <a:ext uri="{FF2B5EF4-FFF2-40B4-BE49-F238E27FC236}">
                <a16:creationId xmlns:a16="http://schemas.microsoft.com/office/drawing/2014/main" id="{DD400944-3C39-43F2-94F5-F3A5184757A1}"/>
              </a:ext>
            </a:extLst>
          </p:cNvPr>
          <p:cNvSpPr txBox="1"/>
          <p:nvPr/>
        </p:nvSpPr>
        <p:spPr>
          <a:xfrm>
            <a:off x="7586094" y="2853061"/>
            <a:ext cx="872034" cy="246221"/>
          </a:xfrm>
          <a:prstGeom prst="rect">
            <a:avLst/>
          </a:prstGeom>
          <a:noFill/>
        </p:spPr>
        <p:txBody>
          <a:bodyPr wrap="none" lIns="0" tIns="0" rIns="0" bIns="0" rtlCol="0">
            <a:spAutoFit/>
          </a:bodyPr>
          <a:lstStyle/>
          <a:p>
            <a:pPr algn="ctr"/>
            <a:r>
              <a:rPr lang="en-US" sz="1600" b="1" dirty="0">
                <a:solidFill>
                  <a:schemeClr val="accent5">
                    <a:lumMod val="75000"/>
                  </a:schemeClr>
                </a:solidFill>
              </a:rPr>
              <a:t>Stemming</a:t>
            </a:r>
          </a:p>
        </p:txBody>
      </p:sp>
      <p:sp>
        <p:nvSpPr>
          <p:cNvPr id="17" name="Oval 16">
            <a:extLst>
              <a:ext uri="{FF2B5EF4-FFF2-40B4-BE49-F238E27FC236}">
                <a16:creationId xmlns:a16="http://schemas.microsoft.com/office/drawing/2014/main" id="{4815611A-AC11-4A87-A404-5D197317825F}"/>
              </a:ext>
            </a:extLst>
          </p:cNvPr>
          <p:cNvSpPr/>
          <p:nvPr/>
        </p:nvSpPr>
        <p:spPr>
          <a:xfrm>
            <a:off x="7714576" y="3174046"/>
            <a:ext cx="630400" cy="630398"/>
          </a:xfrm>
          <a:prstGeom prst="ellipse">
            <a:avLst/>
          </a:prstGeom>
          <a:solidFill>
            <a:schemeClr val="accent5">
              <a:lumMod val="7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800C61D-CDEE-4B8C-91AC-2D6A91B78942}"/>
              </a:ext>
            </a:extLst>
          </p:cNvPr>
          <p:cNvGrpSpPr/>
          <p:nvPr/>
        </p:nvGrpSpPr>
        <p:grpSpPr>
          <a:xfrm>
            <a:off x="7899149" y="3358618"/>
            <a:ext cx="261254" cy="261255"/>
            <a:chOff x="8208963" y="3762375"/>
            <a:chExt cx="306387" cy="306388"/>
          </a:xfrm>
        </p:grpSpPr>
        <p:sp>
          <p:nvSpPr>
            <p:cNvPr id="20" name="Freeform 27">
              <a:extLst>
                <a:ext uri="{FF2B5EF4-FFF2-40B4-BE49-F238E27FC236}">
                  <a16:creationId xmlns:a16="http://schemas.microsoft.com/office/drawing/2014/main" id="{FC0B7D2C-8C09-473E-A8D4-A2465CDF9677}"/>
                </a:ext>
              </a:extLst>
            </p:cNvPr>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8">
              <a:extLst>
                <a:ext uri="{FF2B5EF4-FFF2-40B4-BE49-F238E27FC236}">
                  <a16:creationId xmlns:a16="http://schemas.microsoft.com/office/drawing/2014/main" id="{EFEEFC4B-B1FC-4F44-B67D-21C9A705274F}"/>
                </a:ext>
              </a:extLst>
            </p:cNvPr>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9">
              <a:extLst>
                <a:ext uri="{FF2B5EF4-FFF2-40B4-BE49-F238E27FC236}">
                  <a16:creationId xmlns:a16="http://schemas.microsoft.com/office/drawing/2014/main" id="{C7CFF11C-96ED-4A0C-9D4B-5B28D910E082}"/>
                </a:ext>
              </a:extLst>
            </p:cNvPr>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0">
              <a:extLst>
                <a:ext uri="{FF2B5EF4-FFF2-40B4-BE49-F238E27FC236}">
                  <a16:creationId xmlns:a16="http://schemas.microsoft.com/office/drawing/2014/main" id="{2ADF6C46-1A07-4AFD-85EB-5841C88E304C}"/>
                </a:ext>
              </a:extLst>
            </p:cNvPr>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a:extLst>
              <a:ext uri="{FF2B5EF4-FFF2-40B4-BE49-F238E27FC236}">
                <a16:creationId xmlns:a16="http://schemas.microsoft.com/office/drawing/2014/main" id="{F46EBE08-05F1-460C-BF42-4318BBF2B6BF}"/>
              </a:ext>
            </a:extLst>
          </p:cNvPr>
          <p:cNvSpPr txBox="1"/>
          <p:nvPr/>
        </p:nvSpPr>
        <p:spPr>
          <a:xfrm>
            <a:off x="492682" y="1874814"/>
            <a:ext cx="2151326" cy="738664"/>
          </a:xfrm>
          <a:prstGeom prst="rect">
            <a:avLst/>
          </a:prstGeom>
          <a:noFill/>
        </p:spPr>
        <p:txBody>
          <a:bodyPr wrap="square" lIns="0" tIns="0" rIns="0" bIns="0" rtlCol="0">
            <a:spAutoFit/>
          </a:bodyPr>
          <a:lstStyle/>
          <a:p>
            <a:pPr algn="ctr"/>
            <a:r>
              <a:rPr lang="en-US" sz="1600" dirty="0"/>
              <a:t>To avoid having multiple copies of the same words.</a:t>
            </a:r>
            <a:endParaRPr lang="en-US" sz="1200" dirty="0">
              <a:solidFill>
                <a:srgbClr val="30353F"/>
              </a:solidFill>
            </a:endParaRPr>
          </a:p>
        </p:txBody>
      </p:sp>
      <p:cxnSp>
        <p:nvCxnSpPr>
          <p:cNvPr id="25" name="Straight Connector 24">
            <a:extLst>
              <a:ext uri="{FF2B5EF4-FFF2-40B4-BE49-F238E27FC236}">
                <a16:creationId xmlns:a16="http://schemas.microsoft.com/office/drawing/2014/main" id="{7DDE579D-BEE9-4C99-8DED-69EDF8A23A75}"/>
              </a:ext>
            </a:extLst>
          </p:cNvPr>
          <p:cNvCxnSpPr/>
          <p:nvPr/>
        </p:nvCxnSpPr>
        <p:spPr>
          <a:xfrm>
            <a:off x="1568345" y="2679815"/>
            <a:ext cx="0" cy="705734"/>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E06E35D-566A-4D1B-9389-06495BD23869}"/>
              </a:ext>
            </a:extLst>
          </p:cNvPr>
          <p:cNvSpPr/>
          <p:nvPr/>
        </p:nvSpPr>
        <p:spPr>
          <a:xfrm>
            <a:off x="1253145" y="3126479"/>
            <a:ext cx="630400" cy="630398"/>
          </a:xfrm>
          <a:prstGeom prst="ellipse">
            <a:avLst/>
          </a:prstGeom>
          <a:solidFill>
            <a:schemeClr val="accent5">
              <a:lumMod val="50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BF9578D-399E-4C76-92F5-DC9D0F8FA76D}"/>
              </a:ext>
            </a:extLst>
          </p:cNvPr>
          <p:cNvSpPr txBox="1"/>
          <p:nvPr/>
        </p:nvSpPr>
        <p:spPr>
          <a:xfrm>
            <a:off x="1031039" y="3760138"/>
            <a:ext cx="1057084" cy="246221"/>
          </a:xfrm>
          <a:prstGeom prst="rect">
            <a:avLst/>
          </a:prstGeom>
          <a:noFill/>
        </p:spPr>
        <p:txBody>
          <a:bodyPr wrap="none" lIns="0" tIns="0" rIns="0" bIns="0" rtlCol="0">
            <a:spAutoFit/>
          </a:bodyPr>
          <a:lstStyle/>
          <a:p>
            <a:pPr algn="ctr"/>
            <a:r>
              <a:rPr lang="en-US" sz="1600" b="1" dirty="0">
                <a:solidFill>
                  <a:schemeClr val="accent5">
                    <a:lumMod val="50000"/>
                  </a:schemeClr>
                </a:solidFill>
              </a:rPr>
              <a:t>Lowercasing</a:t>
            </a:r>
          </a:p>
        </p:txBody>
      </p:sp>
      <p:grpSp>
        <p:nvGrpSpPr>
          <p:cNvPr id="29" name="Group 28">
            <a:extLst>
              <a:ext uri="{FF2B5EF4-FFF2-40B4-BE49-F238E27FC236}">
                <a16:creationId xmlns:a16="http://schemas.microsoft.com/office/drawing/2014/main" id="{B2CC2E5F-D76A-426D-BB6F-81B71F70F837}"/>
              </a:ext>
            </a:extLst>
          </p:cNvPr>
          <p:cNvGrpSpPr/>
          <p:nvPr/>
        </p:nvGrpSpPr>
        <p:grpSpPr>
          <a:xfrm>
            <a:off x="1413524" y="3286857"/>
            <a:ext cx="309642" cy="309642"/>
            <a:chOff x="1389063" y="3748088"/>
            <a:chExt cx="336550" cy="336550"/>
          </a:xfrm>
          <a:solidFill>
            <a:schemeClr val="bg1"/>
          </a:solidFill>
        </p:grpSpPr>
        <p:sp>
          <p:nvSpPr>
            <p:cNvPr id="30" name="Freeform 5">
              <a:extLst>
                <a:ext uri="{FF2B5EF4-FFF2-40B4-BE49-F238E27FC236}">
                  <a16:creationId xmlns:a16="http://schemas.microsoft.com/office/drawing/2014/main" id="{D2D1FFE3-806B-4DB1-B747-5ACE85B4AD70}"/>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
              <a:extLst>
                <a:ext uri="{FF2B5EF4-FFF2-40B4-BE49-F238E27FC236}">
                  <a16:creationId xmlns:a16="http://schemas.microsoft.com/office/drawing/2014/main" id="{DC7C2A5A-BD64-4664-A5EA-5C08B735AA58}"/>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2" name="Straight Connector 31">
            <a:extLst>
              <a:ext uri="{FF2B5EF4-FFF2-40B4-BE49-F238E27FC236}">
                <a16:creationId xmlns:a16="http://schemas.microsoft.com/office/drawing/2014/main" id="{83A19129-A7A2-44B4-9FBC-A1E893E81C45}"/>
              </a:ext>
            </a:extLst>
          </p:cNvPr>
          <p:cNvCxnSpPr/>
          <p:nvPr/>
        </p:nvCxnSpPr>
        <p:spPr>
          <a:xfrm>
            <a:off x="3722155" y="3596184"/>
            <a:ext cx="0" cy="705734"/>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1B2A502-76EE-413C-9C55-C20DDA5B249F}"/>
              </a:ext>
            </a:extLst>
          </p:cNvPr>
          <p:cNvSpPr txBox="1"/>
          <p:nvPr/>
        </p:nvSpPr>
        <p:spPr>
          <a:xfrm>
            <a:off x="2646492" y="4397351"/>
            <a:ext cx="2151326" cy="861774"/>
          </a:xfrm>
          <a:prstGeom prst="rect">
            <a:avLst/>
          </a:prstGeom>
          <a:noFill/>
        </p:spPr>
        <p:txBody>
          <a:bodyPr wrap="square" lIns="0" tIns="0" rIns="0" bIns="0" rtlCol="0">
            <a:spAutoFit/>
          </a:bodyPr>
          <a:lstStyle/>
          <a:p>
            <a:pPr algn="ctr"/>
            <a:r>
              <a:rPr lang="en-US" sz="1400" dirty="0"/>
              <a:t> Removing all instances of special characters will help reduce the size of the training data</a:t>
            </a:r>
            <a:endParaRPr lang="en-US" sz="1400" dirty="0">
              <a:solidFill>
                <a:srgbClr val="30353F"/>
              </a:solidFill>
            </a:endParaRPr>
          </a:p>
        </p:txBody>
      </p:sp>
      <p:sp>
        <p:nvSpPr>
          <p:cNvPr id="34" name="Oval 33">
            <a:extLst>
              <a:ext uri="{FF2B5EF4-FFF2-40B4-BE49-F238E27FC236}">
                <a16:creationId xmlns:a16="http://schemas.microsoft.com/office/drawing/2014/main" id="{49E9E79E-D435-43B7-987C-184AA8EBFFFC}"/>
              </a:ext>
            </a:extLst>
          </p:cNvPr>
          <p:cNvSpPr/>
          <p:nvPr/>
        </p:nvSpPr>
        <p:spPr>
          <a:xfrm>
            <a:off x="3406955" y="3174046"/>
            <a:ext cx="630400" cy="630398"/>
          </a:xfrm>
          <a:prstGeom prst="ellipse">
            <a:avLst/>
          </a:prstGeom>
          <a:solidFill>
            <a:schemeClr val="accent5">
              <a:lumMod val="7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5" name="TextBox 34">
            <a:extLst>
              <a:ext uri="{FF2B5EF4-FFF2-40B4-BE49-F238E27FC236}">
                <a16:creationId xmlns:a16="http://schemas.microsoft.com/office/drawing/2014/main" id="{55665C21-33F6-4ED7-B592-F405BA93B231}"/>
              </a:ext>
            </a:extLst>
          </p:cNvPr>
          <p:cNvSpPr txBox="1"/>
          <p:nvPr/>
        </p:nvSpPr>
        <p:spPr>
          <a:xfrm>
            <a:off x="2948247" y="2843885"/>
            <a:ext cx="1568122" cy="246221"/>
          </a:xfrm>
          <a:prstGeom prst="rect">
            <a:avLst/>
          </a:prstGeom>
          <a:noFill/>
        </p:spPr>
        <p:txBody>
          <a:bodyPr wrap="none" lIns="0" tIns="0" rIns="0" bIns="0" rtlCol="0">
            <a:spAutoFit/>
          </a:bodyPr>
          <a:lstStyle/>
          <a:p>
            <a:pPr algn="ctr"/>
            <a:r>
              <a:rPr lang="en-US" sz="1600" b="1" dirty="0">
                <a:solidFill>
                  <a:schemeClr val="accent5">
                    <a:lumMod val="75000"/>
                  </a:schemeClr>
                </a:solidFill>
              </a:rPr>
              <a:t>Special Characters</a:t>
            </a:r>
          </a:p>
        </p:txBody>
      </p:sp>
      <p:grpSp>
        <p:nvGrpSpPr>
          <p:cNvPr id="38" name="Group 37">
            <a:extLst>
              <a:ext uri="{FF2B5EF4-FFF2-40B4-BE49-F238E27FC236}">
                <a16:creationId xmlns:a16="http://schemas.microsoft.com/office/drawing/2014/main" id="{B902B4DB-60EB-426F-B797-9304B9571875}"/>
              </a:ext>
            </a:extLst>
          </p:cNvPr>
          <p:cNvGrpSpPr/>
          <p:nvPr/>
        </p:nvGrpSpPr>
        <p:grpSpPr>
          <a:xfrm>
            <a:off x="3542796" y="3309887"/>
            <a:ext cx="358718" cy="358717"/>
            <a:chOff x="3613150" y="3706813"/>
            <a:chExt cx="420688" cy="420687"/>
          </a:xfrm>
        </p:grpSpPr>
        <p:sp>
          <p:nvSpPr>
            <p:cNvPr id="39" name="Freeform 10">
              <a:extLst>
                <a:ext uri="{FF2B5EF4-FFF2-40B4-BE49-F238E27FC236}">
                  <a16:creationId xmlns:a16="http://schemas.microsoft.com/office/drawing/2014/main" id="{D2A6D935-FF02-4C25-928B-9A57D35EAE5F}"/>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a:extLst>
                <a:ext uri="{FF2B5EF4-FFF2-40B4-BE49-F238E27FC236}">
                  <a16:creationId xmlns:a16="http://schemas.microsoft.com/office/drawing/2014/main" id="{FE19200A-14E5-4425-8ECF-3FA13FD73476}"/>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85D05D38-27C3-4942-8648-35EA88B83003}"/>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42" name="Straight Connector 41">
            <a:extLst>
              <a:ext uri="{FF2B5EF4-FFF2-40B4-BE49-F238E27FC236}">
                <a16:creationId xmlns:a16="http://schemas.microsoft.com/office/drawing/2014/main" id="{2434FE9D-2B94-499F-9870-48DC91B316B3}"/>
              </a:ext>
            </a:extLst>
          </p:cNvPr>
          <p:cNvCxnSpPr/>
          <p:nvPr/>
        </p:nvCxnSpPr>
        <p:spPr>
          <a:xfrm>
            <a:off x="5875965" y="2679815"/>
            <a:ext cx="0" cy="705734"/>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1E9F0DB6-5507-4EB4-8A13-D77DF1BE2CF8}"/>
              </a:ext>
            </a:extLst>
          </p:cNvPr>
          <p:cNvSpPr/>
          <p:nvPr/>
        </p:nvSpPr>
        <p:spPr>
          <a:xfrm>
            <a:off x="5560765" y="3174046"/>
            <a:ext cx="630400" cy="630398"/>
          </a:xfrm>
          <a:prstGeom prst="ellipse">
            <a:avLst/>
          </a:prstGeom>
          <a:solidFill>
            <a:schemeClr val="accent5"/>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8F09598-08F4-4BE6-9C9B-6F4A8A91FE78}"/>
              </a:ext>
            </a:extLst>
          </p:cNvPr>
          <p:cNvSpPr txBox="1"/>
          <p:nvPr/>
        </p:nvSpPr>
        <p:spPr>
          <a:xfrm>
            <a:off x="4834284" y="1874814"/>
            <a:ext cx="2151326" cy="646331"/>
          </a:xfrm>
          <a:prstGeom prst="rect">
            <a:avLst/>
          </a:prstGeom>
          <a:noFill/>
        </p:spPr>
        <p:txBody>
          <a:bodyPr wrap="square" lIns="0" tIns="0" rIns="0" bIns="0" rtlCol="0">
            <a:spAutoFit/>
          </a:bodyPr>
          <a:lstStyle/>
          <a:p>
            <a:pPr algn="ctr"/>
            <a:r>
              <a:rPr lang="en-US" sz="1400" dirty="0"/>
              <a:t>Removal of commonly occurring words from the text data</a:t>
            </a:r>
            <a:endParaRPr lang="en-US" sz="1400" dirty="0">
              <a:solidFill>
                <a:srgbClr val="30353F"/>
              </a:solidFill>
            </a:endParaRPr>
          </a:p>
        </p:txBody>
      </p:sp>
      <p:sp>
        <p:nvSpPr>
          <p:cNvPr id="47" name="TextBox 46">
            <a:extLst>
              <a:ext uri="{FF2B5EF4-FFF2-40B4-BE49-F238E27FC236}">
                <a16:creationId xmlns:a16="http://schemas.microsoft.com/office/drawing/2014/main" id="{E968D09E-6EB9-4BC0-B5B6-264A1CE0A651}"/>
              </a:ext>
            </a:extLst>
          </p:cNvPr>
          <p:cNvSpPr txBox="1"/>
          <p:nvPr/>
        </p:nvSpPr>
        <p:spPr>
          <a:xfrm>
            <a:off x="5455945" y="3855244"/>
            <a:ext cx="908005" cy="246221"/>
          </a:xfrm>
          <a:prstGeom prst="rect">
            <a:avLst/>
          </a:prstGeom>
          <a:noFill/>
        </p:spPr>
        <p:txBody>
          <a:bodyPr wrap="none" lIns="0" tIns="0" rIns="0" bIns="0" rtlCol="0">
            <a:spAutoFit/>
          </a:bodyPr>
          <a:lstStyle/>
          <a:p>
            <a:pPr algn="ctr"/>
            <a:r>
              <a:rPr lang="en-US" sz="1600" b="1" dirty="0">
                <a:solidFill>
                  <a:schemeClr val="accent5"/>
                </a:solidFill>
              </a:rPr>
              <a:t>Stopwords</a:t>
            </a:r>
          </a:p>
        </p:txBody>
      </p:sp>
      <p:pic>
        <p:nvPicPr>
          <p:cNvPr id="48" name="Picture 47">
            <a:extLst>
              <a:ext uri="{FF2B5EF4-FFF2-40B4-BE49-F238E27FC236}">
                <a16:creationId xmlns:a16="http://schemas.microsoft.com/office/drawing/2014/main" id="{02AA2044-42BC-44E2-AE60-084AB86A17F7}"/>
              </a:ext>
            </a:extLst>
          </p:cNvPr>
          <p:cNvPicPr>
            <a:picLocks noChangeAspect="1"/>
          </p:cNvPicPr>
          <p:nvPr/>
        </p:nvPicPr>
        <p:blipFill>
          <a:blip r:embed="rId2"/>
          <a:stretch>
            <a:fillRect/>
          </a:stretch>
        </p:blipFill>
        <p:spPr>
          <a:xfrm>
            <a:off x="5736588" y="3330620"/>
            <a:ext cx="278755" cy="317251"/>
          </a:xfrm>
          <a:prstGeom prst="rect">
            <a:avLst/>
          </a:prstGeom>
        </p:spPr>
      </p:pic>
      <p:sp>
        <p:nvSpPr>
          <p:cNvPr id="51" name="Oval 50">
            <a:extLst>
              <a:ext uri="{FF2B5EF4-FFF2-40B4-BE49-F238E27FC236}">
                <a16:creationId xmlns:a16="http://schemas.microsoft.com/office/drawing/2014/main" id="{952244DE-6E29-40E8-8403-A0E023ABBEB0}"/>
              </a:ext>
            </a:extLst>
          </p:cNvPr>
          <p:cNvSpPr/>
          <p:nvPr/>
        </p:nvSpPr>
        <p:spPr>
          <a:xfrm>
            <a:off x="10095155" y="3128505"/>
            <a:ext cx="630400" cy="630398"/>
          </a:xfrm>
          <a:prstGeom prst="ellipse">
            <a:avLst/>
          </a:prstGeom>
          <a:solidFill>
            <a:schemeClr val="accent5">
              <a:lumMod val="50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E7707CD8-CBDD-4E79-BEA4-D3F1602B6979}"/>
              </a:ext>
            </a:extLst>
          </p:cNvPr>
          <p:cNvGrpSpPr/>
          <p:nvPr/>
        </p:nvGrpSpPr>
        <p:grpSpPr>
          <a:xfrm>
            <a:off x="10279728" y="3313077"/>
            <a:ext cx="261254" cy="261255"/>
            <a:chOff x="8208963" y="3762375"/>
            <a:chExt cx="306387" cy="306388"/>
          </a:xfrm>
        </p:grpSpPr>
        <p:sp>
          <p:nvSpPr>
            <p:cNvPr id="53" name="Freeform 27">
              <a:extLst>
                <a:ext uri="{FF2B5EF4-FFF2-40B4-BE49-F238E27FC236}">
                  <a16:creationId xmlns:a16="http://schemas.microsoft.com/office/drawing/2014/main" id="{8DD81805-FA1A-4F27-A6B6-41A891FBA18E}"/>
                </a:ext>
              </a:extLst>
            </p:cNvPr>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8">
              <a:extLst>
                <a:ext uri="{FF2B5EF4-FFF2-40B4-BE49-F238E27FC236}">
                  <a16:creationId xmlns:a16="http://schemas.microsoft.com/office/drawing/2014/main" id="{5394BC52-2D24-4632-B98F-6ED2AA1B3D6F}"/>
                </a:ext>
              </a:extLst>
            </p:cNvPr>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9">
              <a:extLst>
                <a:ext uri="{FF2B5EF4-FFF2-40B4-BE49-F238E27FC236}">
                  <a16:creationId xmlns:a16="http://schemas.microsoft.com/office/drawing/2014/main" id="{B1408A39-B020-4934-BE49-91C80C948785}"/>
                </a:ext>
              </a:extLst>
            </p:cNvPr>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0">
              <a:extLst>
                <a:ext uri="{FF2B5EF4-FFF2-40B4-BE49-F238E27FC236}">
                  <a16:creationId xmlns:a16="http://schemas.microsoft.com/office/drawing/2014/main" id="{9DC0B409-A738-48A1-8C8C-2E02071597AC}"/>
                </a:ext>
              </a:extLst>
            </p:cNvPr>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7" name="TextBox 56">
            <a:extLst>
              <a:ext uri="{FF2B5EF4-FFF2-40B4-BE49-F238E27FC236}">
                <a16:creationId xmlns:a16="http://schemas.microsoft.com/office/drawing/2014/main" id="{29A510A5-7911-4AA3-AB8C-72FAE5C00D0E}"/>
              </a:ext>
            </a:extLst>
          </p:cNvPr>
          <p:cNvSpPr txBox="1"/>
          <p:nvPr/>
        </p:nvSpPr>
        <p:spPr>
          <a:xfrm>
            <a:off x="9231352" y="1702722"/>
            <a:ext cx="2340777" cy="861774"/>
          </a:xfrm>
          <a:prstGeom prst="rect">
            <a:avLst/>
          </a:prstGeom>
          <a:noFill/>
        </p:spPr>
        <p:txBody>
          <a:bodyPr wrap="square" lIns="0" tIns="0" rIns="0" bIns="0" rtlCol="0">
            <a:spAutoFit/>
          </a:bodyPr>
          <a:lstStyle/>
          <a:p>
            <a:pPr algn="ctr"/>
            <a:r>
              <a:rPr lang="en-US" sz="1400" dirty="0"/>
              <a:t>The process of grouping together the different inflected forms of a word so they can be analyzed as a single item.</a:t>
            </a:r>
            <a:endParaRPr lang="en-US" sz="1100" dirty="0">
              <a:solidFill>
                <a:srgbClr val="30353F"/>
              </a:solidFill>
            </a:endParaRPr>
          </a:p>
        </p:txBody>
      </p:sp>
      <p:sp>
        <p:nvSpPr>
          <p:cNvPr id="58" name="TextBox 57">
            <a:extLst>
              <a:ext uri="{FF2B5EF4-FFF2-40B4-BE49-F238E27FC236}">
                <a16:creationId xmlns:a16="http://schemas.microsoft.com/office/drawing/2014/main" id="{E291BBDF-B991-4C48-8098-9711A2C49372}"/>
              </a:ext>
            </a:extLst>
          </p:cNvPr>
          <p:cNvSpPr txBox="1"/>
          <p:nvPr/>
        </p:nvSpPr>
        <p:spPr>
          <a:xfrm>
            <a:off x="9789040" y="3855437"/>
            <a:ext cx="1266372" cy="246221"/>
          </a:xfrm>
          <a:prstGeom prst="rect">
            <a:avLst/>
          </a:prstGeom>
          <a:noFill/>
        </p:spPr>
        <p:txBody>
          <a:bodyPr wrap="none" lIns="0" tIns="0" rIns="0" bIns="0" rtlCol="0">
            <a:spAutoFit/>
          </a:bodyPr>
          <a:lstStyle/>
          <a:p>
            <a:pPr algn="ctr"/>
            <a:r>
              <a:rPr lang="en-US" sz="1600" b="1" dirty="0">
                <a:solidFill>
                  <a:schemeClr val="accent5">
                    <a:lumMod val="50000"/>
                  </a:schemeClr>
                </a:solidFill>
              </a:rPr>
              <a:t>Lemmatization</a:t>
            </a:r>
          </a:p>
        </p:txBody>
      </p:sp>
      <p:cxnSp>
        <p:nvCxnSpPr>
          <p:cNvPr id="60" name="Straight Connector 59">
            <a:extLst>
              <a:ext uri="{FF2B5EF4-FFF2-40B4-BE49-F238E27FC236}">
                <a16:creationId xmlns:a16="http://schemas.microsoft.com/office/drawing/2014/main" id="{12AC7AFA-829E-44CA-A1D8-5258ADF90184}"/>
              </a:ext>
            </a:extLst>
          </p:cNvPr>
          <p:cNvCxnSpPr>
            <a:cxnSpLocks/>
          </p:cNvCxnSpPr>
          <p:nvPr/>
        </p:nvCxnSpPr>
        <p:spPr>
          <a:xfrm>
            <a:off x="10401741" y="2751589"/>
            <a:ext cx="0" cy="490052"/>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78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B30F-CD11-453B-95DC-EA7C61C7BE10}"/>
              </a:ext>
            </a:extLst>
          </p:cNvPr>
          <p:cNvSpPr>
            <a:spLocks noGrp="1"/>
          </p:cNvSpPr>
          <p:nvPr>
            <p:ph type="title"/>
          </p:nvPr>
        </p:nvSpPr>
        <p:spPr>
          <a:xfrm>
            <a:off x="391378" y="320675"/>
            <a:ext cx="11407487" cy="1325563"/>
          </a:xfrm>
        </p:spPr>
        <p:txBody>
          <a:bodyPr>
            <a:normAutofit/>
          </a:bodyPr>
          <a:lstStyle/>
          <a:p>
            <a:r>
              <a:rPr lang="en-US" sz="4200">
                <a:solidFill>
                  <a:schemeClr val="accent5"/>
                </a:solidFill>
              </a:rPr>
              <a:t> </a:t>
            </a:r>
            <a:r>
              <a:rPr lang="en-US" sz="4200" b="1">
                <a:solidFill>
                  <a:schemeClr val="accent5"/>
                </a:solidFill>
                <a:latin typeface="+mn-lt"/>
              </a:rPr>
              <a:t>Nlp Tools and Libraries  used for this Approach</a:t>
            </a:r>
          </a:p>
        </p:txBody>
      </p:sp>
      <p:graphicFrame>
        <p:nvGraphicFramePr>
          <p:cNvPr id="19" name="Content Placeholder 2">
            <a:extLst>
              <a:ext uri="{FF2B5EF4-FFF2-40B4-BE49-F238E27FC236}">
                <a16:creationId xmlns:a16="http://schemas.microsoft.com/office/drawing/2014/main" id="{3315E4DC-1965-470F-833F-2B047633C1F1}"/>
              </a:ext>
            </a:extLst>
          </p:cNvPr>
          <p:cNvGraphicFramePr>
            <a:graphicFrameLocks noGrp="1"/>
          </p:cNvGraphicFramePr>
          <p:nvPr>
            <p:ph idx="1"/>
            <p:extLst>
              <p:ext uri="{D42A27DB-BD31-4B8C-83A1-F6EECF244321}">
                <p14:modId xmlns:p14="http://schemas.microsoft.com/office/powerpoint/2010/main" val="1945764511"/>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025F-DFD0-4044-B210-3B20F0D9BB29}"/>
              </a:ext>
            </a:extLst>
          </p:cNvPr>
          <p:cNvSpPr>
            <a:spLocks noGrp="1"/>
          </p:cNvSpPr>
          <p:nvPr>
            <p:ph type="title"/>
          </p:nvPr>
        </p:nvSpPr>
        <p:spPr>
          <a:xfrm>
            <a:off x="391378" y="320675"/>
            <a:ext cx="11407487" cy="1325563"/>
          </a:xfrm>
        </p:spPr>
        <p:txBody>
          <a:bodyPr>
            <a:normAutofit/>
          </a:bodyPr>
          <a:lstStyle/>
          <a:p>
            <a:r>
              <a:rPr lang="en-US" sz="5400" b="1">
                <a:solidFill>
                  <a:schemeClr val="accent5"/>
                </a:solidFill>
                <a:latin typeface="+mn-lt"/>
              </a:rPr>
              <a:t>Methodology or steps involved</a:t>
            </a:r>
          </a:p>
        </p:txBody>
      </p:sp>
      <p:graphicFrame>
        <p:nvGraphicFramePr>
          <p:cNvPr id="5" name="Content Placeholder 2">
            <a:extLst>
              <a:ext uri="{FF2B5EF4-FFF2-40B4-BE49-F238E27FC236}">
                <a16:creationId xmlns:a16="http://schemas.microsoft.com/office/drawing/2014/main" id="{0EF7B38A-CE9C-48DA-A8C4-93F0B33E3961}"/>
              </a:ext>
            </a:extLst>
          </p:cNvPr>
          <p:cNvGraphicFramePr>
            <a:graphicFrameLocks noGrp="1"/>
          </p:cNvGraphicFramePr>
          <p:nvPr>
            <p:ph idx="1"/>
            <p:extLst>
              <p:ext uri="{D42A27DB-BD31-4B8C-83A1-F6EECF244321}">
                <p14:modId xmlns:p14="http://schemas.microsoft.com/office/powerpoint/2010/main" val="1721192635"/>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676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2C9B-D43A-4AB7-8E15-E80C344569E4}"/>
              </a:ext>
            </a:extLst>
          </p:cNvPr>
          <p:cNvSpPr>
            <a:spLocks noGrp="1"/>
          </p:cNvSpPr>
          <p:nvPr>
            <p:ph type="title"/>
          </p:nvPr>
        </p:nvSpPr>
        <p:spPr>
          <a:xfrm>
            <a:off x="391378" y="320675"/>
            <a:ext cx="11407487" cy="1325563"/>
          </a:xfrm>
        </p:spPr>
        <p:txBody>
          <a:bodyPr>
            <a:normAutofit/>
          </a:bodyPr>
          <a:lstStyle/>
          <a:p>
            <a:r>
              <a:rPr lang="en-US" sz="5000" b="1">
                <a:solidFill>
                  <a:schemeClr val="accent5"/>
                </a:solidFill>
                <a:latin typeface="+mn-lt"/>
              </a:rPr>
              <a:t>ML and NLP Techniques/Algorithms Used</a:t>
            </a:r>
          </a:p>
        </p:txBody>
      </p:sp>
      <p:graphicFrame>
        <p:nvGraphicFramePr>
          <p:cNvPr id="27" name="Content Placeholder 2">
            <a:extLst>
              <a:ext uri="{FF2B5EF4-FFF2-40B4-BE49-F238E27FC236}">
                <a16:creationId xmlns:a16="http://schemas.microsoft.com/office/drawing/2014/main" id="{6B9BEFD6-8979-4F3E-8E88-6B0D14B1A3E5}"/>
              </a:ext>
            </a:extLst>
          </p:cNvPr>
          <p:cNvGraphicFramePr>
            <a:graphicFrameLocks noGrp="1"/>
          </p:cNvGraphicFramePr>
          <p:nvPr>
            <p:ph idx="1"/>
            <p:extLst>
              <p:ext uri="{D42A27DB-BD31-4B8C-83A1-F6EECF244321}">
                <p14:modId xmlns:p14="http://schemas.microsoft.com/office/powerpoint/2010/main" val="714968677"/>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3824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1022</Words>
  <Application>Microsoft Office PowerPoint</Application>
  <PresentationFormat>Widescreen</PresentationFormat>
  <Paragraphs>118</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Abadi</vt:lpstr>
      <vt:lpstr>Arial</vt:lpstr>
      <vt:lpstr>ArialMT</vt:lpstr>
      <vt:lpstr>Calibri</vt:lpstr>
      <vt:lpstr>Calibri Light</vt:lpstr>
      <vt:lpstr>Segoe UI</vt:lpstr>
      <vt:lpstr>Office Theme</vt:lpstr>
      <vt:lpstr>DS 597(APPLIED RESEARCH EXPERIENCE)</vt:lpstr>
      <vt:lpstr>                      DATA SET</vt:lpstr>
      <vt:lpstr>          PROBLEM STATEMENT</vt:lpstr>
      <vt:lpstr>                   APPROACH</vt:lpstr>
      <vt:lpstr>PowerPoint Presentation</vt:lpstr>
      <vt:lpstr>PowerPoint Presentation</vt:lpstr>
      <vt:lpstr> Nlp Tools and Libraries  used for this Approach</vt:lpstr>
      <vt:lpstr>Methodology or steps involved</vt:lpstr>
      <vt:lpstr>ML and NLP Techniques/Algorithms Used</vt:lpstr>
      <vt:lpstr>PowerPoint Presentation</vt:lpstr>
      <vt:lpstr>Some of Visualizations Graphs</vt:lpstr>
      <vt:lpstr>NAMED ENTITY RECOGNITION</vt:lpstr>
      <vt:lpstr>WORDCLOUD AND COUNTPLOT</vt:lpstr>
      <vt:lpstr>BAR GRAPH AND HISTOGRAM</vt:lpstr>
      <vt:lpstr>PowerPoint Presentation</vt:lpstr>
      <vt:lpstr>PowerPoint Presentation</vt:lpstr>
      <vt:lpstr>SENTIMENT ANALYSIS FOR RATING</vt:lpstr>
      <vt:lpstr>     Predictions/Interpretations</vt:lpstr>
      <vt:lpstr>               Results/Metrics</vt:lpstr>
      <vt:lpstr>Detailed Analysis of SVM</vt:lpstr>
      <vt:lpstr>Detailed Analysis of SVM</vt:lpstr>
      <vt:lpstr>Summary of Classification Report</vt:lpstr>
      <vt:lpstr>Analysis of Classification Report</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597(APPLIED RESEARCH EXPERIENCE)</dc:title>
  <dc:creator>jyoshna jyoshna</dc:creator>
  <cp:lastModifiedBy>jyoshna jyoshna</cp:lastModifiedBy>
  <cp:revision>1</cp:revision>
  <dcterms:created xsi:type="dcterms:W3CDTF">2020-11-23T18:49:44Z</dcterms:created>
  <dcterms:modified xsi:type="dcterms:W3CDTF">2020-11-23T22:33:03Z</dcterms:modified>
</cp:coreProperties>
</file>