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7240bb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7240bb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ccedb5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2ccedb5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2ccedb55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2ccedb55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f7240bb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f7240bb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f7240bbc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f7240bbc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1" y="137775"/>
            <a:ext cx="7714800" cy="9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Problem Identification</a:t>
            </a:r>
            <a:endParaRPr sz="3500"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729825"/>
            <a:ext cx="85206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Big Mountain Resort has recently installed an additional chair lift which has increased their operating costs by $1,540,000 this season. 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Select a better value for their ticket price to offset the additional operating cost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Reduce costs without undermining the ticket price and increase the ticket price by providing commensurate value.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Recommendation and key findings</a:t>
            </a:r>
            <a:endParaRPr sz="4000"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Most important features for the resort in terms of ticket pricing are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fastQuads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Runs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Snow Making_ac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vertical_drop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75" y="0"/>
            <a:ext cx="6934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138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50" y="711550"/>
            <a:ext cx="7504660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Modeling results and analysis</a:t>
            </a:r>
            <a:endParaRPr sz="4000" b="1"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We chose the random forest model to predict the ticket price.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Big Mountain is currently charging $81 and the Big Mountain resort modelled price is $94.22 with an expected mean absolute error of $10.39, which suggests there is room for an increase in the ticket price.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The ski resort  is undercharging when compared with other resorts throughout the US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By further adding another Run and increasing the vertical drop by 150 feet and installing an additional chair lift, it supports an additional price increase by $1.99 and total revenue increase by $3,474,638.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Summary and conclusion</a:t>
            </a:r>
            <a:endParaRPr sz="4000" b="1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Big Mountain was already fairly high on some of the league charts of facilities offered, but it undervalued its facilities.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The current ticket price can be safely increased and it will easily cover the additional operating cost of the newly added lift and also generate more revenues for the business.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The business can definitely use this model in the future in case any feature is added or removed and the price has to be adjusted accordingly.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Simple Light</vt:lpstr>
      <vt:lpstr>Problem Identification</vt:lpstr>
      <vt:lpstr>Recommendation and key findings</vt:lpstr>
      <vt:lpstr>PowerPoint Presentation</vt:lpstr>
      <vt:lpstr>PowerPoint Presentation</vt:lpstr>
      <vt:lpstr>Modeling results and analysis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Identification</dc:title>
  <dc:creator>Jyotsna</dc:creator>
  <cp:lastModifiedBy>Bhargava Sana</cp:lastModifiedBy>
  <cp:revision>1</cp:revision>
  <dcterms:modified xsi:type="dcterms:W3CDTF">2021-04-19T13:10:19Z</dcterms:modified>
</cp:coreProperties>
</file>