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F09D6-83EB-4A55-A3FD-6F5098125FB0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83E4C6-45EB-4631-A900-DA1DBC9BE81C}">
      <dgm:prSet/>
      <dgm:spPr/>
      <dgm:t>
        <a:bodyPr/>
        <a:lstStyle/>
        <a:p>
          <a:r>
            <a:rPr lang="en-US"/>
            <a:t>Data fetching</a:t>
          </a:r>
        </a:p>
      </dgm:t>
    </dgm:pt>
    <dgm:pt modelId="{11BC0F9F-008C-4E00-9622-7EF99A6C2D09}" type="parTrans" cxnId="{BBFC6FB9-6CCB-4D99-A80B-AB99693273E5}">
      <dgm:prSet/>
      <dgm:spPr/>
      <dgm:t>
        <a:bodyPr/>
        <a:lstStyle/>
        <a:p>
          <a:endParaRPr lang="en-US"/>
        </a:p>
      </dgm:t>
    </dgm:pt>
    <dgm:pt modelId="{36782F94-5E32-4E0E-929C-3204ECD97B44}" type="sibTrans" cxnId="{BBFC6FB9-6CCB-4D99-A80B-AB99693273E5}">
      <dgm:prSet/>
      <dgm:spPr/>
      <dgm:t>
        <a:bodyPr/>
        <a:lstStyle/>
        <a:p>
          <a:endParaRPr lang="en-US"/>
        </a:p>
      </dgm:t>
    </dgm:pt>
    <dgm:pt modelId="{805325CC-8690-4CF6-8152-E5998B2B0982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88DBA5DF-38C8-44AC-9683-17F198F75D0A}" type="parTrans" cxnId="{FF78D3F5-B1DB-4BEA-9B75-FB57D2EA8744}">
      <dgm:prSet/>
      <dgm:spPr/>
      <dgm:t>
        <a:bodyPr/>
        <a:lstStyle/>
        <a:p>
          <a:endParaRPr lang="en-US"/>
        </a:p>
      </dgm:t>
    </dgm:pt>
    <dgm:pt modelId="{F2068E48-D353-4452-B7F2-6960870DE593}" type="sibTrans" cxnId="{FF78D3F5-B1DB-4BEA-9B75-FB57D2EA8744}">
      <dgm:prSet/>
      <dgm:spPr/>
      <dgm:t>
        <a:bodyPr/>
        <a:lstStyle/>
        <a:p>
          <a:endParaRPr lang="en-US"/>
        </a:p>
      </dgm:t>
    </dgm:pt>
    <dgm:pt modelId="{C341F6E5-6A64-4F75-B464-409AB950DE5C}">
      <dgm:prSet/>
      <dgm:spPr/>
      <dgm:t>
        <a:bodyPr/>
        <a:lstStyle/>
        <a:p>
          <a:r>
            <a:rPr lang="en-US"/>
            <a:t>Anomaly and outliers’ removal</a:t>
          </a:r>
        </a:p>
      </dgm:t>
    </dgm:pt>
    <dgm:pt modelId="{68F0EAF1-03C5-4B75-A281-2E7C9FB84F75}" type="parTrans" cxnId="{F28881D9-98C5-4D62-BC40-105D8FD4A749}">
      <dgm:prSet/>
      <dgm:spPr/>
      <dgm:t>
        <a:bodyPr/>
        <a:lstStyle/>
        <a:p>
          <a:endParaRPr lang="en-US"/>
        </a:p>
      </dgm:t>
    </dgm:pt>
    <dgm:pt modelId="{B5812F7E-1392-4C8D-8B3F-EA2A2810D845}" type="sibTrans" cxnId="{F28881D9-98C5-4D62-BC40-105D8FD4A749}">
      <dgm:prSet/>
      <dgm:spPr/>
      <dgm:t>
        <a:bodyPr/>
        <a:lstStyle/>
        <a:p>
          <a:endParaRPr lang="en-US"/>
        </a:p>
      </dgm:t>
    </dgm:pt>
    <dgm:pt modelId="{3B9C6346-ED9A-4539-BE67-C60E36D62295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D8249B34-68CE-4B0C-A7FF-AAA66DCFD7F2}" type="parTrans" cxnId="{AD7314AF-F263-4FC7-9589-2D474C410A42}">
      <dgm:prSet/>
      <dgm:spPr/>
      <dgm:t>
        <a:bodyPr/>
        <a:lstStyle/>
        <a:p>
          <a:endParaRPr lang="en-US"/>
        </a:p>
      </dgm:t>
    </dgm:pt>
    <dgm:pt modelId="{423F098A-8CC3-418D-A64F-95AE30E595A1}" type="sibTrans" cxnId="{AD7314AF-F263-4FC7-9589-2D474C410A42}">
      <dgm:prSet/>
      <dgm:spPr/>
      <dgm:t>
        <a:bodyPr/>
        <a:lstStyle/>
        <a:p>
          <a:endParaRPr lang="en-US"/>
        </a:p>
      </dgm:t>
    </dgm:pt>
    <dgm:pt modelId="{292A4AB6-E7EA-46A7-8041-947010B0D721}">
      <dgm:prSet/>
      <dgm:spPr/>
      <dgm:t>
        <a:bodyPr/>
        <a:lstStyle/>
        <a:p>
          <a:r>
            <a:rPr lang="en-US"/>
            <a:t>MCMC analysis</a:t>
          </a:r>
        </a:p>
      </dgm:t>
    </dgm:pt>
    <dgm:pt modelId="{6F7815F0-545E-456B-935C-459139622850}" type="parTrans" cxnId="{85E38709-DC90-43ED-B7AF-D3BE7FB89BEA}">
      <dgm:prSet/>
      <dgm:spPr/>
      <dgm:t>
        <a:bodyPr/>
        <a:lstStyle/>
        <a:p>
          <a:endParaRPr lang="en-US"/>
        </a:p>
      </dgm:t>
    </dgm:pt>
    <dgm:pt modelId="{FC699304-29CC-4F19-93EE-A906DC206E4C}" type="sibTrans" cxnId="{85E38709-DC90-43ED-B7AF-D3BE7FB89BEA}">
      <dgm:prSet/>
      <dgm:spPr/>
      <dgm:t>
        <a:bodyPr/>
        <a:lstStyle/>
        <a:p>
          <a:endParaRPr lang="en-US"/>
        </a:p>
      </dgm:t>
    </dgm:pt>
    <dgm:pt modelId="{1F2DAE83-DC65-42DE-A397-18D90A8CC3E4}">
      <dgm:prSet/>
      <dgm:spPr/>
      <dgm:t>
        <a:bodyPr/>
        <a:lstStyle/>
        <a:p>
          <a:r>
            <a:rPr lang="en-US"/>
            <a:t>MLE analysis</a:t>
          </a:r>
        </a:p>
      </dgm:t>
    </dgm:pt>
    <dgm:pt modelId="{83B907B4-BC5B-46DB-8E34-801EAA2D2CA6}" type="parTrans" cxnId="{6BBF7671-A75A-4A79-8E0E-448E05458A89}">
      <dgm:prSet/>
      <dgm:spPr/>
      <dgm:t>
        <a:bodyPr/>
        <a:lstStyle/>
        <a:p>
          <a:endParaRPr lang="en-US"/>
        </a:p>
      </dgm:t>
    </dgm:pt>
    <dgm:pt modelId="{158F2A69-CD22-4999-A256-DFCB9DEDF983}" type="sibTrans" cxnId="{6BBF7671-A75A-4A79-8E0E-448E05458A89}">
      <dgm:prSet/>
      <dgm:spPr/>
      <dgm:t>
        <a:bodyPr/>
        <a:lstStyle/>
        <a:p>
          <a:endParaRPr lang="en-US"/>
        </a:p>
      </dgm:t>
    </dgm:pt>
    <dgm:pt modelId="{B5445E80-8561-44D2-8980-86A4C6815D4F}">
      <dgm:prSet/>
      <dgm:spPr/>
      <dgm:t>
        <a:bodyPr/>
        <a:lstStyle/>
        <a:p>
          <a:r>
            <a:rPr lang="en-US"/>
            <a:t>SVM prediction</a:t>
          </a:r>
        </a:p>
      </dgm:t>
    </dgm:pt>
    <dgm:pt modelId="{D5AC32F8-39BE-4071-913B-2BEE7EBD0680}" type="parTrans" cxnId="{66D708B9-23B8-4319-A18E-A48964FE23A9}">
      <dgm:prSet/>
      <dgm:spPr/>
      <dgm:t>
        <a:bodyPr/>
        <a:lstStyle/>
        <a:p>
          <a:endParaRPr lang="en-US"/>
        </a:p>
      </dgm:t>
    </dgm:pt>
    <dgm:pt modelId="{63FB2DD7-0D85-4FE5-86C1-06C016340400}" type="sibTrans" cxnId="{66D708B9-23B8-4319-A18E-A48964FE23A9}">
      <dgm:prSet/>
      <dgm:spPr/>
      <dgm:t>
        <a:bodyPr/>
        <a:lstStyle/>
        <a:p>
          <a:endParaRPr lang="en-US"/>
        </a:p>
      </dgm:t>
    </dgm:pt>
    <dgm:pt modelId="{963BFC14-C3C9-4D3C-A067-566F6E53B1B5}" type="pres">
      <dgm:prSet presAssocID="{061F09D6-83EB-4A55-A3FD-6F5098125FB0}" presName="Name0" presStyleCnt="0">
        <dgm:presLayoutVars>
          <dgm:dir/>
          <dgm:resizeHandles val="exact"/>
        </dgm:presLayoutVars>
      </dgm:prSet>
      <dgm:spPr/>
    </dgm:pt>
    <dgm:pt modelId="{AB12409F-8B32-4EEE-8A9F-480972500BCB}" type="pres">
      <dgm:prSet presAssocID="{FC83E4C6-45EB-4631-A900-DA1DBC9BE81C}" presName="node" presStyleLbl="node1" presStyleIdx="0" presStyleCnt="7">
        <dgm:presLayoutVars>
          <dgm:bulletEnabled val="1"/>
        </dgm:presLayoutVars>
      </dgm:prSet>
      <dgm:spPr/>
    </dgm:pt>
    <dgm:pt modelId="{7290000C-0B5E-40FF-B0AA-57A8649078E5}" type="pres">
      <dgm:prSet presAssocID="{36782F94-5E32-4E0E-929C-3204ECD97B44}" presName="sibTrans" presStyleLbl="sibTrans1D1" presStyleIdx="0" presStyleCnt="6"/>
      <dgm:spPr/>
    </dgm:pt>
    <dgm:pt modelId="{2C93ECA2-7E62-4E1F-BC1B-71BA8BE296E7}" type="pres">
      <dgm:prSet presAssocID="{36782F94-5E32-4E0E-929C-3204ECD97B44}" presName="connectorText" presStyleLbl="sibTrans1D1" presStyleIdx="0" presStyleCnt="6"/>
      <dgm:spPr/>
    </dgm:pt>
    <dgm:pt modelId="{DF2CAE17-DA8C-42F9-82AD-D07B842DB6D5}" type="pres">
      <dgm:prSet presAssocID="{805325CC-8690-4CF6-8152-E5998B2B0982}" presName="node" presStyleLbl="node1" presStyleIdx="1" presStyleCnt="7">
        <dgm:presLayoutVars>
          <dgm:bulletEnabled val="1"/>
        </dgm:presLayoutVars>
      </dgm:prSet>
      <dgm:spPr/>
    </dgm:pt>
    <dgm:pt modelId="{3C350704-BDF9-4ACE-9748-879CC9526977}" type="pres">
      <dgm:prSet presAssocID="{F2068E48-D353-4452-B7F2-6960870DE593}" presName="sibTrans" presStyleLbl="sibTrans1D1" presStyleIdx="1" presStyleCnt="6"/>
      <dgm:spPr/>
    </dgm:pt>
    <dgm:pt modelId="{E0FE848B-9E17-4821-AEC4-778A66EDD5BD}" type="pres">
      <dgm:prSet presAssocID="{F2068E48-D353-4452-B7F2-6960870DE593}" presName="connectorText" presStyleLbl="sibTrans1D1" presStyleIdx="1" presStyleCnt="6"/>
      <dgm:spPr/>
    </dgm:pt>
    <dgm:pt modelId="{58F543AF-E1D9-4BE1-976C-E4DEE76E63CD}" type="pres">
      <dgm:prSet presAssocID="{C341F6E5-6A64-4F75-B464-409AB950DE5C}" presName="node" presStyleLbl="node1" presStyleIdx="2" presStyleCnt="7">
        <dgm:presLayoutVars>
          <dgm:bulletEnabled val="1"/>
        </dgm:presLayoutVars>
      </dgm:prSet>
      <dgm:spPr/>
    </dgm:pt>
    <dgm:pt modelId="{43F797B0-24F1-444D-A01D-2519ACF40930}" type="pres">
      <dgm:prSet presAssocID="{B5812F7E-1392-4C8D-8B3F-EA2A2810D845}" presName="sibTrans" presStyleLbl="sibTrans1D1" presStyleIdx="2" presStyleCnt="6"/>
      <dgm:spPr/>
    </dgm:pt>
    <dgm:pt modelId="{C057873D-2D9A-4096-B64E-CE29FC4B2262}" type="pres">
      <dgm:prSet presAssocID="{B5812F7E-1392-4C8D-8B3F-EA2A2810D845}" presName="connectorText" presStyleLbl="sibTrans1D1" presStyleIdx="2" presStyleCnt="6"/>
      <dgm:spPr/>
    </dgm:pt>
    <dgm:pt modelId="{84644E1D-2AD2-4A84-B737-19822FF9D5C1}" type="pres">
      <dgm:prSet presAssocID="{3B9C6346-ED9A-4539-BE67-C60E36D62295}" presName="node" presStyleLbl="node1" presStyleIdx="3" presStyleCnt="7">
        <dgm:presLayoutVars>
          <dgm:bulletEnabled val="1"/>
        </dgm:presLayoutVars>
      </dgm:prSet>
      <dgm:spPr/>
    </dgm:pt>
    <dgm:pt modelId="{B6502943-D503-4551-89BE-F9F0AB10F8A1}" type="pres">
      <dgm:prSet presAssocID="{423F098A-8CC3-418D-A64F-95AE30E595A1}" presName="sibTrans" presStyleLbl="sibTrans1D1" presStyleIdx="3" presStyleCnt="6"/>
      <dgm:spPr/>
    </dgm:pt>
    <dgm:pt modelId="{DA6BF343-7CDE-4895-8603-175730F3931F}" type="pres">
      <dgm:prSet presAssocID="{423F098A-8CC3-418D-A64F-95AE30E595A1}" presName="connectorText" presStyleLbl="sibTrans1D1" presStyleIdx="3" presStyleCnt="6"/>
      <dgm:spPr/>
    </dgm:pt>
    <dgm:pt modelId="{E35F472D-B98A-4BC9-84AE-98D7F0F6D6B2}" type="pres">
      <dgm:prSet presAssocID="{292A4AB6-E7EA-46A7-8041-947010B0D721}" presName="node" presStyleLbl="node1" presStyleIdx="4" presStyleCnt="7">
        <dgm:presLayoutVars>
          <dgm:bulletEnabled val="1"/>
        </dgm:presLayoutVars>
      </dgm:prSet>
      <dgm:spPr/>
    </dgm:pt>
    <dgm:pt modelId="{7C64F807-349C-4978-9F86-9426CB908B7C}" type="pres">
      <dgm:prSet presAssocID="{FC699304-29CC-4F19-93EE-A906DC206E4C}" presName="sibTrans" presStyleLbl="sibTrans1D1" presStyleIdx="4" presStyleCnt="6"/>
      <dgm:spPr/>
    </dgm:pt>
    <dgm:pt modelId="{5F032804-7E88-4D0B-AEE6-4ED495518F59}" type="pres">
      <dgm:prSet presAssocID="{FC699304-29CC-4F19-93EE-A906DC206E4C}" presName="connectorText" presStyleLbl="sibTrans1D1" presStyleIdx="4" presStyleCnt="6"/>
      <dgm:spPr/>
    </dgm:pt>
    <dgm:pt modelId="{1FA6C6E4-6E54-4125-A57D-F35F27EDE64C}" type="pres">
      <dgm:prSet presAssocID="{1F2DAE83-DC65-42DE-A397-18D90A8CC3E4}" presName="node" presStyleLbl="node1" presStyleIdx="5" presStyleCnt="7">
        <dgm:presLayoutVars>
          <dgm:bulletEnabled val="1"/>
        </dgm:presLayoutVars>
      </dgm:prSet>
      <dgm:spPr/>
    </dgm:pt>
    <dgm:pt modelId="{D1E485D1-DBA9-4956-9619-810C1DFEFD4F}" type="pres">
      <dgm:prSet presAssocID="{158F2A69-CD22-4999-A256-DFCB9DEDF983}" presName="sibTrans" presStyleLbl="sibTrans1D1" presStyleIdx="5" presStyleCnt="6"/>
      <dgm:spPr/>
    </dgm:pt>
    <dgm:pt modelId="{5EA55F4C-A0F6-484D-8F01-CE6C75E9A170}" type="pres">
      <dgm:prSet presAssocID="{158F2A69-CD22-4999-A256-DFCB9DEDF983}" presName="connectorText" presStyleLbl="sibTrans1D1" presStyleIdx="5" presStyleCnt="6"/>
      <dgm:spPr/>
    </dgm:pt>
    <dgm:pt modelId="{55AA2E0D-ECB3-4343-AFF1-F2D5A4111A43}" type="pres">
      <dgm:prSet presAssocID="{B5445E80-8561-44D2-8980-86A4C6815D4F}" presName="node" presStyleLbl="node1" presStyleIdx="6" presStyleCnt="7">
        <dgm:presLayoutVars>
          <dgm:bulletEnabled val="1"/>
        </dgm:presLayoutVars>
      </dgm:prSet>
      <dgm:spPr/>
    </dgm:pt>
  </dgm:ptLst>
  <dgm:cxnLst>
    <dgm:cxn modelId="{85E38709-DC90-43ED-B7AF-D3BE7FB89BEA}" srcId="{061F09D6-83EB-4A55-A3FD-6F5098125FB0}" destId="{292A4AB6-E7EA-46A7-8041-947010B0D721}" srcOrd="4" destOrd="0" parTransId="{6F7815F0-545E-456B-935C-459139622850}" sibTransId="{FC699304-29CC-4F19-93EE-A906DC206E4C}"/>
    <dgm:cxn modelId="{838B8210-AB9D-4B26-BF6E-4306884E4026}" type="presOf" srcId="{1F2DAE83-DC65-42DE-A397-18D90A8CC3E4}" destId="{1FA6C6E4-6E54-4125-A57D-F35F27EDE64C}" srcOrd="0" destOrd="0" presId="urn:microsoft.com/office/officeart/2016/7/layout/RepeatingBendingProcessNew"/>
    <dgm:cxn modelId="{7CF0A511-2645-424C-9CFC-788D06D38CD2}" type="presOf" srcId="{F2068E48-D353-4452-B7F2-6960870DE593}" destId="{E0FE848B-9E17-4821-AEC4-778A66EDD5BD}" srcOrd="1" destOrd="0" presId="urn:microsoft.com/office/officeart/2016/7/layout/RepeatingBendingProcessNew"/>
    <dgm:cxn modelId="{9FB7A224-76FE-44EC-BD83-257C0B40C121}" type="presOf" srcId="{B5812F7E-1392-4C8D-8B3F-EA2A2810D845}" destId="{C057873D-2D9A-4096-B64E-CE29FC4B2262}" srcOrd="1" destOrd="0" presId="urn:microsoft.com/office/officeart/2016/7/layout/RepeatingBendingProcessNew"/>
    <dgm:cxn modelId="{ACD43533-C7E7-4CC2-83B5-725D90C057D2}" type="presOf" srcId="{FC699304-29CC-4F19-93EE-A906DC206E4C}" destId="{5F032804-7E88-4D0B-AEE6-4ED495518F59}" srcOrd="1" destOrd="0" presId="urn:microsoft.com/office/officeart/2016/7/layout/RepeatingBendingProcessNew"/>
    <dgm:cxn modelId="{BA3B2861-0F62-4178-B009-DC73A9605913}" type="presOf" srcId="{061F09D6-83EB-4A55-A3FD-6F5098125FB0}" destId="{963BFC14-C3C9-4D3C-A067-566F6E53B1B5}" srcOrd="0" destOrd="0" presId="urn:microsoft.com/office/officeart/2016/7/layout/RepeatingBendingProcessNew"/>
    <dgm:cxn modelId="{DE68D465-AD67-4139-9449-E5326BE538D1}" type="presOf" srcId="{36782F94-5E32-4E0E-929C-3204ECD97B44}" destId="{2C93ECA2-7E62-4E1F-BC1B-71BA8BE296E7}" srcOrd="1" destOrd="0" presId="urn:microsoft.com/office/officeart/2016/7/layout/RepeatingBendingProcessNew"/>
    <dgm:cxn modelId="{1D065146-8732-4B36-8551-89ECDEEC8826}" type="presOf" srcId="{B5812F7E-1392-4C8D-8B3F-EA2A2810D845}" destId="{43F797B0-24F1-444D-A01D-2519ACF40930}" srcOrd="0" destOrd="0" presId="urn:microsoft.com/office/officeart/2016/7/layout/RepeatingBendingProcessNew"/>
    <dgm:cxn modelId="{65E6FC50-268B-4FAF-8549-2E852C9C88A7}" type="presOf" srcId="{158F2A69-CD22-4999-A256-DFCB9DEDF983}" destId="{5EA55F4C-A0F6-484D-8F01-CE6C75E9A170}" srcOrd="1" destOrd="0" presId="urn:microsoft.com/office/officeart/2016/7/layout/RepeatingBendingProcessNew"/>
    <dgm:cxn modelId="{6BBF7671-A75A-4A79-8E0E-448E05458A89}" srcId="{061F09D6-83EB-4A55-A3FD-6F5098125FB0}" destId="{1F2DAE83-DC65-42DE-A397-18D90A8CC3E4}" srcOrd="5" destOrd="0" parTransId="{83B907B4-BC5B-46DB-8E34-801EAA2D2CA6}" sibTransId="{158F2A69-CD22-4999-A256-DFCB9DEDF983}"/>
    <dgm:cxn modelId="{5B9C315A-6BF2-4C86-9867-E83B589E8970}" type="presOf" srcId="{C341F6E5-6A64-4F75-B464-409AB950DE5C}" destId="{58F543AF-E1D9-4BE1-976C-E4DEE76E63CD}" srcOrd="0" destOrd="0" presId="urn:microsoft.com/office/officeart/2016/7/layout/RepeatingBendingProcessNew"/>
    <dgm:cxn modelId="{F5DE697B-D2BC-4AE9-8FA3-A38B920BFC04}" type="presOf" srcId="{423F098A-8CC3-418D-A64F-95AE30E595A1}" destId="{DA6BF343-7CDE-4895-8603-175730F3931F}" srcOrd="1" destOrd="0" presId="urn:microsoft.com/office/officeart/2016/7/layout/RepeatingBendingProcessNew"/>
    <dgm:cxn modelId="{37171D7E-2271-4CD4-A5FB-93D09E9FA1F7}" type="presOf" srcId="{F2068E48-D353-4452-B7F2-6960870DE593}" destId="{3C350704-BDF9-4ACE-9748-879CC9526977}" srcOrd="0" destOrd="0" presId="urn:microsoft.com/office/officeart/2016/7/layout/RepeatingBendingProcessNew"/>
    <dgm:cxn modelId="{80700D83-323F-4F74-BA57-2E90DC935769}" type="presOf" srcId="{292A4AB6-E7EA-46A7-8041-947010B0D721}" destId="{E35F472D-B98A-4BC9-84AE-98D7F0F6D6B2}" srcOrd="0" destOrd="0" presId="urn:microsoft.com/office/officeart/2016/7/layout/RepeatingBendingProcessNew"/>
    <dgm:cxn modelId="{BAA72396-77B0-4E12-892F-650422613EBC}" type="presOf" srcId="{423F098A-8CC3-418D-A64F-95AE30E595A1}" destId="{B6502943-D503-4551-89BE-F9F0AB10F8A1}" srcOrd="0" destOrd="0" presId="urn:microsoft.com/office/officeart/2016/7/layout/RepeatingBendingProcessNew"/>
    <dgm:cxn modelId="{5015FEA1-5EBD-4553-895A-21810142E1B6}" type="presOf" srcId="{805325CC-8690-4CF6-8152-E5998B2B0982}" destId="{DF2CAE17-DA8C-42F9-82AD-D07B842DB6D5}" srcOrd="0" destOrd="0" presId="urn:microsoft.com/office/officeart/2016/7/layout/RepeatingBendingProcessNew"/>
    <dgm:cxn modelId="{5F0DD8A3-2791-4661-9AA8-E87C2622D49A}" type="presOf" srcId="{B5445E80-8561-44D2-8980-86A4C6815D4F}" destId="{55AA2E0D-ECB3-4343-AFF1-F2D5A4111A43}" srcOrd="0" destOrd="0" presId="urn:microsoft.com/office/officeart/2016/7/layout/RepeatingBendingProcessNew"/>
    <dgm:cxn modelId="{AD7314AF-F263-4FC7-9589-2D474C410A42}" srcId="{061F09D6-83EB-4A55-A3FD-6F5098125FB0}" destId="{3B9C6346-ED9A-4539-BE67-C60E36D62295}" srcOrd="3" destOrd="0" parTransId="{D8249B34-68CE-4B0C-A7FF-AAA66DCFD7F2}" sibTransId="{423F098A-8CC3-418D-A64F-95AE30E595A1}"/>
    <dgm:cxn modelId="{66D708B9-23B8-4319-A18E-A48964FE23A9}" srcId="{061F09D6-83EB-4A55-A3FD-6F5098125FB0}" destId="{B5445E80-8561-44D2-8980-86A4C6815D4F}" srcOrd="6" destOrd="0" parTransId="{D5AC32F8-39BE-4071-913B-2BEE7EBD0680}" sibTransId="{63FB2DD7-0D85-4FE5-86C1-06C016340400}"/>
    <dgm:cxn modelId="{BBFC6FB9-6CCB-4D99-A80B-AB99693273E5}" srcId="{061F09D6-83EB-4A55-A3FD-6F5098125FB0}" destId="{FC83E4C6-45EB-4631-A900-DA1DBC9BE81C}" srcOrd="0" destOrd="0" parTransId="{11BC0F9F-008C-4E00-9622-7EF99A6C2D09}" sibTransId="{36782F94-5E32-4E0E-929C-3204ECD97B44}"/>
    <dgm:cxn modelId="{F91D64CD-346E-4E2F-9D1E-BF7DE60DC1B4}" type="presOf" srcId="{158F2A69-CD22-4999-A256-DFCB9DEDF983}" destId="{D1E485D1-DBA9-4956-9619-810C1DFEFD4F}" srcOrd="0" destOrd="0" presId="urn:microsoft.com/office/officeart/2016/7/layout/RepeatingBendingProcessNew"/>
    <dgm:cxn modelId="{1458B3D6-BCC3-4A55-820E-3410C748EDBC}" type="presOf" srcId="{FC83E4C6-45EB-4631-A900-DA1DBC9BE81C}" destId="{AB12409F-8B32-4EEE-8A9F-480972500BCB}" srcOrd="0" destOrd="0" presId="urn:microsoft.com/office/officeart/2016/7/layout/RepeatingBendingProcessNew"/>
    <dgm:cxn modelId="{F28881D9-98C5-4D62-BC40-105D8FD4A749}" srcId="{061F09D6-83EB-4A55-A3FD-6F5098125FB0}" destId="{C341F6E5-6A64-4F75-B464-409AB950DE5C}" srcOrd="2" destOrd="0" parTransId="{68F0EAF1-03C5-4B75-A281-2E7C9FB84F75}" sibTransId="{B5812F7E-1392-4C8D-8B3F-EA2A2810D845}"/>
    <dgm:cxn modelId="{082EF4DB-A8AA-4844-B8CE-38E8BBE8F006}" type="presOf" srcId="{FC699304-29CC-4F19-93EE-A906DC206E4C}" destId="{7C64F807-349C-4978-9F86-9426CB908B7C}" srcOrd="0" destOrd="0" presId="urn:microsoft.com/office/officeart/2016/7/layout/RepeatingBendingProcessNew"/>
    <dgm:cxn modelId="{930DA7F1-10FB-4883-A7A6-6EAB4F4B99D6}" type="presOf" srcId="{36782F94-5E32-4E0E-929C-3204ECD97B44}" destId="{7290000C-0B5E-40FF-B0AA-57A8649078E5}" srcOrd="0" destOrd="0" presId="urn:microsoft.com/office/officeart/2016/7/layout/RepeatingBendingProcessNew"/>
    <dgm:cxn modelId="{6FD268F3-2651-40E7-811F-4A8F971FC4E8}" type="presOf" srcId="{3B9C6346-ED9A-4539-BE67-C60E36D62295}" destId="{84644E1D-2AD2-4A84-B737-19822FF9D5C1}" srcOrd="0" destOrd="0" presId="urn:microsoft.com/office/officeart/2016/7/layout/RepeatingBendingProcessNew"/>
    <dgm:cxn modelId="{FF78D3F5-B1DB-4BEA-9B75-FB57D2EA8744}" srcId="{061F09D6-83EB-4A55-A3FD-6F5098125FB0}" destId="{805325CC-8690-4CF6-8152-E5998B2B0982}" srcOrd="1" destOrd="0" parTransId="{88DBA5DF-38C8-44AC-9683-17F198F75D0A}" sibTransId="{F2068E48-D353-4452-B7F2-6960870DE593}"/>
    <dgm:cxn modelId="{1DF7894E-DD80-4928-8845-D477C9A7317B}" type="presParOf" srcId="{963BFC14-C3C9-4D3C-A067-566F6E53B1B5}" destId="{AB12409F-8B32-4EEE-8A9F-480972500BCB}" srcOrd="0" destOrd="0" presId="urn:microsoft.com/office/officeart/2016/7/layout/RepeatingBendingProcessNew"/>
    <dgm:cxn modelId="{F0CE78FB-6598-40E9-BD21-7DE38069D408}" type="presParOf" srcId="{963BFC14-C3C9-4D3C-A067-566F6E53B1B5}" destId="{7290000C-0B5E-40FF-B0AA-57A8649078E5}" srcOrd="1" destOrd="0" presId="urn:microsoft.com/office/officeart/2016/7/layout/RepeatingBendingProcessNew"/>
    <dgm:cxn modelId="{DDB2E268-3689-458F-A6CC-6B55C4E306D4}" type="presParOf" srcId="{7290000C-0B5E-40FF-B0AA-57A8649078E5}" destId="{2C93ECA2-7E62-4E1F-BC1B-71BA8BE296E7}" srcOrd="0" destOrd="0" presId="urn:microsoft.com/office/officeart/2016/7/layout/RepeatingBendingProcessNew"/>
    <dgm:cxn modelId="{9E978831-D145-48A5-BB78-D8A269CD8963}" type="presParOf" srcId="{963BFC14-C3C9-4D3C-A067-566F6E53B1B5}" destId="{DF2CAE17-DA8C-42F9-82AD-D07B842DB6D5}" srcOrd="2" destOrd="0" presId="urn:microsoft.com/office/officeart/2016/7/layout/RepeatingBendingProcessNew"/>
    <dgm:cxn modelId="{C6E35407-C6D6-4CE2-AD29-FFA5CE97B3D4}" type="presParOf" srcId="{963BFC14-C3C9-4D3C-A067-566F6E53B1B5}" destId="{3C350704-BDF9-4ACE-9748-879CC9526977}" srcOrd="3" destOrd="0" presId="urn:microsoft.com/office/officeart/2016/7/layout/RepeatingBendingProcessNew"/>
    <dgm:cxn modelId="{A98E5493-D0BE-4A2B-ACEA-72912FA3EDB3}" type="presParOf" srcId="{3C350704-BDF9-4ACE-9748-879CC9526977}" destId="{E0FE848B-9E17-4821-AEC4-778A66EDD5BD}" srcOrd="0" destOrd="0" presId="urn:microsoft.com/office/officeart/2016/7/layout/RepeatingBendingProcessNew"/>
    <dgm:cxn modelId="{983E533D-9C77-4E29-B58F-C233BEFB4FD1}" type="presParOf" srcId="{963BFC14-C3C9-4D3C-A067-566F6E53B1B5}" destId="{58F543AF-E1D9-4BE1-976C-E4DEE76E63CD}" srcOrd="4" destOrd="0" presId="urn:microsoft.com/office/officeart/2016/7/layout/RepeatingBendingProcessNew"/>
    <dgm:cxn modelId="{53E9F4A5-5249-441C-A683-5CFC72CC73E1}" type="presParOf" srcId="{963BFC14-C3C9-4D3C-A067-566F6E53B1B5}" destId="{43F797B0-24F1-444D-A01D-2519ACF40930}" srcOrd="5" destOrd="0" presId="urn:microsoft.com/office/officeart/2016/7/layout/RepeatingBendingProcessNew"/>
    <dgm:cxn modelId="{DEA8641A-0D5D-47E4-8199-4858701223B9}" type="presParOf" srcId="{43F797B0-24F1-444D-A01D-2519ACF40930}" destId="{C057873D-2D9A-4096-B64E-CE29FC4B2262}" srcOrd="0" destOrd="0" presId="urn:microsoft.com/office/officeart/2016/7/layout/RepeatingBendingProcessNew"/>
    <dgm:cxn modelId="{1A58C3C7-98ED-4A98-B16C-5490CD2DEA1C}" type="presParOf" srcId="{963BFC14-C3C9-4D3C-A067-566F6E53B1B5}" destId="{84644E1D-2AD2-4A84-B737-19822FF9D5C1}" srcOrd="6" destOrd="0" presId="urn:microsoft.com/office/officeart/2016/7/layout/RepeatingBendingProcessNew"/>
    <dgm:cxn modelId="{3F30423A-2D2F-43CE-AF0E-D7D1E1E53640}" type="presParOf" srcId="{963BFC14-C3C9-4D3C-A067-566F6E53B1B5}" destId="{B6502943-D503-4551-89BE-F9F0AB10F8A1}" srcOrd="7" destOrd="0" presId="urn:microsoft.com/office/officeart/2016/7/layout/RepeatingBendingProcessNew"/>
    <dgm:cxn modelId="{B16776AE-CE6F-4C51-928B-69588926349E}" type="presParOf" srcId="{B6502943-D503-4551-89BE-F9F0AB10F8A1}" destId="{DA6BF343-7CDE-4895-8603-175730F3931F}" srcOrd="0" destOrd="0" presId="urn:microsoft.com/office/officeart/2016/7/layout/RepeatingBendingProcessNew"/>
    <dgm:cxn modelId="{0C55746C-3535-4012-BE83-7DEAABD1B83A}" type="presParOf" srcId="{963BFC14-C3C9-4D3C-A067-566F6E53B1B5}" destId="{E35F472D-B98A-4BC9-84AE-98D7F0F6D6B2}" srcOrd="8" destOrd="0" presId="urn:microsoft.com/office/officeart/2016/7/layout/RepeatingBendingProcessNew"/>
    <dgm:cxn modelId="{E74029E7-9936-40CC-AC32-784F5019829E}" type="presParOf" srcId="{963BFC14-C3C9-4D3C-A067-566F6E53B1B5}" destId="{7C64F807-349C-4978-9F86-9426CB908B7C}" srcOrd="9" destOrd="0" presId="urn:microsoft.com/office/officeart/2016/7/layout/RepeatingBendingProcessNew"/>
    <dgm:cxn modelId="{73408707-FE37-488F-AA8F-6C41F90CCC94}" type="presParOf" srcId="{7C64F807-349C-4978-9F86-9426CB908B7C}" destId="{5F032804-7E88-4D0B-AEE6-4ED495518F59}" srcOrd="0" destOrd="0" presId="urn:microsoft.com/office/officeart/2016/7/layout/RepeatingBendingProcessNew"/>
    <dgm:cxn modelId="{6B310FAC-A5ED-4203-889D-251576CE2B67}" type="presParOf" srcId="{963BFC14-C3C9-4D3C-A067-566F6E53B1B5}" destId="{1FA6C6E4-6E54-4125-A57D-F35F27EDE64C}" srcOrd="10" destOrd="0" presId="urn:microsoft.com/office/officeart/2016/7/layout/RepeatingBendingProcessNew"/>
    <dgm:cxn modelId="{DD674E20-1A8E-4138-8D37-018AFF814890}" type="presParOf" srcId="{963BFC14-C3C9-4D3C-A067-566F6E53B1B5}" destId="{D1E485D1-DBA9-4956-9619-810C1DFEFD4F}" srcOrd="11" destOrd="0" presId="urn:microsoft.com/office/officeart/2016/7/layout/RepeatingBendingProcessNew"/>
    <dgm:cxn modelId="{D18AC178-D343-491A-9827-95A2531AF944}" type="presParOf" srcId="{D1E485D1-DBA9-4956-9619-810C1DFEFD4F}" destId="{5EA55F4C-A0F6-484D-8F01-CE6C75E9A170}" srcOrd="0" destOrd="0" presId="urn:microsoft.com/office/officeart/2016/7/layout/RepeatingBendingProcessNew"/>
    <dgm:cxn modelId="{64E7A845-3456-4BC7-B7F9-F16A4C0D4C09}" type="presParOf" srcId="{963BFC14-C3C9-4D3C-A067-566F6E53B1B5}" destId="{55AA2E0D-ECB3-4343-AFF1-F2D5A4111A4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ED1E8-E03F-4808-93DC-592193D051F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EFA3FA0-728C-4E8A-94DD-5693A8E7239A}">
      <dgm:prSet/>
      <dgm:spPr/>
      <dgm:t>
        <a:bodyPr/>
        <a:lstStyle/>
        <a:p>
          <a:r>
            <a:rPr lang="en-US"/>
            <a:t>Area</a:t>
          </a:r>
        </a:p>
      </dgm:t>
    </dgm:pt>
    <dgm:pt modelId="{BB9F6D55-5729-4E4A-9C1B-033EC27F02BF}" type="parTrans" cxnId="{7DEE2C1F-8B12-4259-83E7-F9F0438B054A}">
      <dgm:prSet/>
      <dgm:spPr/>
      <dgm:t>
        <a:bodyPr/>
        <a:lstStyle/>
        <a:p>
          <a:endParaRPr lang="en-US"/>
        </a:p>
      </dgm:t>
    </dgm:pt>
    <dgm:pt modelId="{979E5FB4-81B9-4DA1-A7AB-665BB2AABD51}" type="sibTrans" cxnId="{7DEE2C1F-8B12-4259-83E7-F9F0438B054A}">
      <dgm:prSet/>
      <dgm:spPr/>
      <dgm:t>
        <a:bodyPr/>
        <a:lstStyle/>
        <a:p>
          <a:endParaRPr lang="en-US"/>
        </a:p>
      </dgm:t>
    </dgm:pt>
    <dgm:pt modelId="{67368807-27F3-45C6-B6B2-751B459D0FA8}">
      <dgm:prSet/>
      <dgm:spPr/>
      <dgm:t>
        <a:bodyPr/>
        <a:lstStyle/>
        <a:p>
          <a:r>
            <a:rPr lang="en-US"/>
            <a:t>Year</a:t>
          </a:r>
        </a:p>
      </dgm:t>
    </dgm:pt>
    <dgm:pt modelId="{6D4D179F-5E5B-4636-838A-FFE679DF3361}" type="parTrans" cxnId="{35225CA0-1D6C-4C6A-865D-0225B7DD0F11}">
      <dgm:prSet/>
      <dgm:spPr/>
      <dgm:t>
        <a:bodyPr/>
        <a:lstStyle/>
        <a:p>
          <a:endParaRPr lang="en-US"/>
        </a:p>
      </dgm:t>
    </dgm:pt>
    <dgm:pt modelId="{C07EFCA7-A622-436F-AF26-382D41331F1A}" type="sibTrans" cxnId="{35225CA0-1D6C-4C6A-865D-0225B7DD0F11}">
      <dgm:prSet/>
      <dgm:spPr/>
      <dgm:t>
        <a:bodyPr/>
        <a:lstStyle/>
        <a:p>
          <a:endParaRPr lang="en-US"/>
        </a:p>
      </dgm:t>
    </dgm:pt>
    <dgm:pt modelId="{44021361-0744-4094-A6E0-014A3FC57E04}">
      <dgm:prSet/>
      <dgm:spPr/>
      <dgm:t>
        <a:bodyPr/>
        <a:lstStyle/>
        <a:p>
          <a:r>
            <a:rPr lang="en-US"/>
            <a:t>Asset_Id</a:t>
          </a:r>
        </a:p>
      </dgm:t>
    </dgm:pt>
    <dgm:pt modelId="{072B271C-E4F4-4E27-8FBE-71630C5DF9EF}" type="parTrans" cxnId="{93FBB9BA-59CF-4F25-848C-C9E6902F10A1}">
      <dgm:prSet/>
      <dgm:spPr/>
      <dgm:t>
        <a:bodyPr/>
        <a:lstStyle/>
        <a:p>
          <a:endParaRPr lang="en-US"/>
        </a:p>
      </dgm:t>
    </dgm:pt>
    <dgm:pt modelId="{1518EA1F-E408-4F1A-A793-ACDC4A91D8F5}" type="sibTrans" cxnId="{93FBB9BA-59CF-4F25-848C-C9E6902F10A1}">
      <dgm:prSet/>
      <dgm:spPr/>
      <dgm:t>
        <a:bodyPr/>
        <a:lstStyle/>
        <a:p>
          <a:endParaRPr lang="en-US"/>
        </a:p>
      </dgm:t>
    </dgm:pt>
    <dgm:pt modelId="{97806E99-9DE5-464B-9E79-7001F2CE6A48}">
      <dgm:prSet/>
      <dgm:spPr/>
      <dgm:t>
        <a:bodyPr/>
        <a:lstStyle/>
        <a:p>
          <a:r>
            <a:rPr lang="en-US"/>
            <a:t>Asset description</a:t>
          </a:r>
        </a:p>
      </dgm:t>
    </dgm:pt>
    <dgm:pt modelId="{6533F6CE-442F-45E3-B08F-1F0AEB58955D}" type="parTrans" cxnId="{9ACB27C6-0E18-4C62-83E0-CC2AF6055116}">
      <dgm:prSet/>
      <dgm:spPr/>
      <dgm:t>
        <a:bodyPr/>
        <a:lstStyle/>
        <a:p>
          <a:endParaRPr lang="en-US"/>
        </a:p>
      </dgm:t>
    </dgm:pt>
    <dgm:pt modelId="{0F80CCAD-14E5-43EC-B49E-E6EE5914AF33}" type="sibTrans" cxnId="{9ACB27C6-0E18-4C62-83E0-CC2AF6055116}">
      <dgm:prSet/>
      <dgm:spPr/>
      <dgm:t>
        <a:bodyPr/>
        <a:lstStyle/>
        <a:p>
          <a:endParaRPr lang="en-US"/>
        </a:p>
      </dgm:t>
    </dgm:pt>
    <dgm:pt modelId="{5936D88A-8BE0-444C-8710-098F37181BCB}">
      <dgm:prSet/>
      <dgm:spPr/>
      <dgm:t>
        <a:bodyPr/>
        <a:lstStyle/>
        <a:p>
          <a:r>
            <a:rPr lang="en-US"/>
            <a:t>Import/Export</a:t>
          </a:r>
        </a:p>
      </dgm:t>
    </dgm:pt>
    <dgm:pt modelId="{E31096A5-2944-43BC-8030-D48CA90D6422}" type="parTrans" cxnId="{8FF20BB9-E69F-44ED-88CD-4372D0211B3D}">
      <dgm:prSet/>
      <dgm:spPr/>
      <dgm:t>
        <a:bodyPr/>
        <a:lstStyle/>
        <a:p>
          <a:endParaRPr lang="en-US"/>
        </a:p>
      </dgm:t>
    </dgm:pt>
    <dgm:pt modelId="{C1B59E82-1CE7-4CA4-A07F-F80EB6B4D1B1}" type="sibTrans" cxnId="{8FF20BB9-E69F-44ED-88CD-4372D0211B3D}">
      <dgm:prSet/>
      <dgm:spPr/>
      <dgm:t>
        <a:bodyPr/>
        <a:lstStyle/>
        <a:p>
          <a:endParaRPr lang="en-US"/>
        </a:p>
      </dgm:t>
    </dgm:pt>
    <dgm:pt modelId="{797E5557-6CF2-42E5-8803-73C162E563AB}">
      <dgm:prSet/>
      <dgm:spPr/>
      <dgm:t>
        <a:bodyPr/>
        <a:lstStyle/>
        <a:p>
          <a:r>
            <a:rPr lang="en-US"/>
            <a:t>Value (USD)</a:t>
          </a:r>
        </a:p>
      </dgm:t>
    </dgm:pt>
    <dgm:pt modelId="{77277D9F-956F-4DCB-ABE8-E759940074FB}" type="parTrans" cxnId="{BEE018C1-CBAD-464C-B6FB-6469BED16F5E}">
      <dgm:prSet/>
      <dgm:spPr/>
      <dgm:t>
        <a:bodyPr/>
        <a:lstStyle/>
        <a:p>
          <a:endParaRPr lang="en-US"/>
        </a:p>
      </dgm:t>
    </dgm:pt>
    <dgm:pt modelId="{93FD65BA-2774-4972-8572-510FE8A91229}" type="sibTrans" cxnId="{BEE018C1-CBAD-464C-B6FB-6469BED16F5E}">
      <dgm:prSet/>
      <dgm:spPr/>
      <dgm:t>
        <a:bodyPr/>
        <a:lstStyle/>
        <a:p>
          <a:endParaRPr lang="en-US"/>
        </a:p>
      </dgm:t>
    </dgm:pt>
    <dgm:pt modelId="{0280194E-5039-4B18-B71B-B5B43460871D}">
      <dgm:prSet/>
      <dgm:spPr/>
      <dgm:t>
        <a:bodyPr/>
        <a:lstStyle/>
        <a:p>
          <a:r>
            <a:rPr lang="en-US"/>
            <a:t>Weight (Kg)</a:t>
          </a:r>
        </a:p>
      </dgm:t>
    </dgm:pt>
    <dgm:pt modelId="{C3BB3AB7-4606-46D2-9833-303A027B1882}" type="parTrans" cxnId="{D2FECC08-DAD8-4527-80CE-CD688A47285F}">
      <dgm:prSet/>
      <dgm:spPr/>
      <dgm:t>
        <a:bodyPr/>
        <a:lstStyle/>
        <a:p>
          <a:endParaRPr lang="en-US"/>
        </a:p>
      </dgm:t>
    </dgm:pt>
    <dgm:pt modelId="{C57F5247-45FD-46A0-AFA1-205068EE9F1D}" type="sibTrans" cxnId="{D2FECC08-DAD8-4527-80CE-CD688A47285F}">
      <dgm:prSet/>
      <dgm:spPr/>
      <dgm:t>
        <a:bodyPr/>
        <a:lstStyle/>
        <a:p>
          <a:endParaRPr lang="en-US"/>
        </a:p>
      </dgm:t>
    </dgm:pt>
    <dgm:pt modelId="{3C479B45-4CB1-4EB1-BF4A-B0DFE316D7F4}">
      <dgm:prSet/>
      <dgm:spPr/>
      <dgm:t>
        <a:bodyPr/>
        <a:lstStyle/>
        <a:p>
          <a:r>
            <a:rPr lang="en-US"/>
            <a:t>Quantity</a:t>
          </a:r>
        </a:p>
      </dgm:t>
    </dgm:pt>
    <dgm:pt modelId="{28C80DDF-F75B-4F2B-8E8A-0163B534FE44}" type="parTrans" cxnId="{74124706-F22B-457B-9CFB-1819BCCDF216}">
      <dgm:prSet/>
      <dgm:spPr/>
      <dgm:t>
        <a:bodyPr/>
        <a:lstStyle/>
        <a:p>
          <a:endParaRPr lang="en-US"/>
        </a:p>
      </dgm:t>
    </dgm:pt>
    <dgm:pt modelId="{BF565E1D-6BD7-455D-82E5-57B6D5A0FA64}" type="sibTrans" cxnId="{74124706-F22B-457B-9CFB-1819BCCDF216}">
      <dgm:prSet/>
      <dgm:spPr/>
      <dgm:t>
        <a:bodyPr/>
        <a:lstStyle/>
        <a:p>
          <a:endParaRPr lang="en-US"/>
        </a:p>
      </dgm:t>
    </dgm:pt>
    <dgm:pt modelId="{267C51F1-CED4-4F10-8FEC-C8AACDC0D4A3}">
      <dgm:prSet/>
      <dgm:spPr/>
      <dgm:t>
        <a:bodyPr/>
        <a:lstStyle/>
        <a:p>
          <a:r>
            <a:rPr lang="en-US"/>
            <a:t>Category</a:t>
          </a:r>
        </a:p>
      </dgm:t>
    </dgm:pt>
    <dgm:pt modelId="{6986C6E4-5E8B-4778-9382-28886EF68004}" type="parTrans" cxnId="{7AA74DCE-993C-4F5A-BE74-8E64CB734EC1}">
      <dgm:prSet/>
      <dgm:spPr/>
      <dgm:t>
        <a:bodyPr/>
        <a:lstStyle/>
        <a:p>
          <a:endParaRPr lang="en-US"/>
        </a:p>
      </dgm:t>
    </dgm:pt>
    <dgm:pt modelId="{69939152-0A74-467A-A1C7-AF59A7A37728}" type="sibTrans" cxnId="{7AA74DCE-993C-4F5A-BE74-8E64CB734EC1}">
      <dgm:prSet/>
      <dgm:spPr/>
      <dgm:t>
        <a:bodyPr/>
        <a:lstStyle/>
        <a:p>
          <a:endParaRPr lang="en-US"/>
        </a:p>
      </dgm:t>
    </dgm:pt>
    <dgm:pt modelId="{9A80BA02-D1F6-439D-A7B7-188195838D7B}" type="pres">
      <dgm:prSet presAssocID="{854ED1E8-E03F-4808-93DC-592193D051F5}" presName="linear" presStyleCnt="0">
        <dgm:presLayoutVars>
          <dgm:animLvl val="lvl"/>
          <dgm:resizeHandles val="exact"/>
        </dgm:presLayoutVars>
      </dgm:prSet>
      <dgm:spPr/>
    </dgm:pt>
    <dgm:pt modelId="{7ED297AF-3404-4461-9A21-A79E92F35487}" type="pres">
      <dgm:prSet presAssocID="{CEFA3FA0-728C-4E8A-94DD-5693A8E7239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1EF34F2-85E0-45E1-8EF2-64D438085020}" type="pres">
      <dgm:prSet presAssocID="{979E5FB4-81B9-4DA1-A7AB-665BB2AABD51}" presName="spacer" presStyleCnt="0"/>
      <dgm:spPr/>
    </dgm:pt>
    <dgm:pt modelId="{35EDF21A-136D-490E-BA0B-6A6671C6FBEB}" type="pres">
      <dgm:prSet presAssocID="{67368807-27F3-45C6-B6B2-751B459D0FA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D9937F9-5E27-40A2-8C76-56738BD7BBC1}" type="pres">
      <dgm:prSet presAssocID="{C07EFCA7-A622-436F-AF26-382D41331F1A}" presName="spacer" presStyleCnt="0"/>
      <dgm:spPr/>
    </dgm:pt>
    <dgm:pt modelId="{22EF59E2-B6B3-441D-AFF5-75D6BBC6A620}" type="pres">
      <dgm:prSet presAssocID="{44021361-0744-4094-A6E0-014A3FC57E0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26EDDC1-C0EE-4357-B5CE-7E73ADFD7055}" type="pres">
      <dgm:prSet presAssocID="{1518EA1F-E408-4F1A-A793-ACDC4A91D8F5}" presName="spacer" presStyleCnt="0"/>
      <dgm:spPr/>
    </dgm:pt>
    <dgm:pt modelId="{2CE9BE83-18FA-4C42-B10E-06A7EF90333A}" type="pres">
      <dgm:prSet presAssocID="{97806E99-9DE5-464B-9E79-7001F2CE6A4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E313A38-6517-4EFC-90A6-EBCAF326C2F1}" type="pres">
      <dgm:prSet presAssocID="{0F80CCAD-14E5-43EC-B49E-E6EE5914AF33}" presName="spacer" presStyleCnt="0"/>
      <dgm:spPr/>
    </dgm:pt>
    <dgm:pt modelId="{4497BE60-0881-4770-92D7-2315283E5479}" type="pres">
      <dgm:prSet presAssocID="{5936D88A-8BE0-444C-8710-098F37181BCB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CE30F07-08DD-4FA4-B751-A81ACDC35449}" type="pres">
      <dgm:prSet presAssocID="{C1B59E82-1CE7-4CA4-A07F-F80EB6B4D1B1}" presName="spacer" presStyleCnt="0"/>
      <dgm:spPr/>
    </dgm:pt>
    <dgm:pt modelId="{2F08FCDD-5F53-4019-AE12-604B843D1378}" type="pres">
      <dgm:prSet presAssocID="{797E5557-6CF2-42E5-8803-73C162E563AB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1825F96-73BB-441E-9861-C5AF2B262DFB}" type="pres">
      <dgm:prSet presAssocID="{93FD65BA-2774-4972-8572-510FE8A91229}" presName="spacer" presStyleCnt="0"/>
      <dgm:spPr/>
    </dgm:pt>
    <dgm:pt modelId="{CF28AC7A-092B-4E77-AA22-6EDA4CC900D2}" type="pres">
      <dgm:prSet presAssocID="{0280194E-5039-4B18-B71B-B5B43460871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47C473A6-53CF-46A4-A58E-7447085E3738}" type="pres">
      <dgm:prSet presAssocID="{C57F5247-45FD-46A0-AFA1-205068EE9F1D}" presName="spacer" presStyleCnt="0"/>
      <dgm:spPr/>
    </dgm:pt>
    <dgm:pt modelId="{0D94959B-3324-49B4-B823-8CFAB36616E3}" type="pres">
      <dgm:prSet presAssocID="{3C479B45-4CB1-4EB1-BF4A-B0DFE316D7F4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8CA58B8-D9F2-43A5-86DA-666323C79134}" type="pres">
      <dgm:prSet presAssocID="{BF565E1D-6BD7-455D-82E5-57B6D5A0FA64}" presName="spacer" presStyleCnt="0"/>
      <dgm:spPr/>
    </dgm:pt>
    <dgm:pt modelId="{052274CE-4791-491D-9D54-15FF963D7B76}" type="pres">
      <dgm:prSet presAssocID="{267C51F1-CED4-4F10-8FEC-C8AACDC0D4A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74124706-F22B-457B-9CFB-1819BCCDF216}" srcId="{854ED1E8-E03F-4808-93DC-592193D051F5}" destId="{3C479B45-4CB1-4EB1-BF4A-B0DFE316D7F4}" srcOrd="7" destOrd="0" parTransId="{28C80DDF-F75B-4F2B-8E8A-0163B534FE44}" sibTransId="{BF565E1D-6BD7-455D-82E5-57B6D5A0FA64}"/>
    <dgm:cxn modelId="{D2FECC08-DAD8-4527-80CE-CD688A47285F}" srcId="{854ED1E8-E03F-4808-93DC-592193D051F5}" destId="{0280194E-5039-4B18-B71B-B5B43460871D}" srcOrd="6" destOrd="0" parTransId="{C3BB3AB7-4606-46D2-9833-303A027B1882}" sibTransId="{C57F5247-45FD-46A0-AFA1-205068EE9F1D}"/>
    <dgm:cxn modelId="{51F53411-5376-4EA5-B0F0-E26EE4CF5451}" type="presOf" srcId="{97806E99-9DE5-464B-9E79-7001F2CE6A48}" destId="{2CE9BE83-18FA-4C42-B10E-06A7EF90333A}" srcOrd="0" destOrd="0" presId="urn:microsoft.com/office/officeart/2005/8/layout/vList2"/>
    <dgm:cxn modelId="{33F34411-4D9C-4AF2-A373-451BCAB274B2}" type="presOf" srcId="{797E5557-6CF2-42E5-8803-73C162E563AB}" destId="{2F08FCDD-5F53-4019-AE12-604B843D1378}" srcOrd="0" destOrd="0" presId="urn:microsoft.com/office/officeart/2005/8/layout/vList2"/>
    <dgm:cxn modelId="{7DEE2C1F-8B12-4259-83E7-F9F0438B054A}" srcId="{854ED1E8-E03F-4808-93DC-592193D051F5}" destId="{CEFA3FA0-728C-4E8A-94DD-5693A8E7239A}" srcOrd="0" destOrd="0" parTransId="{BB9F6D55-5729-4E4A-9C1B-033EC27F02BF}" sibTransId="{979E5FB4-81B9-4DA1-A7AB-665BB2AABD51}"/>
    <dgm:cxn modelId="{758EEB25-1683-456F-95D8-FD3C63F896A3}" type="presOf" srcId="{67368807-27F3-45C6-B6B2-751B459D0FA8}" destId="{35EDF21A-136D-490E-BA0B-6A6671C6FBEB}" srcOrd="0" destOrd="0" presId="urn:microsoft.com/office/officeart/2005/8/layout/vList2"/>
    <dgm:cxn modelId="{48FCFC33-3701-47F1-A3DC-9A53EAC79037}" type="presOf" srcId="{0280194E-5039-4B18-B71B-B5B43460871D}" destId="{CF28AC7A-092B-4E77-AA22-6EDA4CC900D2}" srcOrd="0" destOrd="0" presId="urn:microsoft.com/office/officeart/2005/8/layout/vList2"/>
    <dgm:cxn modelId="{F773643E-9C5A-45F8-AD1E-A62F40F8E18C}" type="presOf" srcId="{854ED1E8-E03F-4808-93DC-592193D051F5}" destId="{9A80BA02-D1F6-439D-A7B7-188195838D7B}" srcOrd="0" destOrd="0" presId="urn:microsoft.com/office/officeart/2005/8/layout/vList2"/>
    <dgm:cxn modelId="{EF604E68-5529-4419-B5A5-AD7E091362A3}" type="presOf" srcId="{3C479B45-4CB1-4EB1-BF4A-B0DFE316D7F4}" destId="{0D94959B-3324-49B4-B823-8CFAB36616E3}" srcOrd="0" destOrd="0" presId="urn:microsoft.com/office/officeart/2005/8/layout/vList2"/>
    <dgm:cxn modelId="{5429794F-2EC5-4735-A6B6-95585336D2C8}" type="presOf" srcId="{CEFA3FA0-728C-4E8A-94DD-5693A8E7239A}" destId="{7ED297AF-3404-4461-9A21-A79E92F35487}" srcOrd="0" destOrd="0" presId="urn:microsoft.com/office/officeart/2005/8/layout/vList2"/>
    <dgm:cxn modelId="{B041E68F-6168-4B05-BE51-617310E6AE98}" type="presOf" srcId="{44021361-0744-4094-A6E0-014A3FC57E04}" destId="{22EF59E2-B6B3-441D-AFF5-75D6BBC6A620}" srcOrd="0" destOrd="0" presId="urn:microsoft.com/office/officeart/2005/8/layout/vList2"/>
    <dgm:cxn modelId="{35225CA0-1D6C-4C6A-865D-0225B7DD0F11}" srcId="{854ED1E8-E03F-4808-93DC-592193D051F5}" destId="{67368807-27F3-45C6-B6B2-751B459D0FA8}" srcOrd="1" destOrd="0" parTransId="{6D4D179F-5E5B-4636-838A-FFE679DF3361}" sibTransId="{C07EFCA7-A622-436F-AF26-382D41331F1A}"/>
    <dgm:cxn modelId="{8FF20BB9-E69F-44ED-88CD-4372D0211B3D}" srcId="{854ED1E8-E03F-4808-93DC-592193D051F5}" destId="{5936D88A-8BE0-444C-8710-098F37181BCB}" srcOrd="4" destOrd="0" parTransId="{E31096A5-2944-43BC-8030-D48CA90D6422}" sibTransId="{C1B59E82-1CE7-4CA4-A07F-F80EB6B4D1B1}"/>
    <dgm:cxn modelId="{93FBB9BA-59CF-4F25-848C-C9E6902F10A1}" srcId="{854ED1E8-E03F-4808-93DC-592193D051F5}" destId="{44021361-0744-4094-A6E0-014A3FC57E04}" srcOrd="2" destOrd="0" parTransId="{072B271C-E4F4-4E27-8FBE-71630C5DF9EF}" sibTransId="{1518EA1F-E408-4F1A-A793-ACDC4A91D8F5}"/>
    <dgm:cxn modelId="{BEE018C1-CBAD-464C-B6FB-6469BED16F5E}" srcId="{854ED1E8-E03F-4808-93DC-592193D051F5}" destId="{797E5557-6CF2-42E5-8803-73C162E563AB}" srcOrd="5" destOrd="0" parTransId="{77277D9F-956F-4DCB-ABE8-E759940074FB}" sibTransId="{93FD65BA-2774-4972-8572-510FE8A91229}"/>
    <dgm:cxn modelId="{9ACB27C6-0E18-4C62-83E0-CC2AF6055116}" srcId="{854ED1E8-E03F-4808-93DC-592193D051F5}" destId="{97806E99-9DE5-464B-9E79-7001F2CE6A48}" srcOrd="3" destOrd="0" parTransId="{6533F6CE-442F-45E3-B08F-1F0AEB58955D}" sibTransId="{0F80CCAD-14E5-43EC-B49E-E6EE5914AF33}"/>
    <dgm:cxn modelId="{7AA74DCE-993C-4F5A-BE74-8E64CB734EC1}" srcId="{854ED1E8-E03F-4808-93DC-592193D051F5}" destId="{267C51F1-CED4-4F10-8FEC-C8AACDC0D4A3}" srcOrd="8" destOrd="0" parTransId="{6986C6E4-5E8B-4778-9382-28886EF68004}" sibTransId="{69939152-0A74-467A-A1C7-AF59A7A37728}"/>
    <dgm:cxn modelId="{3D8D6CEF-32C9-4761-86B9-9E74B54FAD60}" type="presOf" srcId="{267C51F1-CED4-4F10-8FEC-C8AACDC0D4A3}" destId="{052274CE-4791-491D-9D54-15FF963D7B76}" srcOrd="0" destOrd="0" presId="urn:microsoft.com/office/officeart/2005/8/layout/vList2"/>
    <dgm:cxn modelId="{6A1993EF-699E-40C7-958A-4FEAC51C479B}" type="presOf" srcId="{5936D88A-8BE0-444C-8710-098F37181BCB}" destId="{4497BE60-0881-4770-92D7-2315283E5479}" srcOrd="0" destOrd="0" presId="urn:microsoft.com/office/officeart/2005/8/layout/vList2"/>
    <dgm:cxn modelId="{6736E5E8-B71C-4E74-9280-127742F299CD}" type="presParOf" srcId="{9A80BA02-D1F6-439D-A7B7-188195838D7B}" destId="{7ED297AF-3404-4461-9A21-A79E92F35487}" srcOrd="0" destOrd="0" presId="urn:microsoft.com/office/officeart/2005/8/layout/vList2"/>
    <dgm:cxn modelId="{583BA329-BB8C-4582-9E22-9519D5CE1879}" type="presParOf" srcId="{9A80BA02-D1F6-439D-A7B7-188195838D7B}" destId="{F1EF34F2-85E0-45E1-8EF2-64D438085020}" srcOrd="1" destOrd="0" presId="urn:microsoft.com/office/officeart/2005/8/layout/vList2"/>
    <dgm:cxn modelId="{1EDB5BC2-C110-4FA5-A64F-CA4D0FA1A8D6}" type="presParOf" srcId="{9A80BA02-D1F6-439D-A7B7-188195838D7B}" destId="{35EDF21A-136D-490E-BA0B-6A6671C6FBEB}" srcOrd="2" destOrd="0" presId="urn:microsoft.com/office/officeart/2005/8/layout/vList2"/>
    <dgm:cxn modelId="{763F188E-B5C8-4084-A318-C452D066F73D}" type="presParOf" srcId="{9A80BA02-D1F6-439D-A7B7-188195838D7B}" destId="{CD9937F9-5E27-40A2-8C76-56738BD7BBC1}" srcOrd="3" destOrd="0" presId="urn:microsoft.com/office/officeart/2005/8/layout/vList2"/>
    <dgm:cxn modelId="{7D9B9320-6458-4531-9F72-FA91336200C1}" type="presParOf" srcId="{9A80BA02-D1F6-439D-A7B7-188195838D7B}" destId="{22EF59E2-B6B3-441D-AFF5-75D6BBC6A620}" srcOrd="4" destOrd="0" presId="urn:microsoft.com/office/officeart/2005/8/layout/vList2"/>
    <dgm:cxn modelId="{3E0596F8-767E-4ED3-941F-E30491959EAC}" type="presParOf" srcId="{9A80BA02-D1F6-439D-A7B7-188195838D7B}" destId="{126EDDC1-C0EE-4357-B5CE-7E73ADFD7055}" srcOrd="5" destOrd="0" presId="urn:microsoft.com/office/officeart/2005/8/layout/vList2"/>
    <dgm:cxn modelId="{7E629641-8D62-4B0A-9C6D-530C700F0762}" type="presParOf" srcId="{9A80BA02-D1F6-439D-A7B7-188195838D7B}" destId="{2CE9BE83-18FA-4C42-B10E-06A7EF90333A}" srcOrd="6" destOrd="0" presId="urn:microsoft.com/office/officeart/2005/8/layout/vList2"/>
    <dgm:cxn modelId="{1C0353F4-C049-4F89-A028-4D0328E44F78}" type="presParOf" srcId="{9A80BA02-D1F6-439D-A7B7-188195838D7B}" destId="{2E313A38-6517-4EFC-90A6-EBCAF326C2F1}" srcOrd="7" destOrd="0" presId="urn:microsoft.com/office/officeart/2005/8/layout/vList2"/>
    <dgm:cxn modelId="{2A75EA7D-9AE6-4F15-B795-E9FD636E29FF}" type="presParOf" srcId="{9A80BA02-D1F6-439D-A7B7-188195838D7B}" destId="{4497BE60-0881-4770-92D7-2315283E5479}" srcOrd="8" destOrd="0" presId="urn:microsoft.com/office/officeart/2005/8/layout/vList2"/>
    <dgm:cxn modelId="{2D8B05B2-7AB0-42B8-8577-A258310D2956}" type="presParOf" srcId="{9A80BA02-D1F6-439D-A7B7-188195838D7B}" destId="{1CE30F07-08DD-4FA4-B751-A81ACDC35449}" srcOrd="9" destOrd="0" presId="urn:microsoft.com/office/officeart/2005/8/layout/vList2"/>
    <dgm:cxn modelId="{292919EA-4F8E-4982-B418-ADB1A195DAC7}" type="presParOf" srcId="{9A80BA02-D1F6-439D-A7B7-188195838D7B}" destId="{2F08FCDD-5F53-4019-AE12-604B843D1378}" srcOrd="10" destOrd="0" presId="urn:microsoft.com/office/officeart/2005/8/layout/vList2"/>
    <dgm:cxn modelId="{260998D8-DE93-4BA9-8D2A-5126ED17A0DB}" type="presParOf" srcId="{9A80BA02-D1F6-439D-A7B7-188195838D7B}" destId="{11825F96-73BB-441E-9861-C5AF2B262DFB}" srcOrd="11" destOrd="0" presId="urn:microsoft.com/office/officeart/2005/8/layout/vList2"/>
    <dgm:cxn modelId="{AA14D3DE-B3BB-4907-BAEF-292BED06D3E3}" type="presParOf" srcId="{9A80BA02-D1F6-439D-A7B7-188195838D7B}" destId="{CF28AC7A-092B-4E77-AA22-6EDA4CC900D2}" srcOrd="12" destOrd="0" presId="urn:microsoft.com/office/officeart/2005/8/layout/vList2"/>
    <dgm:cxn modelId="{B33330F3-65DF-491D-BB7B-228B9B0B7FA0}" type="presParOf" srcId="{9A80BA02-D1F6-439D-A7B7-188195838D7B}" destId="{47C473A6-53CF-46A4-A58E-7447085E3738}" srcOrd="13" destOrd="0" presId="urn:microsoft.com/office/officeart/2005/8/layout/vList2"/>
    <dgm:cxn modelId="{D58A320E-7525-442E-A2D8-0D09FBFA1F56}" type="presParOf" srcId="{9A80BA02-D1F6-439D-A7B7-188195838D7B}" destId="{0D94959B-3324-49B4-B823-8CFAB36616E3}" srcOrd="14" destOrd="0" presId="urn:microsoft.com/office/officeart/2005/8/layout/vList2"/>
    <dgm:cxn modelId="{0CD386DF-37E4-4192-BAD8-BCCEBDE5EE7A}" type="presParOf" srcId="{9A80BA02-D1F6-439D-A7B7-188195838D7B}" destId="{58CA58B8-D9F2-43A5-86DA-666323C79134}" srcOrd="15" destOrd="0" presId="urn:microsoft.com/office/officeart/2005/8/layout/vList2"/>
    <dgm:cxn modelId="{EB49C973-5C89-4DC5-9C26-B0E36F4E0949}" type="presParOf" srcId="{9A80BA02-D1F6-439D-A7B7-188195838D7B}" destId="{052274CE-4791-491D-9D54-15FF963D7B7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3F2473-A209-40E3-8AB0-576E8D2EABF9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6E2757-204B-46BD-B856-DA8AD970CB02}">
      <dgm:prSet/>
      <dgm:spPr/>
      <dgm:t>
        <a:bodyPr/>
        <a:lstStyle/>
        <a:p>
          <a:r>
            <a:rPr lang="en-US"/>
            <a:t>Team No. 10</a:t>
          </a:r>
        </a:p>
      </dgm:t>
    </dgm:pt>
    <dgm:pt modelId="{165447CE-E567-4B86-9848-58F8CB0EB2C1}" type="parTrans" cxnId="{69558057-EA8A-47C6-99E6-C4E145498AB7}">
      <dgm:prSet/>
      <dgm:spPr/>
      <dgm:t>
        <a:bodyPr/>
        <a:lstStyle/>
        <a:p>
          <a:endParaRPr lang="en-US"/>
        </a:p>
      </dgm:t>
    </dgm:pt>
    <dgm:pt modelId="{B04015E7-A0BA-48EC-B4CC-9A8EE8E481F8}" type="sibTrans" cxnId="{69558057-EA8A-47C6-99E6-C4E145498AB7}">
      <dgm:prSet/>
      <dgm:spPr/>
      <dgm:t>
        <a:bodyPr/>
        <a:lstStyle/>
        <a:p>
          <a:endParaRPr lang="en-US"/>
        </a:p>
      </dgm:t>
    </dgm:pt>
    <dgm:pt modelId="{AE76FB7F-7EDC-4A79-BEE4-5FE0E556CA57}">
      <dgm:prSet/>
      <dgm:spPr/>
      <dgm:t>
        <a:bodyPr/>
        <a:lstStyle/>
        <a:p>
          <a:r>
            <a:rPr lang="en-US"/>
            <a:t>Team Members: Parth Gargava, Jyotsna Khatter</a:t>
          </a:r>
        </a:p>
      </dgm:t>
    </dgm:pt>
    <dgm:pt modelId="{A176AA44-30F6-47BD-88D3-E99F42B43A6E}" type="parTrans" cxnId="{E7431936-B4D6-42C3-BDE3-E06BCA01B0C4}">
      <dgm:prSet/>
      <dgm:spPr/>
      <dgm:t>
        <a:bodyPr/>
        <a:lstStyle/>
        <a:p>
          <a:endParaRPr lang="en-US"/>
        </a:p>
      </dgm:t>
    </dgm:pt>
    <dgm:pt modelId="{0DE6DE21-A8C9-40A6-A5FC-67648F4D6797}" type="sibTrans" cxnId="{E7431936-B4D6-42C3-BDE3-E06BCA01B0C4}">
      <dgm:prSet/>
      <dgm:spPr/>
      <dgm:t>
        <a:bodyPr/>
        <a:lstStyle/>
        <a:p>
          <a:endParaRPr lang="en-US"/>
        </a:p>
      </dgm:t>
    </dgm:pt>
    <dgm:pt modelId="{935CEF4F-6C11-4DF1-A833-48B5B8C94DBF}" type="pres">
      <dgm:prSet presAssocID="{223F2473-A209-40E3-8AB0-576E8D2EABF9}" presName="Name0" presStyleCnt="0">
        <dgm:presLayoutVars>
          <dgm:dir/>
          <dgm:resizeHandles val="exact"/>
        </dgm:presLayoutVars>
      </dgm:prSet>
      <dgm:spPr/>
    </dgm:pt>
    <dgm:pt modelId="{27D52AC7-1B5F-4E14-8A12-5567B515381F}" type="pres">
      <dgm:prSet presAssocID="{9C6E2757-204B-46BD-B856-DA8AD970CB02}" presName="parTxOnly" presStyleLbl="node1" presStyleIdx="0" presStyleCnt="2">
        <dgm:presLayoutVars>
          <dgm:bulletEnabled val="1"/>
        </dgm:presLayoutVars>
      </dgm:prSet>
      <dgm:spPr/>
    </dgm:pt>
    <dgm:pt modelId="{34C6CEAD-6957-44E6-9B83-AA7EB5771A69}" type="pres">
      <dgm:prSet presAssocID="{B04015E7-A0BA-48EC-B4CC-9A8EE8E481F8}" presName="parSpace" presStyleCnt="0"/>
      <dgm:spPr/>
    </dgm:pt>
    <dgm:pt modelId="{1E3B4033-A5AE-482A-A6B9-EA1F10091383}" type="pres">
      <dgm:prSet presAssocID="{AE76FB7F-7EDC-4A79-BEE4-5FE0E556CA5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E7431936-B4D6-42C3-BDE3-E06BCA01B0C4}" srcId="{223F2473-A209-40E3-8AB0-576E8D2EABF9}" destId="{AE76FB7F-7EDC-4A79-BEE4-5FE0E556CA57}" srcOrd="1" destOrd="0" parTransId="{A176AA44-30F6-47BD-88D3-E99F42B43A6E}" sibTransId="{0DE6DE21-A8C9-40A6-A5FC-67648F4D6797}"/>
    <dgm:cxn modelId="{30F2A645-0BEC-49C6-801E-58C1BCE4B4AE}" type="presOf" srcId="{9C6E2757-204B-46BD-B856-DA8AD970CB02}" destId="{27D52AC7-1B5F-4E14-8A12-5567B515381F}" srcOrd="0" destOrd="0" presId="urn:microsoft.com/office/officeart/2005/8/layout/hChevron3"/>
    <dgm:cxn modelId="{BBD51776-2091-45E1-A7F7-B21DF51C6991}" type="presOf" srcId="{223F2473-A209-40E3-8AB0-576E8D2EABF9}" destId="{935CEF4F-6C11-4DF1-A833-48B5B8C94DBF}" srcOrd="0" destOrd="0" presId="urn:microsoft.com/office/officeart/2005/8/layout/hChevron3"/>
    <dgm:cxn modelId="{69558057-EA8A-47C6-99E6-C4E145498AB7}" srcId="{223F2473-A209-40E3-8AB0-576E8D2EABF9}" destId="{9C6E2757-204B-46BD-B856-DA8AD970CB02}" srcOrd="0" destOrd="0" parTransId="{165447CE-E567-4B86-9848-58F8CB0EB2C1}" sibTransId="{B04015E7-A0BA-48EC-B4CC-9A8EE8E481F8}"/>
    <dgm:cxn modelId="{51C923D0-E4D6-4A47-9CEA-19BF97625714}" type="presOf" srcId="{AE76FB7F-7EDC-4A79-BEE4-5FE0E556CA57}" destId="{1E3B4033-A5AE-482A-A6B9-EA1F10091383}" srcOrd="0" destOrd="0" presId="urn:microsoft.com/office/officeart/2005/8/layout/hChevron3"/>
    <dgm:cxn modelId="{FE246358-90CF-40C6-A34E-0AEB78B74FFD}" type="presParOf" srcId="{935CEF4F-6C11-4DF1-A833-48B5B8C94DBF}" destId="{27D52AC7-1B5F-4E14-8A12-5567B515381F}" srcOrd="0" destOrd="0" presId="urn:microsoft.com/office/officeart/2005/8/layout/hChevron3"/>
    <dgm:cxn modelId="{AB3E6F18-40DF-4C14-A3E6-1447C43ED351}" type="presParOf" srcId="{935CEF4F-6C11-4DF1-A833-48B5B8C94DBF}" destId="{34C6CEAD-6957-44E6-9B83-AA7EB5771A69}" srcOrd="1" destOrd="0" presId="urn:microsoft.com/office/officeart/2005/8/layout/hChevron3"/>
    <dgm:cxn modelId="{A225E91F-894A-43A0-B854-3AF58CFF2DFA}" type="presParOf" srcId="{935CEF4F-6C11-4DF1-A833-48B5B8C94DBF}" destId="{1E3B4033-A5AE-482A-A6B9-EA1F1009138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0000C-0B5E-40FF-B0AA-57A8649078E5}">
      <dsp:nvSpPr>
        <dsp:cNvPr id="0" name=""/>
        <dsp:cNvSpPr/>
      </dsp:nvSpPr>
      <dsp:spPr>
        <a:xfrm>
          <a:off x="1916183" y="856361"/>
          <a:ext cx="409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367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9868" y="899882"/>
        <a:ext cx="21998" cy="4399"/>
      </dsp:txXfrm>
    </dsp:sp>
    <dsp:sp modelId="{AB12409F-8B32-4EEE-8A9F-480972500BCB}">
      <dsp:nvSpPr>
        <dsp:cNvPr id="0" name=""/>
        <dsp:cNvSpPr/>
      </dsp:nvSpPr>
      <dsp:spPr>
        <a:xfrm>
          <a:off x="5081" y="328211"/>
          <a:ext cx="1912901" cy="11477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734" tIns="98390" rIns="93734" bIns="9839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fetching</a:t>
          </a:r>
        </a:p>
      </dsp:txBody>
      <dsp:txXfrm>
        <a:off x="5081" y="328211"/>
        <a:ext cx="1912901" cy="1147741"/>
      </dsp:txXfrm>
    </dsp:sp>
    <dsp:sp modelId="{3C350704-BDF9-4ACE-9748-879CC9526977}">
      <dsp:nvSpPr>
        <dsp:cNvPr id="0" name=""/>
        <dsp:cNvSpPr/>
      </dsp:nvSpPr>
      <dsp:spPr>
        <a:xfrm>
          <a:off x="4269052" y="856361"/>
          <a:ext cx="409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367" y="45720"/>
              </a:lnTo>
            </a:path>
          </a:pathLst>
        </a:custGeom>
        <a:noFill/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2737" y="899882"/>
        <a:ext cx="21998" cy="4399"/>
      </dsp:txXfrm>
    </dsp:sp>
    <dsp:sp modelId="{DF2CAE17-DA8C-42F9-82AD-D07B842DB6D5}">
      <dsp:nvSpPr>
        <dsp:cNvPr id="0" name=""/>
        <dsp:cNvSpPr/>
      </dsp:nvSpPr>
      <dsp:spPr>
        <a:xfrm>
          <a:off x="2357951" y="328211"/>
          <a:ext cx="1912901" cy="1147741"/>
        </a:xfrm>
        <a:prstGeom prst="rect">
          <a:avLst/>
        </a:prstGeom>
        <a:gradFill rotWithShape="0">
          <a:gsLst>
            <a:gs pos="0">
              <a:schemeClr val="accent5">
                <a:hueOff val="415876"/>
                <a:satOff val="-8415"/>
                <a:lumOff val="261"/>
                <a:alphaOff val="0"/>
                <a:tint val="65000"/>
                <a:lumMod val="110000"/>
              </a:schemeClr>
            </a:gs>
            <a:gs pos="88000">
              <a:schemeClr val="accent5">
                <a:hueOff val="415876"/>
                <a:satOff val="-8415"/>
                <a:lumOff val="261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734" tIns="98390" rIns="93734" bIns="9839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cleaning</a:t>
          </a:r>
        </a:p>
      </dsp:txBody>
      <dsp:txXfrm>
        <a:off x="2357951" y="328211"/>
        <a:ext cx="1912901" cy="1147741"/>
      </dsp:txXfrm>
    </dsp:sp>
    <dsp:sp modelId="{43F797B0-24F1-444D-A01D-2519ACF40930}">
      <dsp:nvSpPr>
        <dsp:cNvPr id="0" name=""/>
        <dsp:cNvSpPr/>
      </dsp:nvSpPr>
      <dsp:spPr>
        <a:xfrm>
          <a:off x="961532" y="1474152"/>
          <a:ext cx="4705738" cy="409367"/>
        </a:xfrm>
        <a:custGeom>
          <a:avLst/>
          <a:gdLst/>
          <a:ahLst/>
          <a:cxnLst/>
          <a:rect l="0" t="0" r="0" b="0"/>
          <a:pathLst>
            <a:path>
              <a:moveTo>
                <a:pt x="4705738" y="0"/>
              </a:moveTo>
              <a:lnTo>
                <a:pt x="4705738" y="221783"/>
              </a:lnTo>
              <a:lnTo>
                <a:pt x="0" y="221783"/>
              </a:lnTo>
              <a:lnTo>
                <a:pt x="0" y="409367"/>
              </a:lnTo>
            </a:path>
          </a:pathLst>
        </a:custGeom>
        <a:noFill/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6245" y="1676636"/>
        <a:ext cx="236313" cy="4399"/>
      </dsp:txXfrm>
    </dsp:sp>
    <dsp:sp modelId="{58F543AF-E1D9-4BE1-976C-E4DEE76E63CD}">
      <dsp:nvSpPr>
        <dsp:cNvPr id="0" name=""/>
        <dsp:cNvSpPr/>
      </dsp:nvSpPr>
      <dsp:spPr>
        <a:xfrm>
          <a:off x="4710820" y="328211"/>
          <a:ext cx="1912901" cy="1147741"/>
        </a:xfrm>
        <a:prstGeom prst="rect">
          <a:avLst/>
        </a:prstGeom>
        <a:gradFill rotWithShape="0">
          <a:gsLst>
            <a:gs pos="0">
              <a:schemeClr val="accent5">
                <a:hueOff val="831752"/>
                <a:satOff val="-16830"/>
                <a:lumOff val="523"/>
                <a:alphaOff val="0"/>
                <a:tint val="65000"/>
                <a:lumMod val="110000"/>
              </a:schemeClr>
            </a:gs>
            <a:gs pos="88000">
              <a:schemeClr val="accent5">
                <a:hueOff val="831752"/>
                <a:satOff val="-16830"/>
                <a:lumOff val="523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734" tIns="98390" rIns="93734" bIns="9839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Anomaly and outliers’ removal</a:t>
          </a:r>
        </a:p>
      </dsp:txBody>
      <dsp:txXfrm>
        <a:off x="4710820" y="328211"/>
        <a:ext cx="1912901" cy="1147741"/>
      </dsp:txXfrm>
    </dsp:sp>
    <dsp:sp modelId="{B6502943-D503-4551-89BE-F9F0AB10F8A1}">
      <dsp:nvSpPr>
        <dsp:cNvPr id="0" name=""/>
        <dsp:cNvSpPr/>
      </dsp:nvSpPr>
      <dsp:spPr>
        <a:xfrm>
          <a:off x="1916183" y="2444070"/>
          <a:ext cx="409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367" y="45720"/>
              </a:lnTo>
            </a:path>
          </a:pathLst>
        </a:custGeom>
        <a:noFill/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9868" y="2487590"/>
        <a:ext cx="21998" cy="4399"/>
      </dsp:txXfrm>
    </dsp:sp>
    <dsp:sp modelId="{84644E1D-2AD2-4A84-B737-19822FF9D5C1}">
      <dsp:nvSpPr>
        <dsp:cNvPr id="0" name=""/>
        <dsp:cNvSpPr/>
      </dsp:nvSpPr>
      <dsp:spPr>
        <a:xfrm>
          <a:off x="5081" y="1915919"/>
          <a:ext cx="1912901" cy="1147741"/>
        </a:xfrm>
        <a:prstGeom prst="rect">
          <a:avLst/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65000"/>
                <a:lumMod val="110000"/>
              </a:schemeClr>
            </a:gs>
            <a:gs pos="88000">
              <a:schemeClr val="accent5">
                <a:hueOff val="1247628"/>
                <a:satOff val="-25244"/>
                <a:lumOff val="78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734" tIns="98390" rIns="93734" bIns="9839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visualization</a:t>
          </a:r>
        </a:p>
      </dsp:txBody>
      <dsp:txXfrm>
        <a:off x="5081" y="1915919"/>
        <a:ext cx="1912901" cy="1147741"/>
      </dsp:txXfrm>
    </dsp:sp>
    <dsp:sp modelId="{7C64F807-349C-4978-9F86-9426CB908B7C}">
      <dsp:nvSpPr>
        <dsp:cNvPr id="0" name=""/>
        <dsp:cNvSpPr/>
      </dsp:nvSpPr>
      <dsp:spPr>
        <a:xfrm>
          <a:off x="4269052" y="2444070"/>
          <a:ext cx="409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367" y="45720"/>
              </a:lnTo>
            </a:path>
          </a:pathLst>
        </a:custGeom>
        <a:noFill/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2737" y="2487590"/>
        <a:ext cx="21998" cy="4399"/>
      </dsp:txXfrm>
    </dsp:sp>
    <dsp:sp modelId="{E35F472D-B98A-4BC9-84AE-98D7F0F6D6B2}">
      <dsp:nvSpPr>
        <dsp:cNvPr id="0" name=""/>
        <dsp:cNvSpPr/>
      </dsp:nvSpPr>
      <dsp:spPr>
        <a:xfrm>
          <a:off x="2357951" y="1915919"/>
          <a:ext cx="1912901" cy="1147741"/>
        </a:xfrm>
        <a:prstGeom prst="rect">
          <a:avLst/>
        </a:prstGeom>
        <a:gradFill rotWithShape="0">
          <a:gsLst>
            <a:gs pos="0">
              <a:schemeClr val="accent5">
                <a:hueOff val="1663504"/>
                <a:satOff val="-33659"/>
                <a:lumOff val="1046"/>
                <a:alphaOff val="0"/>
                <a:tint val="65000"/>
                <a:lumMod val="110000"/>
              </a:schemeClr>
            </a:gs>
            <a:gs pos="88000">
              <a:schemeClr val="accent5">
                <a:hueOff val="1663504"/>
                <a:satOff val="-33659"/>
                <a:lumOff val="1046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734" tIns="98390" rIns="93734" bIns="9839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MCMC analysis</a:t>
          </a:r>
        </a:p>
      </dsp:txBody>
      <dsp:txXfrm>
        <a:off x="2357951" y="1915919"/>
        <a:ext cx="1912901" cy="1147741"/>
      </dsp:txXfrm>
    </dsp:sp>
    <dsp:sp modelId="{D1E485D1-DBA9-4956-9619-810C1DFEFD4F}">
      <dsp:nvSpPr>
        <dsp:cNvPr id="0" name=""/>
        <dsp:cNvSpPr/>
      </dsp:nvSpPr>
      <dsp:spPr>
        <a:xfrm>
          <a:off x="961532" y="3061861"/>
          <a:ext cx="4705738" cy="409367"/>
        </a:xfrm>
        <a:custGeom>
          <a:avLst/>
          <a:gdLst/>
          <a:ahLst/>
          <a:cxnLst/>
          <a:rect l="0" t="0" r="0" b="0"/>
          <a:pathLst>
            <a:path>
              <a:moveTo>
                <a:pt x="4705738" y="0"/>
              </a:moveTo>
              <a:lnTo>
                <a:pt x="4705738" y="221783"/>
              </a:lnTo>
              <a:lnTo>
                <a:pt x="0" y="221783"/>
              </a:lnTo>
              <a:lnTo>
                <a:pt x="0" y="409367"/>
              </a:lnTo>
            </a:path>
          </a:pathLst>
        </a:custGeom>
        <a:noFill/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6245" y="3264344"/>
        <a:ext cx="236313" cy="4399"/>
      </dsp:txXfrm>
    </dsp:sp>
    <dsp:sp modelId="{1FA6C6E4-6E54-4125-A57D-F35F27EDE64C}">
      <dsp:nvSpPr>
        <dsp:cNvPr id="0" name=""/>
        <dsp:cNvSpPr/>
      </dsp:nvSpPr>
      <dsp:spPr>
        <a:xfrm>
          <a:off x="4710820" y="1915919"/>
          <a:ext cx="1912901" cy="1147741"/>
        </a:xfrm>
        <a:prstGeom prst="rect">
          <a:avLst/>
        </a:prstGeom>
        <a:gradFill rotWithShape="0">
          <a:gsLst>
            <a:gs pos="0">
              <a:schemeClr val="accent5">
                <a:hueOff val="2079380"/>
                <a:satOff val="-42074"/>
                <a:lumOff val="1307"/>
                <a:alphaOff val="0"/>
                <a:tint val="65000"/>
                <a:lumMod val="110000"/>
              </a:schemeClr>
            </a:gs>
            <a:gs pos="88000">
              <a:schemeClr val="accent5">
                <a:hueOff val="2079380"/>
                <a:satOff val="-42074"/>
                <a:lumOff val="130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734" tIns="98390" rIns="93734" bIns="9839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MLE analysis</a:t>
          </a:r>
        </a:p>
      </dsp:txBody>
      <dsp:txXfrm>
        <a:off x="4710820" y="1915919"/>
        <a:ext cx="1912901" cy="1147741"/>
      </dsp:txXfrm>
    </dsp:sp>
    <dsp:sp modelId="{55AA2E0D-ECB3-4343-AFF1-F2D5A4111A43}">
      <dsp:nvSpPr>
        <dsp:cNvPr id="0" name=""/>
        <dsp:cNvSpPr/>
      </dsp:nvSpPr>
      <dsp:spPr>
        <a:xfrm>
          <a:off x="5081" y="3503628"/>
          <a:ext cx="1912901" cy="1147741"/>
        </a:xfrm>
        <a:prstGeom prst="rec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65000"/>
                <a:lumMod val="110000"/>
              </a:schemeClr>
            </a:gs>
            <a:gs pos="88000">
              <a:schemeClr val="accent5">
                <a:hueOff val="2495256"/>
                <a:satOff val="-50489"/>
                <a:lumOff val="1569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3734" tIns="98390" rIns="93734" bIns="9839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SVM prediction</a:t>
          </a:r>
        </a:p>
      </dsp:txBody>
      <dsp:txXfrm>
        <a:off x="5081" y="3503628"/>
        <a:ext cx="1912901" cy="114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297AF-3404-4461-9A21-A79E92F35487}">
      <dsp:nvSpPr>
        <dsp:cNvPr id="0" name=""/>
        <dsp:cNvSpPr/>
      </dsp:nvSpPr>
      <dsp:spPr>
        <a:xfrm>
          <a:off x="0" y="3657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Area</a:t>
          </a:r>
        </a:p>
      </dsp:txBody>
      <dsp:txXfrm>
        <a:off x="23988" y="60558"/>
        <a:ext cx="6580828" cy="443423"/>
      </dsp:txXfrm>
    </dsp:sp>
    <dsp:sp modelId="{35EDF21A-136D-490E-BA0B-6A6671C6FBEB}">
      <dsp:nvSpPr>
        <dsp:cNvPr id="0" name=""/>
        <dsp:cNvSpPr/>
      </dsp:nvSpPr>
      <dsp:spPr>
        <a:xfrm>
          <a:off x="0" y="58845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Year</a:t>
          </a:r>
        </a:p>
      </dsp:txBody>
      <dsp:txXfrm>
        <a:off x="23988" y="612438"/>
        <a:ext cx="6580828" cy="443423"/>
      </dsp:txXfrm>
    </dsp:sp>
    <dsp:sp modelId="{22EF59E2-B6B3-441D-AFF5-75D6BBC6A620}">
      <dsp:nvSpPr>
        <dsp:cNvPr id="0" name=""/>
        <dsp:cNvSpPr/>
      </dsp:nvSpPr>
      <dsp:spPr>
        <a:xfrm>
          <a:off x="0" y="114033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Asset_Id</a:t>
          </a:r>
        </a:p>
      </dsp:txBody>
      <dsp:txXfrm>
        <a:off x="23988" y="1164318"/>
        <a:ext cx="6580828" cy="443423"/>
      </dsp:txXfrm>
    </dsp:sp>
    <dsp:sp modelId="{2CE9BE83-18FA-4C42-B10E-06A7EF90333A}">
      <dsp:nvSpPr>
        <dsp:cNvPr id="0" name=""/>
        <dsp:cNvSpPr/>
      </dsp:nvSpPr>
      <dsp:spPr>
        <a:xfrm>
          <a:off x="0" y="169221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Asset description</a:t>
          </a:r>
        </a:p>
      </dsp:txBody>
      <dsp:txXfrm>
        <a:off x="23988" y="1716198"/>
        <a:ext cx="6580828" cy="443423"/>
      </dsp:txXfrm>
    </dsp:sp>
    <dsp:sp modelId="{4497BE60-0881-4770-92D7-2315283E5479}">
      <dsp:nvSpPr>
        <dsp:cNvPr id="0" name=""/>
        <dsp:cNvSpPr/>
      </dsp:nvSpPr>
      <dsp:spPr>
        <a:xfrm>
          <a:off x="0" y="224409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Import/Export</a:t>
          </a:r>
        </a:p>
      </dsp:txBody>
      <dsp:txXfrm>
        <a:off x="23988" y="2268078"/>
        <a:ext cx="6580828" cy="443423"/>
      </dsp:txXfrm>
    </dsp:sp>
    <dsp:sp modelId="{2F08FCDD-5F53-4019-AE12-604B843D1378}">
      <dsp:nvSpPr>
        <dsp:cNvPr id="0" name=""/>
        <dsp:cNvSpPr/>
      </dsp:nvSpPr>
      <dsp:spPr>
        <a:xfrm>
          <a:off x="0" y="279597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Value (USD)</a:t>
          </a:r>
        </a:p>
      </dsp:txBody>
      <dsp:txXfrm>
        <a:off x="23988" y="2819958"/>
        <a:ext cx="6580828" cy="443423"/>
      </dsp:txXfrm>
    </dsp:sp>
    <dsp:sp modelId="{CF28AC7A-092B-4E77-AA22-6EDA4CC900D2}">
      <dsp:nvSpPr>
        <dsp:cNvPr id="0" name=""/>
        <dsp:cNvSpPr/>
      </dsp:nvSpPr>
      <dsp:spPr>
        <a:xfrm>
          <a:off x="0" y="334785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Weight (Kg)</a:t>
          </a:r>
        </a:p>
      </dsp:txBody>
      <dsp:txXfrm>
        <a:off x="23988" y="3371838"/>
        <a:ext cx="6580828" cy="443423"/>
      </dsp:txXfrm>
    </dsp:sp>
    <dsp:sp modelId="{0D94959B-3324-49B4-B823-8CFAB36616E3}">
      <dsp:nvSpPr>
        <dsp:cNvPr id="0" name=""/>
        <dsp:cNvSpPr/>
      </dsp:nvSpPr>
      <dsp:spPr>
        <a:xfrm>
          <a:off x="0" y="389973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Quantity</a:t>
          </a:r>
        </a:p>
      </dsp:txBody>
      <dsp:txXfrm>
        <a:off x="23988" y="3923718"/>
        <a:ext cx="6580828" cy="443423"/>
      </dsp:txXfrm>
    </dsp:sp>
    <dsp:sp modelId="{052274CE-4791-491D-9D54-15FF963D7B76}">
      <dsp:nvSpPr>
        <dsp:cNvPr id="0" name=""/>
        <dsp:cNvSpPr/>
      </dsp:nvSpPr>
      <dsp:spPr>
        <a:xfrm>
          <a:off x="0" y="445161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Category</a:t>
          </a:r>
        </a:p>
      </dsp:txBody>
      <dsp:txXfrm>
        <a:off x="23988" y="4475598"/>
        <a:ext cx="6580828" cy="443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52AC7-1B5F-4E14-8A12-5567B515381F}">
      <dsp:nvSpPr>
        <dsp:cNvPr id="0" name=""/>
        <dsp:cNvSpPr/>
      </dsp:nvSpPr>
      <dsp:spPr>
        <a:xfrm>
          <a:off x="5178" y="1754407"/>
          <a:ext cx="3676914" cy="147076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No. 10</a:t>
          </a:r>
        </a:p>
      </dsp:txBody>
      <dsp:txXfrm>
        <a:off x="5178" y="1754407"/>
        <a:ext cx="3309223" cy="1470765"/>
      </dsp:txXfrm>
    </dsp:sp>
    <dsp:sp modelId="{1E3B4033-A5AE-482A-A6B9-EA1F10091383}">
      <dsp:nvSpPr>
        <dsp:cNvPr id="0" name=""/>
        <dsp:cNvSpPr/>
      </dsp:nvSpPr>
      <dsp:spPr>
        <a:xfrm>
          <a:off x="2946710" y="1754407"/>
          <a:ext cx="3676914" cy="1470765"/>
        </a:xfrm>
        <a:prstGeom prst="chevron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Members: Parth Gargava, Jyotsna Khatter</a:t>
          </a:r>
        </a:p>
      </dsp:txBody>
      <dsp:txXfrm>
        <a:off x="3682093" y="1754407"/>
        <a:ext cx="2206149" cy="147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2B35F-FC8E-4E6C-ABA2-C7EB0326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9524" y="1055002"/>
            <a:ext cx="8598988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INTERNATIONAL ASSETS EXPORT-IMPORT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E455A-2897-4982-B8F8-5964E5898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3F207-0D95-4041-925A-6E20C48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D7C3-5FD6-463A-9B98-86EDB1074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This data has been pulled from United Nations Statistics Division</a:t>
            </a:r>
          </a:p>
          <a:p>
            <a:pPr marL="0" indent="0" fontAlgn="t">
              <a:buNone/>
            </a:pPr>
            <a:r>
              <a:rPr lang="en-US">
                <a:solidFill>
                  <a:schemeClr val="bg1"/>
                </a:solidFill>
              </a:rPr>
              <a:t>(http://data.un.org/Explorer.aspx)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0DF4D-2638-4BD6-84BC-E0C12DDC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710386"/>
            <a:ext cx="5143500" cy="3424713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2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AD45-D5E4-4B85-9955-FD02B4FC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DATA SIZE: </a:t>
            </a:r>
            <a:br>
              <a:rPr lang="en-US" sz="6000">
                <a:solidFill>
                  <a:srgbClr val="FFFFFF"/>
                </a:solidFill>
              </a:rPr>
            </a:b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CB46-9BFC-4917-A163-2EBB7134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365" y="3219499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alpha val="70000"/>
                  </a:schemeClr>
                </a:solidFill>
              </a:rPr>
              <a:t>The size of the data is 1.15 GB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BBB28-9C61-4F9A-AA2F-5BEC0A7C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100"/>
              <a:t>INTERMEDIATE STEPS: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F7A78-08C1-4F0B-BE8E-797681E59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94706"/>
              </p:ext>
            </p:extLst>
          </p:nvPr>
        </p:nvGraphicFramePr>
        <p:xfrm>
          <a:off x="4285489" y="874916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05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6D8BA-3B15-4B91-B33B-5695F0D4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TOTAL VARIABLES: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41501F-00AF-47A3-BED0-4BE2AFBF8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27298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1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29493-D7E7-430B-8E82-0F93253A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TEAM 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EAF207-9B9C-4EE9-A26D-6083C8BB3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30763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094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97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INTERNATIONAL ASSETS EXPORT-IMPORT ANALYSIS</vt:lpstr>
      <vt:lpstr>DATA SOURCE</vt:lpstr>
      <vt:lpstr>DATA SIZE:  </vt:lpstr>
      <vt:lpstr>INTERMEDIATE STEPS:</vt:lpstr>
      <vt:lpstr>TOTAL VARIABLES:</vt:lpstr>
      <vt:lpstr>TEAM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</dc:title>
  <dc:creator>jyotsna khatter</dc:creator>
  <cp:lastModifiedBy>jyotsna khatter</cp:lastModifiedBy>
  <cp:revision>4</cp:revision>
  <dcterms:created xsi:type="dcterms:W3CDTF">2018-07-26T03:18:11Z</dcterms:created>
  <dcterms:modified xsi:type="dcterms:W3CDTF">2018-07-26T03:51:32Z</dcterms:modified>
</cp:coreProperties>
</file>