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n.org/Explorer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B28A-98AB-4200-A902-21D23415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032" y="1011115"/>
            <a:ext cx="8825658" cy="1779204"/>
          </a:xfrm>
        </p:spPr>
        <p:txBody>
          <a:bodyPr/>
          <a:lstStyle/>
          <a:p>
            <a:r>
              <a:rPr lang="en-US" sz="3600" dirty="0"/>
              <a:t>Statistical Analysis of Assets traded internationally using data science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877E3-D0AA-4535-8078-1378D5DDF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-Parth gargava</a:t>
            </a:r>
          </a:p>
          <a:p>
            <a:r>
              <a:rPr lang="en-US" dirty="0"/>
              <a:t>-Jyotsna </a:t>
            </a:r>
            <a:r>
              <a:rPr lang="en-US" dirty="0" err="1"/>
              <a:t>Khatter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41D0-0566-44C8-A960-CC509AA5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0345-3221-4E55-B7DA-FF296D97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project analyses trading statistics of goods across nations with tools like- PCA, Bayesian model, statistical hypothesis testing, ANOVA and feed forward neural network along with </a:t>
            </a:r>
            <a:r>
              <a:rPr lang="en-US" sz="2800" dirty="0" err="1"/>
              <a:t>visualisations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232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BF1E-4592-4553-9B08-AB823D7C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06A8-AF4E-4A07-83A7-3AC80757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United Nations Commodity Trade Statistics Database (UN </a:t>
            </a:r>
            <a:r>
              <a:rPr lang="en-US" dirty="0" err="1"/>
              <a:t>Comtrade</a:t>
            </a:r>
            <a:r>
              <a:rPr lang="en-US" dirty="0"/>
              <a:t>) complete trade records between countries and publishes it for free. We have fetched data from 1985 to 2016 which is ~1.2 Gb in size. Over 140 reporter countries provide the United Nations Statistics Division with their annual international trade statistics detailed by commodities and partner countries.</a:t>
            </a:r>
          </a:p>
          <a:p>
            <a:r>
              <a:rPr lang="en-US" dirty="0"/>
              <a:t>Our data is ranged from 1988 to 2016</a:t>
            </a:r>
          </a:p>
          <a:p>
            <a:r>
              <a:rPr lang="en-US" dirty="0"/>
              <a:t>Data URL: </a:t>
            </a:r>
            <a:r>
              <a:rPr lang="en-US" dirty="0">
                <a:hlinkClick r:id="rId2"/>
              </a:rPr>
              <a:t>http://data.un.org/Explorer.aspx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0FC8-5294-4BCC-BE9E-1ED015D2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dataset: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C05F9-B5A2-47B0-A882-4245031B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318" y="1392620"/>
            <a:ext cx="3863675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D54F-4A31-4B91-B3CB-FFF67E9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D168-CF6D-4D94-A6B7-B8DD05BA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aim/acceptance criteria for the project was to successfully </a:t>
            </a:r>
            <a:r>
              <a:rPr lang="en-US" sz="2800" dirty="0" err="1"/>
              <a:t>analyse</a:t>
            </a:r>
            <a:r>
              <a:rPr lang="en-US" sz="2800" dirty="0"/>
              <a:t> international assets data to give meaningful insights and also test models like- Feed-forward neural network, ANOVA, PCA, Bayesian Model and statistical hypothesis testing.</a:t>
            </a:r>
          </a:p>
        </p:txBody>
      </p:sp>
    </p:spTree>
    <p:extLst>
      <p:ext uri="{BB962C8B-B14F-4D97-AF65-F5344CB8AC3E}">
        <p14:creationId xmlns:p14="http://schemas.microsoft.com/office/powerpoint/2010/main" val="213152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CC6B-D609-44BB-B116-B8BCAA51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A03F-E5DA-4CFB-93B8-C6720B8E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Pymc3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2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A61E-A6C7-499F-B2C1-BB6DA739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256048"/>
            <a:ext cx="9404723" cy="813374"/>
          </a:xfrm>
        </p:spPr>
        <p:txBody>
          <a:bodyPr/>
          <a:lstStyle/>
          <a:p>
            <a:r>
              <a:rPr lang="en-US" sz="3200" dirty="0"/>
              <a:t>Some visualizations included in the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4AAD9-43BA-4DF7-B894-A23BDA356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5" y="846887"/>
            <a:ext cx="5731071" cy="3083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92D4B-7AC2-4468-B1C9-6E9290DE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825" y="1069422"/>
            <a:ext cx="5360960" cy="407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D5406-FCCE-4599-9A9E-862DEB6C4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22" y="3947098"/>
            <a:ext cx="4083354" cy="26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816E-6210-4FA4-B235-3E401815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086" y="3119718"/>
            <a:ext cx="9404723" cy="1400530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31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189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Statistical Analysis of Assets traded internationally using data science tools</vt:lpstr>
      <vt:lpstr>Background</vt:lpstr>
      <vt:lpstr>Data source</vt:lpstr>
      <vt:lpstr>Features of dataset:</vt:lpstr>
      <vt:lpstr>Aim/Motivation</vt:lpstr>
      <vt:lpstr>Libraries used:</vt:lpstr>
      <vt:lpstr>Some visualizations included in the notebook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Assets traded internationally using data science tools</dc:title>
  <dc:creator>parth gargava</dc:creator>
  <cp:lastModifiedBy>parth gargava</cp:lastModifiedBy>
  <cp:revision>3</cp:revision>
  <dcterms:created xsi:type="dcterms:W3CDTF">2018-08-09T07:12:04Z</dcterms:created>
  <dcterms:modified xsi:type="dcterms:W3CDTF">2018-08-09T07:40:07Z</dcterms:modified>
</cp:coreProperties>
</file>