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Speech to Speech Translator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SpeechRecognition, Googletrans, gTTS, and Playsound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captures speech input from a microphone, translates it into a chosen language, and then converts the translated text back into speech.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speech_recognition: To capture and recognize speech.</a:t>
            </a:r>
          </a:p>
          <a:p>
            <a:r>
              <a:t>- googletrans: To translate text into different languages.</a:t>
            </a:r>
          </a:p>
          <a:p>
            <a:r>
              <a:t>- gTTS: To convert translated text to speech.</a:t>
            </a:r>
          </a:p>
          <a:p>
            <a:r>
              <a:t>- playsound: To play the converted audio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Available Translation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French (fr)</a:t>
            </a:r>
          </a:p>
          <a:p>
            <a:r>
              <a:t>2. Spanish (es)</a:t>
            </a:r>
          </a:p>
          <a:p>
            <a:r>
              <a:t>3. German (de)</a:t>
            </a:r>
          </a:p>
          <a:p>
            <a:r>
              <a:t>4. Hindi (hi)</a:t>
            </a:r>
          </a:p>
          <a:p>
            <a:r>
              <a:t>5. Japanese (ja)</a:t>
            </a:r>
          </a:p>
          <a:p>
            <a:r>
              <a:t>6. Tamil (ta)</a:t>
            </a:r>
          </a:p>
          <a:p>
            <a:r>
              <a:t>7. Telugu (te)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Record speech using Microphone.</a:t>
            </a:r>
          </a:p>
          <a:p>
            <a:r>
              <a:t>2. Recognize speech and convert to text.</a:t>
            </a:r>
          </a:p>
          <a:p>
            <a:r>
              <a:t>3. Show language menu for user to choose translation language.</a:t>
            </a:r>
          </a:p>
          <a:p>
            <a:r>
              <a:t>4. Translate text using googletrans.</a:t>
            </a:r>
          </a:p>
          <a:p>
            <a:r>
              <a:t>5. Convert translated text into speech using gTTS.</a:t>
            </a:r>
          </a:p>
          <a:p>
            <a:r>
              <a:t>6. Play the audio using playsound.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Handles unknown speech with 'UnknownValueError'.</a:t>
            </a:r>
          </a:p>
          <a:p>
            <a:r>
              <a:t>- Catches request errors like network issues.</a:t>
            </a:r>
          </a:p>
          <a:p>
            <a:r>
              <a:t>- General exception handling for unexpected errors.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real-time speech translation.</a:t>
            </a:r>
          </a:p>
          <a:p>
            <a:r>
              <a:t>It is useful for language learning, communication, and accessibility.</a:t>
            </a:r>
          </a:p>
          <a:p>
            <a:r>
              <a:t>Can be extended with more languages and advanced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