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B4D6-F526-4F5F-8075-3470B3F39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CBE49-3AC3-4E8B-9D86-00D6E9A5E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EE90-33B3-4AC9-9C09-4A4B68F7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074D-F150-4825-8FFB-8231204DF26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10EC-5BE8-4C1C-9B0A-905EBA61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B38B4-E413-4C62-A5C7-41867326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8E1-C3DE-4F15-A772-52F1FC81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9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06C8-56ED-4642-A4F5-71761E3B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8C08F-5AA7-4ED2-8DA8-617D576D5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39C-B470-4B83-ADAA-AC113A21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074D-F150-4825-8FFB-8231204DF26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2D72E-C0F3-4BFE-BECD-CB7A7B88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26DCB-F714-4AFC-B80F-358BAB49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8E1-C3DE-4F15-A772-52F1FC81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46AA6-CE79-46DB-8B12-51E43003A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A6DC5-BC0F-4021-93DC-9CE5F6FA1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8965-6BCA-4E44-9E60-1DCF4B9A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074D-F150-4825-8FFB-8231204DF26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DFA6B-13EE-49BF-ADE3-A9BEB032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DF26-B7C3-4F8C-BF20-A2C5AA09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8E1-C3DE-4F15-A772-52F1FC81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3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486-E8B7-4DC2-9EF3-50F675E6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2B38-8F02-4CD8-BEAC-7282CD6E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91FC7-822B-42CF-9702-F2280D88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074D-F150-4825-8FFB-8231204DF26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BA3C3-ECE6-4BF8-A1C8-22270BC7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9181F-04B5-4EC9-8611-5E7C58C4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8E1-C3DE-4F15-A772-52F1FC81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3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2A2A-F0CE-4763-B8EF-A1A6E142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942E9-2A07-48B2-9A66-CF1D4D686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7BB0-B89B-417B-93B2-F3F40645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074D-F150-4825-8FFB-8231204DF26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D617-4E78-4C48-8733-E5495A3F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A2CB7-2A28-4026-B5A0-35EA3F5F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8E1-C3DE-4F15-A772-52F1FC81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1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B404-72E1-4ECE-9985-4C87C451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60D-7405-4CF5-A266-839E19AA2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50AB7-6F3F-4607-8C04-1257D9833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9CC6-A7EA-469B-B564-5FE2D9C9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074D-F150-4825-8FFB-8231204DF26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3C3BC-E906-4C05-A929-BFFB5C14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A786F-4698-4052-B3A1-073C2B46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8E1-C3DE-4F15-A772-52F1FC81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5233-D989-45B1-99A5-0958F7B5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B5550-10F7-44D9-AA11-6B9359225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D584C-54DB-48F9-8482-389F6EA1D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10665-C0DD-4132-9517-2980D6E9F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8C555-11CC-44AB-A598-6B944C7E9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09008-05A0-419F-ABDB-3F5A1676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074D-F150-4825-8FFB-8231204DF26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D2E61-4D53-49CE-8C8B-635E28F6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34DA3-B1E2-4AE4-9862-F1CE2D9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8E1-C3DE-4F15-A772-52F1FC81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6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C7E2-3A6E-44DB-863F-BB1932DF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F039D-579E-49CB-88AD-8EFE7DBC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074D-F150-4825-8FFB-8231204DF26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C4EDB-329A-4B90-9934-50C63F8F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ECA29-AB25-455E-B8BC-AE677E77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8E1-C3DE-4F15-A772-52F1FC81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8869F-B3BF-4DA3-B104-7C42C9A0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074D-F150-4825-8FFB-8231204DF26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EECA0-5D89-409E-A9CF-26642675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3E2D4-52E0-4ED7-89A7-948A0374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8E1-C3DE-4F15-A772-52F1FC81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1515-19B4-46B0-A3F9-D3FFFBD1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FF67-EA83-496F-ABF1-BCBE3BBA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A6D66-962F-4A71-9586-4CBC4435A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C90E8-145D-4551-90B1-E7D2EF06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074D-F150-4825-8FFB-8231204DF26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ADEB7-B847-496A-91AF-CDFCE5AF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C9DD8-DBBF-4C32-9895-71B43B22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8E1-C3DE-4F15-A772-52F1FC81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0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F8E7-7E09-4698-8896-AFE4B4DA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80216-BC46-4F1E-AE4B-B05153884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3A84B-8798-447B-9A44-5F9442170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1BB2E-52E1-4114-892F-D0D28475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074D-F150-4825-8FFB-8231204DF26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C6D28-5B44-47E9-B46D-C6D53177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60210-2D5E-494A-BC73-A0D85E92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8E1-C3DE-4F15-A772-52F1FC81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DBE58-9EB1-4DBA-A6AD-6093104C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24165-B6B8-45CF-82B0-35E4839BD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5BE6-1F08-4D67-A949-F1BA5AF84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074D-F150-4825-8FFB-8231204DF26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E10D-4DFD-4A6E-BDD5-DA169F7F7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9E4A-037E-451F-9213-9A6EA2B67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28E1-C3DE-4F15-A772-52F1FC81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7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A78-E533-481C-A323-CD3FA0BBD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</a:t>
            </a:r>
            <a:r>
              <a:rPr lang="en-US"/>
              <a:t>Network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BFD15-EC18-4AA8-91DC-9FFDC1818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2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9838A6A-F8A4-44A2-9D53-86747E06BB4A}"/>
              </a:ext>
            </a:extLst>
          </p:cNvPr>
          <p:cNvSpPr>
            <a:spLocks noChangeAspect="1"/>
          </p:cNvSpPr>
          <p:nvPr/>
        </p:nvSpPr>
        <p:spPr>
          <a:xfrm>
            <a:off x="1617785" y="1275971"/>
            <a:ext cx="4572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X</a:t>
            </a:r>
            <a:r>
              <a:rPr lang="en-US" sz="105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89F47B6-40FC-44AF-B293-5CE81B10380C}"/>
              </a:ext>
            </a:extLst>
          </p:cNvPr>
          <p:cNvSpPr>
            <a:spLocks noChangeAspect="1"/>
          </p:cNvSpPr>
          <p:nvPr/>
        </p:nvSpPr>
        <p:spPr>
          <a:xfrm>
            <a:off x="1617785" y="2354614"/>
            <a:ext cx="4572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X</a:t>
            </a:r>
            <a:r>
              <a:rPr lang="en-US" sz="105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B800AF9-73B4-4D1B-A332-C2C07988B457}"/>
              </a:ext>
            </a:extLst>
          </p:cNvPr>
          <p:cNvSpPr>
            <a:spLocks noChangeAspect="1"/>
          </p:cNvSpPr>
          <p:nvPr/>
        </p:nvSpPr>
        <p:spPr>
          <a:xfrm>
            <a:off x="1617785" y="3482684"/>
            <a:ext cx="4572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</a:t>
            </a:r>
            <a:r>
              <a:rPr lang="en-US" sz="105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E10AA5-FEB2-497C-97E5-1186A0EDCC29}"/>
              </a:ext>
            </a:extLst>
          </p:cNvPr>
          <p:cNvGrpSpPr/>
          <p:nvPr/>
        </p:nvGrpSpPr>
        <p:grpSpPr>
          <a:xfrm>
            <a:off x="3123502" y="1161671"/>
            <a:ext cx="685800" cy="685800"/>
            <a:chOff x="3874757" y="1546999"/>
            <a:chExt cx="685800" cy="6858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24A2D05F-4046-428C-9CDE-15807124A8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4757" y="1546999"/>
              <a:ext cx="685800" cy="6858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BF2BB9-8F80-4342-A382-B61D1CF61374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4217657" y="1546999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26BF6C-1382-47F3-8299-FAEA298E0166}"/>
                </a:ext>
              </a:extLst>
            </p:cNvPr>
            <p:cNvSpPr txBox="1"/>
            <p:nvPr/>
          </p:nvSpPr>
          <p:spPr>
            <a:xfrm>
              <a:off x="3962123" y="1666741"/>
              <a:ext cx="253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aseline="-25000" dirty="0"/>
                <a:t>z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BA678C-E604-4D67-A276-D12EDE3FB350}"/>
                </a:ext>
              </a:extLst>
            </p:cNvPr>
            <p:cNvSpPr txBox="1"/>
            <p:nvPr/>
          </p:nvSpPr>
          <p:spPr>
            <a:xfrm>
              <a:off x="4216124" y="1666741"/>
              <a:ext cx="253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aseline="-25000" dirty="0"/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62F838-C38B-4EBC-A66E-D10AB14F1BC9}"/>
              </a:ext>
            </a:extLst>
          </p:cNvPr>
          <p:cNvGrpSpPr/>
          <p:nvPr/>
        </p:nvGrpSpPr>
        <p:grpSpPr>
          <a:xfrm>
            <a:off x="3123502" y="2240314"/>
            <a:ext cx="685800" cy="685800"/>
            <a:chOff x="3874757" y="1546999"/>
            <a:chExt cx="685800" cy="685800"/>
          </a:xfrm>
        </p:grpSpPr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6A914760-71C6-4F84-99AB-940FEFA83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4757" y="1546999"/>
              <a:ext cx="685800" cy="6858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7F333D-A8A6-4474-82CC-9A84A9CB648B}"/>
                </a:ext>
              </a:extLst>
            </p:cNvPr>
            <p:cNvCxnSpPr>
              <a:stCxn id="15" idx="0"/>
              <a:endCxn id="15" idx="4"/>
            </p:cNvCxnSpPr>
            <p:nvPr/>
          </p:nvCxnSpPr>
          <p:spPr>
            <a:xfrm>
              <a:off x="4217657" y="1546999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637F04-18B6-4A93-993A-30E74C5BF39B}"/>
                </a:ext>
              </a:extLst>
            </p:cNvPr>
            <p:cNvSpPr txBox="1"/>
            <p:nvPr/>
          </p:nvSpPr>
          <p:spPr>
            <a:xfrm>
              <a:off x="3962123" y="1666741"/>
              <a:ext cx="253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aseline="-25000" dirty="0"/>
                <a:t>z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A7CCA6-F115-4D6D-8AE3-BD1800F7774C}"/>
                </a:ext>
              </a:extLst>
            </p:cNvPr>
            <p:cNvSpPr txBox="1"/>
            <p:nvPr/>
          </p:nvSpPr>
          <p:spPr>
            <a:xfrm>
              <a:off x="4216124" y="1666741"/>
              <a:ext cx="253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aseline="-25000" dirty="0"/>
                <a:t>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7814BF-16F3-48FB-A8A2-9C496E1930B7}"/>
              </a:ext>
            </a:extLst>
          </p:cNvPr>
          <p:cNvGrpSpPr/>
          <p:nvPr/>
        </p:nvGrpSpPr>
        <p:grpSpPr>
          <a:xfrm>
            <a:off x="4809671" y="1161671"/>
            <a:ext cx="685800" cy="685800"/>
            <a:chOff x="3874757" y="1546999"/>
            <a:chExt cx="685800" cy="685800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30C6D9D-1502-4C19-BBDC-6A73BE4DF0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4757" y="1546999"/>
              <a:ext cx="685800" cy="6858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3379A4-7B08-493C-BD6F-F529FAB2F945}"/>
                </a:ext>
              </a:extLst>
            </p:cNvPr>
            <p:cNvCxnSpPr>
              <a:stCxn id="25" idx="0"/>
              <a:endCxn id="25" idx="4"/>
            </p:cNvCxnSpPr>
            <p:nvPr/>
          </p:nvCxnSpPr>
          <p:spPr>
            <a:xfrm>
              <a:off x="4217657" y="1546999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7200E6-2769-4F3A-99E9-A6B0B7ACDD70}"/>
                </a:ext>
              </a:extLst>
            </p:cNvPr>
            <p:cNvSpPr txBox="1"/>
            <p:nvPr/>
          </p:nvSpPr>
          <p:spPr>
            <a:xfrm>
              <a:off x="3962123" y="1666741"/>
              <a:ext cx="253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aseline="-25000" dirty="0"/>
                <a:t>z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51657A-9764-45E2-9BD7-A7F55090049A}"/>
                </a:ext>
              </a:extLst>
            </p:cNvPr>
            <p:cNvSpPr txBox="1"/>
            <p:nvPr/>
          </p:nvSpPr>
          <p:spPr>
            <a:xfrm>
              <a:off x="4216124" y="1666741"/>
              <a:ext cx="253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aseline="-25000" dirty="0"/>
                <a:t>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4861AC-AB10-4518-8277-39676612009C}"/>
              </a:ext>
            </a:extLst>
          </p:cNvPr>
          <p:cNvGrpSpPr/>
          <p:nvPr/>
        </p:nvGrpSpPr>
        <p:grpSpPr>
          <a:xfrm>
            <a:off x="4809671" y="2240314"/>
            <a:ext cx="685800" cy="685800"/>
            <a:chOff x="3874757" y="1546999"/>
            <a:chExt cx="685800" cy="685800"/>
          </a:xfrm>
        </p:grpSpPr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2A7315AF-722F-4BD9-9448-8AFC3F750B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4757" y="1546999"/>
              <a:ext cx="685800" cy="6858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6585EB-2981-44AA-B977-AF0254E40E13}"/>
                </a:ext>
              </a:extLst>
            </p:cNvPr>
            <p:cNvCxnSpPr>
              <a:stCxn id="30" idx="0"/>
              <a:endCxn id="30" idx="4"/>
            </p:cNvCxnSpPr>
            <p:nvPr/>
          </p:nvCxnSpPr>
          <p:spPr>
            <a:xfrm>
              <a:off x="4217657" y="1546999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EBCC6F-95FE-4A24-B570-F45098356CDD}"/>
                </a:ext>
              </a:extLst>
            </p:cNvPr>
            <p:cNvSpPr txBox="1"/>
            <p:nvPr/>
          </p:nvSpPr>
          <p:spPr>
            <a:xfrm>
              <a:off x="3962123" y="1666741"/>
              <a:ext cx="253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aseline="-25000" dirty="0"/>
                <a:t>z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7BF8F2-1283-46AB-B065-F014A998EA0A}"/>
                </a:ext>
              </a:extLst>
            </p:cNvPr>
            <p:cNvSpPr txBox="1"/>
            <p:nvPr/>
          </p:nvSpPr>
          <p:spPr>
            <a:xfrm>
              <a:off x="4216124" y="1666741"/>
              <a:ext cx="253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aseline="-25000" dirty="0"/>
                <a:t>a</a:t>
              </a:r>
            </a:p>
          </p:txBody>
        </p:sp>
      </p:grp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43A1A974-4FFB-498D-A78D-2EFF19F51A76}"/>
              </a:ext>
            </a:extLst>
          </p:cNvPr>
          <p:cNvSpPr>
            <a:spLocks noChangeAspect="1"/>
          </p:cNvSpPr>
          <p:nvPr/>
        </p:nvSpPr>
        <p:spPr>
          <a:xfrm>
            <a:off x="3261109" y="3482684"/>
            <a:ext cx="4572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</a:t>
            </a:r>
            <a:r>
              <a:rPr lang="en-US" sz="105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C9EEF5-350A-4DB9-B6FF-B9090296EA13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074985" y="1504571"/>
            <a:ext cx="1048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6D70CA-33D1-4D58-9E93-E29E7464E3A4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2074985" y="2583214"/>
            <a:ext cx="1048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9FB050-351A-4A67-86CF-80A36413FD22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2074985" y="1504571"/>
            <a:ext cx="1048517" cy="1078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9B0644-96CC-49E5-A637-D217D3EECF2B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2074985" y="1504571"/>
            <a:ext cx="1048517" cy="1078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B8F363-AB43-4369-BB06-028D940111CD}"/>
              </a:ext>
            </a:extLst>
          </p:cNvPr>
          <p:cNvCxnSpPr>
            <a:stCxn id="7" idx="6"/>
            <a:endCxn id="25" idx="2"/>
          </p:cNvCxnSpPr>
          <p:nvPr/>
        </p:nvCxnSpPr>
        <p:spPr>
          <a:xfrm>
            <a:off x="3809302" y="1504571"/>
            <a:ext cx="1000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AA6AAC-5124-4DA6-B5B6-53F8143E76A8}"/>
              </a:ext>
            </a:extLst>
          </p:cNvPr>
          <p:cNvCxnSpPr>
            <a:endCxn id="30" idx="2"/>
          </p:cNvCxnSpPr>
          <p:nvPr/>
        </p:nvCxnSpPr>
        <p:spPr>
          <a:xfrm>
            <a:off x="3809302" y="1619967"/>
            <a:ext cx="1000369" cy="963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8C77F7-328C-40CB-A751-2CA151C47C8F}"/>
              </a:ext>
            </a:extLst>
          </p:cNvPr>
          <p:cNvCxnSpPr>
            <a:stCxn id="15" idx="6"/>
            <a:endCxn id="25" idx="2"/>
          </p:cNvCxnSpPr>
          <p:nvPr/>
        </p:nvCxnSpPr>
        <p:spPr>
          <a:xfrm flipV="1">
            <a:off x="3809302" y="1504571"/>
            <a:ext cx="1000369" cy="1078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055511D-DF2F-4C85-AEBE-E3A26570AF67}"/>
              </a:ext>
            </a:extLst>
          </p:cNvPr>
          <p:cNvCxnSpPr>
            <a:stCxn id="15" idx="6"/>
            <a:endCxn id="30" idx="2"/>
          </p:cNvCxnSpPr>
          <p:nvPr/>
        </p:nvCxnSpPr>
        <p:spPr>
          <a:xfrm>
            <a:off x="3809302" y="2583214"/>
            <a:ext cx="1000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4A806ED-0E86-4CF4-B615-0BB48DB8988E}"/>
              </a:ext>
            </a:extLst>
          </p:cNvPr>
          <p:cNvSpPr txBox="1"/>
          <p:nvPr/>
        </p:nvSpPr>
        <p:spPr>
          <a:xfrm>
            <a:off x="3301998" y="792931"/>
            <a:ext cx="4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24BC4D-1843-4F89-B469-E0649C0CDE1E}"/>
              </a:ext>
            </a:extLst>
          </p:cNvPr>
          <p:cNvSpPr txBox="1"/>
          <p:nvPr/>
        </p:nvSpPr>
        <p:spPr>
          <a:xfrm>
            <a:off x="3295300" y="1917637"/>
            <a:ext cx="4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7D2EFE-2E37-4A15-878E-C710FB59941B}"/>
              </a:ext>
            </a:extLst>
          </p:cNvPr>
          <p:cNvSpPr txBox="1"/>
          <p:nvPr/>
        </p:nvSpPr>
        <p:spPr>
          <a:xfrm>
            <a:off x="4974774" y="821959"/>
            <a:ext cx="4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</a:t>
            </a:r>
            <a:r>
              <a:rPr lang="en-US" b="1" baseline="-250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74E7BB-F5C7-4B06-8610-ED27DF4A1DED}"/>
              </a:ext>
            </a:extLst>
          </p:cNvPr>
          <p:cNvSpPr txBox="1"/>
          <p:nvPr/>
        </p:nvSpPr>
        <p:spPr>
          <a:xfrm>
            <a:off x="4988588" y="1885496"/>
            <a:ext cx="4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</a:t>
            </a:r>
            <a:r>
              <a:rPr lang="en-US" b="1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B5115A-BB61-4F91-8A9D-5CC1D0DFA1E0}"/>
                  </a:ext>
                </a:extLst>
              </p:cNvPr>
              <p:cNvSpPr txBox="1"/>
              <p:nvPr/>
            </p:nvSpPr>
            <p:spPr>
              <a:xfrm>
                <a:off x="6379027" y="1223789"/>
                <a:ext cx="2989941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Error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𝑡𝑎𝑟𝑔𝑒𝑡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B5115A-BB61-4F91-8A9D-5CC1D0DFA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27" y="1223789"/>
                <a:ext cx="2989941" cy="561564"/>
              </a:xfrm>
              <a:prstGeom prst="rect">
                <a:avLst/>
              </a:prstGeom>
              <a:blipFill>
                <a:blip r:embed="rId2"/>
                <a:stretch>
                  <a:fillRect l="-1629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B499C76-D9E5-41AD-A15F-549F118896A9}"/>
                  </a:ext>
                </a:extLst>
              </p:cNvPr>
              <p:cNvSpPr txBox="1"/>
              <p:nvPr/>
            </p:nvSpPr>
            <p:spPr>
              <a:xfrm>
                <a:off x="6379027" y="2240314"/>
                <a:ext cx="2989941" cy="574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Error</a:t>
                </a:r>
                <a:r>
                  <a:rPr lang="en-US" baseline="-25000" dirty="0"/>
                  <a:t>2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𝑡𝑎𝑟𝑔𝑒𝑡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B499C76-D9E5-41AD-A15F-549F11889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27" y="2240314"/>
                <a:ext cx="2989941" cy="574837"/>
              </a:xfrm>
              <a:prstGeom prst="rect">
                <a:avLst/>
              </a:prstGeom>
              <a:blipFill>
                <a:blip r:embed="rId3"/>
                <a:stretch>
                  <a:fillRect l="-1629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EA607980-33CC-403D-AFBE-F6E4E00CCEA1}"/>
              </a:ext>
            </a:extLst>
          </p:cNvPr>
          <p:cNvSpPr txBox="1"/>
          <p:nvPr/>
        </p:nvSpPr>
        <p:spPr>
          <a:xfrm>
            <a:off x="2607726" y="1238753"/>
            <a:ext cx="50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400" baseline="-250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74217D-1D2F-48A8-B906-9135E58CE030}"/>
              </a:ext>
            </a:extLst>
          </p:cNvPr>
          <p:cNvSpPr txBox="1"/>
          <p:nvPr/>
        </p:nvSpPr>
        <p:spPr>
          <a:xfrm>
            <a:off x="2593212" y="1519230"/>
            <a:ext cx="50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400" baseline="-25000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0E9C04B-7C18-488D-8F0D-7DFFC1309F84}"/>
              </a:ext>
            </a:extLst>
          </p:cNvPr>
          <p:cNvSpPr txBox="1"/>
          <p:nvPr/>
        </p:nvSpPr>
        <p:spPr>
          <a:xfrm>
            <a:off x="2607726" y="1946391"/>
            <a:ext cx="50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400" baseline="-25000" dirty="0"/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62256FA-00C4-4610-AF1D-8AA5E3788B18}"/>
              </a:ext>
            </a:extLst>
          </p:cNvPr>
          <p:cNvSpPr txBox="1"/>
          <p:nvPr/>
        </p:nvSpPr>
        <p:spPr>
          <a:xfrm>
            <a:off x="2709324" y="2332571"/>
            <a:ext cx="50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400" baseline="-25000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522B76-FD31-48B8-A1FB-95DAC9954084}"/>
              </a:ext>
            </a:extLst>
          </p:cNvPr>
          <p:cNvSpPr txBox="1"/>
          <p:nvPr/>
        </p:nvSpPr>
        <p:spPr>
          <a:xfrm>
            <a:off x="4283215" y="1240749"/>
            <a:ext cx="50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400" baseline="-25000" dirty="0"/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16FBB4-5254-436A-B68E-F2E0038BBD00}"/>
              </a:ext>
            </a:extLst>
          </p:cNvPr>
          <p:cNvSpPr txBox="1"/>
          <p:nvPr/>
        </p:nvSpPr>
        <p:spPr>
          <a:xfrm>
            <a:off x="4254187" y="1550254"/>
            <a:ext cx="50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400" baseline="-25000" dirty="0"/>
              <a:t>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46D4896-FC90-4EE6-8709-1EE043A4209C}"/>
              </a:ext>
            </a:extLst>
          </p:cNvPr>
          <p:cNvSpPr txBox="1"/>
          <p:nvPr/>
        </p:nvSpPr>
        <p:spPr>
          <a:xfrm>
            <a:off x="4297729" y="1977415"/>
            <a:ext cx="50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400" baseline="-25000" dirty="0"/>
              <a:t>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EC2060-9765-4C79-B75A-48515BD8483A}"/>
              </a:ext>
            </a:extLst>
          </p:cNvPr>
          <p:cNvSpPr txBox="1"/>
          <p:nvPr/>
        </p:nvSpPr>
        <p:spPr>
          <a:xfrm>
            <a:off x="4370299" y="2334567"/>
            <a:ext cx="50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400" baseline="-25000" dirty="0"/>
              <a:t>8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7004590-0217-4F90-BC3A-0E28C78EBC32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2008030" y="1747038"/>
            <a:ext cx="1215905" cy="18026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BEC53AD-6916-4AE0-912E-5D56208764CA}"/>
              </a:ext>
            </a:extLst>
          </p:cNvPr>
          <p:cNvCxnSpPr>
            <a:stCxn id="36" idx="7"/>
            <a:endCxn id="25" idx="3"/>
          </p:cNvCxnSpPr>
          <p:nvPr/>
        </p:nvCxnSpPr>
        <p:spPr>
          <a:xfrm flipV="1">
            <a:off x="3651354" y="1747038"/>
            <a:ext cx="1258750" cy="18026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16B26D0-C5EC-48A9-8B2D-C2A708AD9E81}"/>
              </a:ext>
            </a:extLst>
          </p:cNvPr>
          <p:cNvSpPr txBox="1"/>
          <p:nvPr/>
        </p:nvSpPr>
        <p:spPr>
          <a:xfrm>
            <a:off x="6379026" y="3081461"/>
            <a:ext cx="298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Total</a:t>
            </a:r>
            <a:r>
              <a:rPr lang="en-US" baseline="-25000" dirty="0" err="1"/>
              <a:t>Error</a:t>
            </a:r>
            <a:r>
              <a:rPr lang="en-US" dirty="0"/>
              <a:t> = Error</a:t>
            </a:r>
            <a:r>
              <a:rPr lang="en-US" baseline="-25000" dirty="0"/>
              <a:t>1</a:t>
            </a:r>
            <a:r>
              <a:rPr lang="en-US" dirty="0"/>
              <a:t> + Error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US" baseline="300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A62E9F1-C5BE-4CE9-ADBA-DDE8A6E06EFE}"/>
              </a:ext>
            </a:extLst>
          </p:cNvPr>
          <p:cNvCxnSpPr>
            <a:stCxn id="25" idx="6"/>
            <a:endCxn id="83" idx="1"/>
          </p:cNvCxnSpPr>
          <p:nvPr/>
        </p:nvCxnSpPr>
        <p:spPr>
          <a:xfrm>
            <a:off x="5495471" y="1504571"/>
            <a:ext cx="88355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D00E7AF-6241-4F10-AE24-15407549D06C}"/>
              </a:ext>
            </a:extLst>
          </p:cNvPr>
          <p:cNvCxnSpPr/>
          <p:nvPr/>
        </p:nvCxnSpPr>
        <p:spPr>
          <a:xfrm>
            <a:off x="5495471" y="2571042"/>
            <a:ext cx="88355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60EBD44-A176-43F2-9B8E-806B5B73C185}"/>
              </a:ext>
            </a:extLst>
          </p:cNvPr>
          <p:cNvCxnSpPr>
            <a:stCxn id="36" idx="7"/>
            <a:endCxn id="30" idx="3"/>
          </p:cNvCxnSpPr>
          <p:nvPr/>
        </p:nvCxnSpPr>
        <p:spPr>
          <a:xfrm flipV="1">
            <a:off x="3651354" y="2825681"/>
            <a:ext cx="1258750" cy="7239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8DFCF38-3C40-45E1-9DA2-AC1DCB8833F1}"/>
              </a:ext>
            </a:extLst>
          </p:cNvPr>
          <p:cNvCxnSpPr>
            <a:stCxn id="6" idx="7"/>
            <a:endCxn id="15" idx="3"/>
          </p:cNvCxnSpPr>
          <p:nvPr/>
        </p:nvCxnSpPr>
        <p:spPr>
          <a:xfrm flipV="1">
            <a:off x="2008030" y="2825681"/>
            <a:ext cx="1215905" cy="7239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49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9838A6A-F8A4-44A2-9D53-86747E06BB4A}"/>
              </a:ext>
            </a:extLst>
          </p:cNvPr>
          <p:cNvSpPr>
            <a:spLocks noChangeAspect="1"/>
          </p:cNvSpPr>
          <p:nvPr/>
        </p:nvSpPr>
        <p:spPr>
          <a:xfrm>
            <a:off x="1846385" y="2363048"/>
            <a:ext cx="4572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X</a:t>
            </a:r>
            <a:r>
              <a:rPr lang="en-US" sz="105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89F47B6-40FC-44AF-B293-5CE81B10380C}"/>
              </a:ext>
            </a:extLst>
          </p:cNvPr>
          <p:cNvSpPr>
            <a:spLocks noChangeAspect="1"/>
          </p:cNvSpPr>
          <p:nvPr/>
        </p:nvSpPr>
        <p:spPr>
          <a:xfrm>
            <a:off x="1846385" y="3450125"/>
            <a:ext cx="4572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X</a:t>
            </a:r>
            <a:r>
              <a:rPr lang="en-US" sz="105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B800AF9-73B4-4D1B-A332-C2C07988B457}"/>
              </a:ext>
            </a:extLst>
          </p:cNvPr>
          <p:cNvSpPr>
            <a:spLocks noChangeAspect="1"/>
          </p:cNvSpPr>
          <p:nvPr/>
        </p:nvSpPr>
        <p:spPr>
          <a:xfrm>
            <a:off x="1846385" y="4537201"/>
            <a:ext cx="4572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</a:t>
            </a:r>
            <a:r>
              <a:rPr lang="en-US" sz="105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E10AA5-FEB2-497C-97E5-1186A0EDCC29}"/>
              </a:ext>
            </a:extLst>
          </p:cNvPr>
          <p:cNvGrpSpPr/>
          <p:nvPr/>
        </p:nvGrpSpPr>
        <p:grpSpPr>
          <a:xfrm>
            <a:off x="3529898" y="1161671"/>
            <a:ext cx="685800" cy="685800"/>
            <a:chOff x="3874757" y="1546999"/>
            <a:chExt cx="685800" cy="6858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24A2D05F-4046-428C-9CDE-15807124A8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4757" y="1546999"/>
              <a:ext cx="685800" cy="6858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BF2BB9-8F80-4342-A382-B61D1CF61374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4217657" y="1546999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26BF6C-1382-47F3-8299-FAEA298E0166}"/>
                </a:ext>
              </a:extLst>
            </p:cNvPr>
            <p:cNvSpPr txBox="1"/>
            <p:nvPr/>
          </p:nvSpPr>
          <p:spPr>
            <a:xfrm>
              <a:off x="3962123" y="1666741"/>
              <a:ext cx="253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aseline="-25000" dirty="0"/>
                <a:t>z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BA678C-E604-4D67-A276-D12EDE3FB350}"/>
                </a:ext>
              </a:extLst>
            </p:cNvPr>
            <p:cNvSpPr txBox="1"/>
            <p:nvPr/>
          </p:nvSpPr>
          <p:spPr>
            <a:xfrm>
              <a:off x="4216124" y="1666741"/>
              <a:ext cx="253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aseline="-25000" dirty="0"/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62F838-C38B-4EBC-A66E-D10AB14F1BC9}"/>
              </a:ext>
            </a:extLst>
          </p:cNvPr>
          <p:cNvGrpSpPr/>
          <p:nvPr/>
        </p:nvGrpSpPr>
        <p:grpSpPr>
          <a:xfrm>
            <a:off x="3529898" y="2248748"/>
            <a:ext cx="685800" cy="685800"/>
            <a:chOff x="3874757" y="1546999"/>
            <a:chExt cx="685800" cy="685800"/>
          </a:xfrm>
        </p:grpSpPr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6A914760-71C6-4F84-99AB-940FEFA83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4757" y="1546999"/>
              <a:ext cx="685800" cy="6858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7F333D-A8A6-4474-82CC-9A84A9CB648B}"/>
                </a:ext>
              </a:extLst>
            </p:cNvPr>
            <p:cNvCxnSpPr>
              <a:stCxn id="15" idx="0"/>
              <a:endCxn id="15" idx="4"/>
            </p:cNvCxnSpPr>
            <p:nvPr/>
          </p:nvCxnSpPr>
          <p:spPr>
            <a:xfrm>
              <a:off x="4217657" y="1546999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637F04-18B6-4A93-993A-30E74C5BF39B}"/>
                </a:ext>
              </a:extLst>
            </p:cNvPr>
            <p:cNvSpPr txBox="1"/>
            <p:nvPr/>
          </p:nvSpPr>
          <p:spPr>
            <a:xfrm>
              <a:off x="3962123" y="1666741"/>
              <a:ext cx="253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aseline="-25000" dirty="0"/>
                <a:t>z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A7CCA6-F115-4D6D-8AE3-BD1800F7774C}"/>
                </a:ext>
              </a:extLst>
            </p:cNvPr>
            <p:cNvSpPr txBox="1"/>
            <p:nvPr/>
          </p:nvSpPr>
          <p:spPr>
            <a:xfrm>
              <a:off x="4216124" y="1666741"/>
              <a:ext cx="253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aseline="-25000" dirty="0"/>
                <a:t>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7814BF-16F3-48FB-A8A2-9C496E1930B7}"/>
              </a:ext>
            </a:extLst>
          </p:cNvPr>
          <p:cNvGrpSpPr/>
          <p:nvPr/>
        </p:nvGrpSpPr>
        <p:grpSpPr>
          <a:xfrm>
            <a:off x="3529898" y="3335825"/>
            <a:ext cx="685800" cy="685800"/>
            <a:chOff x="3874757" y="1546999"/>
            <a:chExt cx="685800" cy="685800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30C6D9D-1502-4C19-BBDC-6A73BE4DF0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4757" y="1546999"/>
              <a:ext cx="685800" cy="6858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3379A4-7B08-493C-BD6F-F529FAB2F945}"/>
                </a:ext>
              </a:extLst>
            </p:cNvPr>
            <p:cNvCxnSpPr>
              <a:stCxn id="25" idx="0"/>
              <a:endCxn id="25" idx="4"/>
            </p:cNvCxnSpPr>
            <p:nvPr/>
          </p:nvCxnSpPr>
          <p:spPr>
            <a:xfrm>
              <a:off x="4217657" y="1546999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7200E6-2769-4F3A-99E9-A6B0B7ACDD70}"/>
                </a:ext>
              </a:extLst>
            </p:cNvPr>
            <p:cNvSpPr txBox="1"/>
            <p:nvPr/>
          </p:nvSpPr>
          <p:spPr>
            <a:xfrm>
              <a:off x="3962123" y="1666741"/>
              <a:ext cx="253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aseline="-25000" dirty="0"/>
                <a:t>z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51657A-9764-45E2-9BD7-A7F55090049A}"/>
                </a:ext>
              </a:extLst>
            </p:cNvPr>
            <p:cNvSpPr txBox="1"/>
            <p:nvPr/>
          </p:nvSpPr>
          <p:spPr>
            <a:xfrm>
              <a:off x="4216124" y="1666741"/>
              <a:ext cx="253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aseline="-25000" dirty="0"/>
                <a:t>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4861AC-AB10-4518-8277-39676612009C}"/>
              </a:ext>
            </a:extLst>
          </p:cNvPr>
          <p:cNvGrpSpPr/>
          <p:nvPr/>
        </p:nvGrpSpPr>
        <p:grpSpPr>
          <a:xfrm>
            <a:off x="3529898" y="4422901"/>
            <a:ext cx="685800" cy="685800"/>
            <a:chOff x="3874757" y="1546999"/>
            <a:chExt cx="685800" cy="685800"/>
          </a:xfrm>
        </p:grpSpPr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2A7315AF-722F-4BD9-9448-8AFC3F750B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4757" y="1546999"/>
              <a:ext cx="685800" cy="6858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6585EB-2981-44AA-B977-AF0254E40E13}"/>
                </a:ext>
              </a:extLst>
            </p:cNvPr>
            <p:cNvCxnSpPr>
              <a:stCxn id="30" idx="0"/>
              <a:endCxn id="30" idx="4"/>
            </p:cNvCxnSpPr>
            <p:nvPr/>
          </p:nvCxnSpPr>
          <p:spPr>
            <a:xfrm>
              <a:off x="4217657" y="1546999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EBCC6F-95FE-4A24-B570-F45098356CDD}"/>
                </a:ext>
              </a:extLst>
            </p:cNvPr>
            <p:cNvSpPr txBox="1"/>
            <p:nvPr/>
          </p:nvSpPr>
          <p:spPr>
            <a:xfrm>
              <a:off x="3962123" y="1666741"/>
              <a:ext cx="253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aseline="-25000" dirty="0"/>
                <a:t>z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7BF8F2-1283-46AB-B065-F014A998EA0A}"/>
                </a:ext>
              </a:extLst>
            </p:cNvPr>
            <p:cNvSpPr txBox="1"/>
            <p:nvPr/>
          </p:nvSpPr>
          <p:spPr>
            <a:xfrm>
              <a:off x="4216124" y="1666741"/>
              <a:ext cx="253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aseline="-25000" dirty="0"/>
                <a:t>a</a:t>
              </a:r>
            </a:p>
          </p:txBody>
        </p:sp>
      </p:grp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43A1A974-4FFB-498D-A78D-2EFF19F51A76}"/>
              </a:ext>
            </a:extLst>
          </p:cNvPr>
          <p:cNvSpPr>
            <a:spLocks noChangeAspect="1"/>
          </p:cNvSpPr>
          <p:nvPr/>
        </p:nvSpPr>
        <p:spPr>
          <a:xfrm>
            <a:off x="3627168" y="5525785"/>
            <a:ext cx="4572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</a:t>
            </a:r>
            <a:r>
              <a:rPr lang="en-US" sz="105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A607980-33CC-403D-AFBE-F6E4E00CCEA1}"/>
              </a:ext>
            </a:extLst>
          </p:cNvPr>
          <p:cNvSpPr txBox="1"/>
          <p:nvPr/>
        </p:nvSpPr>
        <p:spPr>
          <a:xfrm>
            <a:off x="3001765" y="1437561"/>
            <a:ext cx="50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</a:t>
            </a:r>
            <a:r>
              <a:rPr lang="en-US" sz="1200" b="1" baseline="-250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74217D-1D2F-48A8-B906-9135E58CE030}"/>
              </a:ext>
            </a:extLst>
          </p:cNvPr>
          <p:cNvSpPr txBox="1"/>
          <p:nvPr/>
        </p:nvSpPr>
        <p:spPr>
          <a:xfrm>
            <a:off x="3001765" y="1795983"/>
            <a:ext cx="50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</a:t>
            </a:r>
            <a:r>
              <a:rPr lang="en-US" sz="1200" b="1" baseline="-25000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0E9C04B-7C18-488D-8F0D-7DFFC1309F84}"/>
              </a:ext>
            </a:extLst>
          </p:cNvPr>
          <p:cNvSpPr txBox="1"/>
          <p:nvPr/>
        </p:nvSpPr>
        <p:spPr>
          <a:xfrm>
            <a:off x="3001765" y="2366089"/>
            <a:ext cx="50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</a:t>
            </a:r>
            <a:r>
              <a:rPr lang="en-US" sz="1200" b="1" baseline="-25000" dirty="0"/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62256FA-00C4-4610-AF1D-8AA5E3788B18}"/>
              </a:ext>
            </a:extLst>
          </p:cNvPr>
          <p:cNvSpPr txBox="1"/>
          <p:nvPr/>
        </p:nvSpPr>
        <p:spPr>
          <a:xfrm>
            <a:off x="3001765" y="2628329"/>
            <a:ext cx="50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</a:t>
            </a:r>
            <a:r>
              <a:rPr lang="en-US" sz="1200" b="1" baseline="-25000" dirty="0"/>
              <a:t>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46D4896-FC90-4EE6-8709-1EE043A4209C}"/>
              </a:ext>
            </a:extLst>
          </p:cNvPr>
          <p:cNvSpPr txBox="1"/>
          <p:nvPr/>
        </p:nvSpPr>
        <p:spPr>
          <a:xfrm>
            <a:off x="3001765" y="3797242"/>
            <a:ext cx="50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</a:t>
            </a:r>
            <a:r>
              <a:rPr lang="en-US" sz="1200" b="1" baseline="-25000" dirty="0"/>
              <a:t>7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E9C1066-D4AB-43E8-A609-69799D7188BE}"/>
              </a:ext>
            </a:extLst>
          </p:cNvPr>
          <p:cNvGrpSpPr/>
          <p:nvPr/>
        </p:nvGrpSpPr>
        <p:grpSpPr>
          <a:xfrm>
            <a:off x="5185893" y="2884150"/>
            <a:ext cx="685800" cy="685800"/>
            <a:chOff x="3874757" y="1546999"/>
            <a:chExt cx="685800" cy="685800"/>
          </a:xfrm>
        </p:grpSpPr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07FAA07D-C462-49F5-9C08-92E4E3E76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4757" y="1546999"/>
              <a:ext cx="685800" cy="6858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EFC28-59BA-44FA-AC25-F9FECCD85B8A}"/>
                </a:ext>
              </a:extLst>
            </p:cNvPr>
            <p:cNvCxnSpPr>
              <a:stCxn id="56" idx="0"/>
              <a:endCxn id="56" idx="4"/>
            </p:cNvCxnSpPr>
            <p:nvPr/>
          </p:nvCxnSpPr>
          <p:spPr>
            <a:xfrm>
              <a:off x="4217657" y="1546999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FE6E3B-8D43-4A4E-93A6-5805ACA4C729}"/>
                </a:ext>
              </a:extLst>
            </p:cNvPr>
            <p:cNvSpPr txBox="1"/>
            <p:nvPr/>
          </p:nvSpPr>
          <p:spPr>
            <a:xfrm>
              <a:off x="3962123" y="1666741"/>
              <a:ext cx="253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aseline="-25000" dirty="0"/>
                <a:t>z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E6B56A2-10CA-4AF8-8EC7-48CABF7F60DF}"/>
                </a:ext>
              </a:extLst>
            </p:cNvPr>
            <p:cNvSpPr txBox="1"/>
            <p:nvPr/>
          </p:nvSpPr>
          <p:spPr>
            <a:xfrm>
              <a:off x="4216124" y="1666741"/>
              <a:ext cx="253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aseline="-25000" dirty="0"/>
                <a:t>a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B6E7AE-CEEA-437C-B322-322F60E922E2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2303585" y="1504571"/>
            <a:ext cx="1226313" cy="108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2AD22D-A7BA-4957-B106-C210957883D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303585" y="2591648"/>
            <a:ext cx="1226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DE77C8-1D1E-46A9-91D6-F5BD119013F7}"/>
              </a:ext>
            </a:extLst>
          </p:cNvPr>
          <p:cNvCxnSpPr>
            <a:stCxn id="4" idx="6"/>
            <a:endCxn id="25" idx="2"/>
          </p:cNvCxnSpPr>
          <p:nvPr/>
        </p:nvCxnSpPr>
        <p:spPr>
          <a:xfrm>
            <a:off x="2303585" y="2591648"/>
            <a:ext cx="1226313" cy="108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FEF0A2-96E2-4748-BCC7-483029047785}"/>
              </a:ext>
            </a:extLst>
          </p:cNvPr>
          <p:cNvCxnSpPr>
            <a:stCxn id="4" idx="6"/>
            <a:endCxn id="30" idx="2"/>
          </p:cNvCxnSpPr>
          <p:nvPr/>
        </p:nvCxnSpPr>
        <p:spPr>
          <a:xfrm>
            <a:off x="2303585" y="2591648"/>
            <a:ext cx="1226313" cy="217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BB722D-0940-4605-BFDD-95F5AC388D33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2303585" y="1504571"/>
            <a:ext cx="1226313" cy="21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30B5C2-659F-45EB-A34A-B3558E627ACD}"/>
              </a:ext>
            </a:extLst>
          </p:cNvPr>
          <p:cNvCxnSpPr>
            <a:stCxn id="5" idx="6"/>
            <a:endCxn id="15" idx="2"/>
          </p:cNvCxnSpPr>
          <p:nvPr/>
        </p:nvCxnSpPr>
        <p:spPr>
          <a:xfrm flipV="1">
            <a:off x="2303585" y="2591648"/>
            <a:ext cx="1226313" cy="108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09A53E2-F206-465D-8C41-562D1F6E4DCC}"/>
              </a:ext>
            </a:extLst>
          </p:cNvPr>
          <p:cNvCxnSpPr>
            <a:stCxn id="5" idx="6"/>
            <a:endCxn id="25" idx="2"/>
          </p:cNvCxnSpPr>
          <p:nvPr/>
        </p:nvCxnSpPr>
        <p:spPr>
          <a:xfrm>
            <a:off x="2303585" y="3678725"/>
            <a:ext cx="1226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0D97B7-D104-45BC-9087-E4C8F088032D}"/>
              </a:ext>
            </a:extLst>
          </p:cNvPr>
          <p:cNvCxnSpPr>
            <a:stCxn id="5" idx="6"/>
            <a:endCxn id="30" idx="2"/>
          </p:cNvCxnSpPr>
          <p:nvPr/>
        </p:nvCxnSpPr>
        <p:spPr>
          <a:xfrm>
            <a:off x="2303585" y="3678725"/>
            <a:ext cx="1226313" cy="108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B857C19-7F4E-49E9-8514-A529233D97D0}"/>
              </a:ext>
            </a:extLst>
          </p:cNvPr>
          <p:cNvSpPr txBox="1"/>
          <p:nvPr/>
        </p:nvSpPr>
        <p:spPr>
          <a:xfrm>
            <a:off x="3001765" y="3107782"/>
            <a:ext cx="50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</a:t>
            </a:r>
            <a:r>
              <a:rPr lang="en-US" sz="1200" b="1" baseline="-25000" dirty="0"/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EAA4F6D-6BE9-4E12-AD69-5ECB48780946}"/>
              </a:ext>
            </a:extLst>
          </p:cNvPr>
          <p:cNvSpPr txBox="1"/>
          <p:nvPr/>
        </p:nvSpPr>
        <p:spPr>
          <a:xfrm>
            <a:off x="3001765" y="3431451"/>
            <a:ext cx="50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</a:t>
            </a:r>
            <a:r>
              <a:rPr lang="en-US" sz="1200" b="1" baseline="-25000" dirty="0"/>
              <a:t>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BF0B98-061E-4F74-8B63-EC6817636511}"/>
              </a:ext>
            </a:extLst>
          </p:cNvPr>
          <p:cNvSpPr txBox="1"/>
          <p:nvPr/>
        </p:nvSpPr>
        <p:spPr>
          <a:xfrm>
            <a:off x="3001765" y="4162719"/>
            <a:ext cx="50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</a:t>
            </a:r>
            <a:r>
              <a:rPr lang="en-US" sz="1200" b="1" baseline="-25000" dirty="0"/>
              <a:t>8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058BA8F-377F-42C6-BE75-D60FA47F67C7}"/>
              </a:ext>
            </a:extLst>
          </p:cNvPr>
          <p:cNvCxnSpPr>
            <a:cxnSpLocks/>
            <a:stCxn id="6" idx="6"/>
            <a:endCxn id="86" idx="3"/>
          </p:cNvCxnSpPr>
          <p:nvPr/>
        </p:nvCxnSpPr>
        <p:spPr>
          <a:xfrm flipV="1">
            <a:off x="2303585" y="1576061"/>
            <a:ext cx="1204855" cy="31897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33896DB-0491-41E4-9B1D-A023F3452D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303585" y="2628329"/>
            <a:ext cx="1204855" cy="21374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A779AB-6C36-40E0-BCD5-8CA1F81B9738}"/>
              </a:ext>
            </a:extLst>
          </p:cNvPr>
          <p:cNvCxnSpPr>
            <a:cxnSpLocks/>
            <a:stCxn id="6" idx="6"/>
            <a:endCxn id="25" idx="2"/>
          </p:cNvCxnSpPr>
          <p:nvPr/>
        </p:nvCxnSpPr>
        <p:spPr>
          <a:xfrm flipV="1">
            <a:off x="2303585" y="3678725"/>
            <a:ext cx="1226313" cy="10870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19DF20C-7A2C-483A-B4C0-3912628B376A}"/>
              </a:ext>
            </a:extLst>
          </p:cNvPr>
          <p:cNvCxnSpPr>
            <a:cxnSpLocks/>
            <a:stCxn id="6" idx="6"/>
            <a:endCxn id="30" idx="2"/>
          </p:cNvCxnSpPr>
          <p:nvPr/>
        </p:nvCxnSpPr>
        <p:spPr>
          <a:xfrm>
            <a:off x="2303585" y="4765801"/>
            <a:ext cx="12263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A8C4EFC-7D79-4D22-8F2C-CA18A9ECF7A9}"/>
              </a:ext>
            </a:extLst>
          </p:cNvPr>
          <p:cNvCxnSpPr>
            <a:stCxn id="7" idx="6"/>
            <a:endCxn id="58" idx="1"/>
          </p:cNvCxnSpPr>
          <p:nvPr/>
        </p:nvCxnSpPr>
        <p:spPr>
          <a:xfrm>
            <a:off x="4215698" y="1504571"/>
            <a:ext cx="970195" cy="172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E1D3A54-5C48-4B69-8FDC-6419095C31DF}"/>
              </a:ext>
            </a:extLst>
          </p:cNvPr>
          <p:cNvCxnSpPr>
            <a:stCxn id="15" idx="6"/>
            <a:endCxn id="56" idx="2"/>
          </p:cNvCxnSpPr>
          <p:nvPr/>
        </p:nvCxnSpPr>
        <p:spPr>
          <a:xfrm>
            <a:off x="4215698" y="2591648"/>
            <a:ext cx="970195" cy="63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C8CDCC-CCBA-4330-8882-E0E73A2A7375}"/>
              </a:ext>
            </a:extLst>
          </p:cNvPr>
          <p:cNvCxnSpPr>
            <a:stCxn id="25" idx="6"/>
            <a:endCxn id="56" idx="2"/>
          </p:cNvCxnSpPr>
          <p:nvPr/>
        </p:nvCxnSpPr>
        <p:spPr>
          <a:xfrm flipV="1">
            <a:off x="4215698" y="3227050"/>
            <a:ext cx="970195" cy="45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A8C670A-35FC-4529-BBF5-91D498BA9BFB}"/>
              </a:ext>
            </a:extLst>
          </p:cNvPr>
          <p:cNvCxnSpPr>
            <a:stCxn id="30" idx="6"/>
            <a:endCxn id="56" idx="2"/>
          </p:cNvCxnSpPr>
          <p:nvPr/>
        </p:nvCxnSpPr>
        <p:spPr>
          <a:xfrm flipV="1">
            <a:off x="4215698" y="3227050"/>
            <a:ext cx="970195" cy="153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9CA5240-DCE5-4966-A02A-4B5F377CC133}"/>
              </a:ext>
            </a:extLst>
          </p:cNvPr>
          <p:cNvCxnSpPr>
            <a:stCxn id="36" idx="6"/>
          </p:cNvCxnSpPr>
          <p:nvPr/>
        </p:nvCxnSpPr>
        <p:spPr>
          <a:xfrm flipV="1">
            <a:off x="4084368" y="3246281"/>
            <a:ext cx="1101525" cy="2508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rc 126">
            <a:extLst>
              <a:ext uri="{FF2B5EF4-FFF2-40B4-BE49-F238E27FC236}">
                <a16:creationId xmlns:a16="http://schemas.microsoft.com/office/drawing/2014/main" id="{D1A4A02D-7ACB-4DAB-B97C-CC34DA8D4728}"/>
              </a:ext>
            </a:extLst>
          </p:cNvPr>
          <p:cNvSpPr/>
          <p:nvPr/>
        </p:nvSpPr>
        <p:spPr>
          <a:xfrm>
            <a:off x="2031570" y="4031906"/>
            <a:ext cx="614914" cy="195107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22DC956-BF21-4AA5-AFD1-926B0FB6074B}"/>
              </a:ext>
            </a:extLst>
          </p:cNvPr>
          <p:cNvSpPr txBox="1"/>
          <p:nvPr/>
        </p:nvSpPr>
        <p:spPr>
          <a:xfrm>
            <a:off x="2092016" y="4996810"/>
            <a:ext cx="1226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  <a:r>
              <a:rPr lang="en-US" sz="1200" b="1" baseline="-25000" dirty="0"/>
              <a:t>11</a:t>
            </a:r>
            <a:r>
              <a:rPr lang="en-US" sz="1200" b="1" dirty="0"/>
              <a:t>, b</a:t>
            </a:r>
            <a:r>
              <a:rPr lang="en-US" sz="1200" b="1" baseline="-25000" dirty="0"/>
              <a:t>12</a:t>
            </a:r>
            <a:r>
              <a:rPr lang="en-US" sz="1200" b="1" dirty="0"/>
              <a:t>, b</a:t>
            </a:r>
            <a:r>
              <a:rPr lang="en-US" sz="1200" b="1" baseline="-25000" dirty="0"/>
              <a:t>13</a:t>
            </a:r>
            <a:r>
              <a:rPr lang="en-US" sz="1200" b="1" dirty="0"/>
              <a:t>, b</a:t>
            </a:r>
            <a:r>
              <a:rPr lang="en-US" sz="1200" b="1" baseline="-25000" dirty="0"/>
              <a:t>14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FF08E4-FB88-45BD-96FD-E74CEF3FD6B0}"/>
              </a:ext>
            </a:extLst>
          </p:cNvPr>
          <p:cNvSpPr txBox="1"/>
          <p:nvPr/>
        </p:nvSpPr>
        <p:spPr>
          <a:xfrm>
            <a:off x="4381792" y="1715612"/>
            <a:ext cx="50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</a:t>
            </a:r>
            <a:r>
              <a:rPr lang="en-US" sz="1200" b="1" baseline="-25000" dirty="0"/>
              <a:t>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90CB4BB-D81D-44B9-9EC4-6BB32CD48549}"/>
              </a:ext>
            </a:extLst>
          </p:cNvPr>
          <p:cNvSpPr txBox="1"/>
          <p:nvPr/>
        </p:nvSpPr>
        <p:spPr>
          <a:xfrm>
            <a:off x="4406490" y="2564278"/>
            <a:ext cx="50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</a:t>
            </a:r>
            <a:r>
              <a:rPr lang="en-US" sz="1200" b="1" baseline="-25000" dirty="0"/>
              <a:t>10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EE47987-5B16-41FF-8F5A-BB3F184EA077}"/>
              </a:ext>
            </a:extLst>
          </p:cNvPr>
          <p:cNvSpPr txBox="1"/>
          <p:nvPr/>
        </p:nvSpPr>
        <p:spPr>
          <a:xfrm>
            <a:off x="4427267" y="3171965"/>
            <a:ext cx="50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</a:t>
            </a:r>
            <a:r>
              <a:rPr lang="en-US" sz="1200" b="1" baseline="-25000" dirty="0"/>
              <a:t>11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19F475-A87D-4359-94F6-AEB53E868DD0}"/>
              </a:ext>
            </a:extLst>
          </p:cNvPr>
          <p:cNvSpPr txBox="1"/>
          <p:nvPr/>
        </p:nvSpPr>
        <p:spPr>
          <a:xfrm>
            <a:off x="4361887" y="3755980"/>
            <a:ext cx="50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</a:t>
            </a:r>
            <a:r>
              <a:rPr lang="en-US" sz="1200" b="1" baseline="-25000" dirty="0"/>
              <a:t>12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127D34E-0C65-46F2-8887-A27A74C2A0CE}"/>
              </a:ext>
            </a:extLst>
          </p:cNvPr>
          <p:cNvSpPr txBox="1"/>
          <p:nvPr/>
        </p:nvSpPr>
        <p:spPr>
          <a:xfrm>
            <a:off x="1016188" y="2034017"/>
            <a:ext cx="1679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Layer 0</a:t>
            </a:r>
            <a:r>
              <a:rPr lang="en-US" sz="1600" dirty="0"/>
              <a:t>:  Input (X)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FABE711-7B4D-4612-B3EE-E39E973F8B12}"/>
              </a:ext>
            </a:extLst>
          </p:cNvPr>
          <p:cNvSpPr txBox="1"/>
          <p:nvPr/>
        </p:nvSpPr>
        <p:spPr>
          <a:xfrm>
            <a:off x="2947634" y="583687"/>
            <a:ext cx="227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Layer 1</a:t>
            </a:r>
            <a:r>
              <a:rPr lang="en-US" sz="1600" dirty="0"/>
              <a:t>:  Hidden (Z1|A1)</a:t>
            </a:r>
          </a:p>
          <a:p>
            <a:r>
              <a:rPr lang="en-US" sz="1600" dirty="0"/>
              <a:t>Activation:  tanh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5F5440-993D-41CD-BDE5-E7DB78160E22}"/>
              </a:ext>
            </a:extLst>
          </p:cNvPr>
          <p:cNvSpPr txBox="1"/>
          <p:nvPr/>
        </p:nvSpPr>
        <p:spPr>
          <a:xfrm>
            <a:off x="5078187" y="2304224"/>
            <a:ext cx="2414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Layer 2</a:t>
            </a:r>
            <a:r>
              <a:rPr lang="en-US" sz="1600" dirty="0"/>
              <a:t>:  Output (Z2|A2)</a:t>
            </a:r>
          </a:p>
          <a:p>
            <a:r>
              <a:rPr lang="en-US" sz="1600" dirty="0"/>
              <a:t>Activation:  sigmoid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199B466-F8B2-4952-8D11-504D34BF8B0A}"/>
              </a:ext>
            </a:extLst>
          </p:cNvPr>
          <p:cNvCxnSpPr>
            <a:cxnSpLocks/>
          </p:cNvCxnSpPr>
          <p:nvPr/>
        </p:nvCxnSpPr>
        <p:spPr>
          <a:xfrm flipV="1">
            <a:off x="6066423" y="3233564"/>
            <a:ext cx="1031063" cy="1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C8BDB19-49EE-4453-B52B-5809630F52F6}"/>
              </a:ext>
            </a:extLst>
          </p:cNvPr>
          <p:cNvSpPr txBox="1"/>
          <p:nvPr/>
        </p:nvSpPr>
        <p:spPr>
          <a:xfrm>
            <a:off x="7289801" y="3042384"/>
            <a:ext cx="79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04ABFF4-5AD2-4911-987F-CEEF0AAF61EC}"/>
              </a:ext>
            </a:extLst>
          </p:cNvPr>
          <p:cNvSpPr txBox="1"/>
          <p:nvPr/>
        </p:nvSpPr>
        <p:spPr>
          <a:xfrm>
            <a:off x="9240411" y="300908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667E64B-55EB-40B4-B19D-33D142F36E7E}"/>
              </a:ext>
            </a:extLst>
          </p:cNvPr>
          <p:cNvCxnSpPr>
            <a:cxnSpLocks/>
          </p:cNvCxnSpPr>
          <p:nvPr/>
        </p:nvCxnSpPr>
        <p:spPr>
          <a:xfrm flipV="1">
            <a:off x="8088085" y="3214333"/>
            <a:ext cx="1031063" cy="1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306B3BE-AF26-4359-A80D-5B286F55CAB4}"/>
              </a:ext>
            </a:extLst>
          </p:cNvPr>
          <p:cNvSpPr txBox="1"/>
          <p:nvPr/>
        </p:nvSpPr>
        <p:spPr>
          <a:xfrm>
            <a:off x="8890255" y="2753619"/>
            <a:ext cx="123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prediction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C23FC5-F782-48A5-B756-EB05B7447F83}"/>
              </a:ext>
            </a:extLst>
          </p:cNvPr>
          <p:cNvSpPr txBox="1"/>
          <p:nvPr/>
        </p:nvSpPr>
        <p:spPr>
          <a:xfrm>
            <a:off x="7079176" y="2742862"/>
            <a:ext cx="123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probability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1F2DB19-5455-4980-8922-4F96EDA51983}"/>
              </a:ext>
            </a:extLst>
          </p:cNvPr>
          <p:cNvSpPr txBox="1"/>
          <p:nvPr/>
        </p:nvSpPr>
        <p:spPr>
          <a:xfrm>
            <a:off x="3913828" y="5237857"/>
            <a:ext cx="415724" cy="28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  <a:r>
              <a:rPr lang="en-US" sz="1200" b="1" baseline="-250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29559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DBB40E4D-2F96-44EB-A971-8B429A1C0884}"/>
              </a:ext>
            </a:extLst>
          </p:cNvPr>
          <p:cNvSpPr/>
          <p:nvPr/>
        </p:nvSpPr>
        <p:spPr>
          <a:xfrm>
            <a:off x="1727195" y="337456"/>
            <a:ext cx="1059543" cy="522515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43261C3F-4C00-4ECD-ABE4-CF0407682AB8}"/>
              </a:ext>
            </a:extLst>
          </p:cNvPr>
          <p:cNvSpPr/>
          <p:nvPr/>
        </p:nvSpPr>
        <p:spPr>
          <a:xfrm>
            <a:off x="1320795" y="1288143"/>
            <a:ext cx="1872343" cy="762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Define neural network structure</a:t>
            </a:r>
          </a:p>
        </p:txBody>
      </p:sp>
      <p:sp>
        <p:nvSpPr>
          <p:cNvPr id="76" name="Flowchart: Predefined Process 75">
            <a:extLst>
              <a:ext uri="{FF2B5EF4-FFF2-40B4-BE49-F238E27FC236}">
                <a16:creationId xmlns:a16="http://schemas.microsoft.com/office/drawing/2014/main" id="{705A19A9-9327-4649-9D9D-3EC1878A6535}"/>
              </a:ext>
            </a:extLst>
          </p:cNvPr>
          <p:cNvSpPr/>
          <p:nvPr/>
        </p:nvSpPr>
        <p:spPr>
          <a:xfrm>
            <a:off x="1320795" y="2398486"/>
            <a:ext cx="1872343" cy="762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Initialize model parameters</a:t>
            </a:r>
          </a:p>
        </p:txBody>
      </p:sp>
      <p:sp>
        <p:nvSpPr>
          <p:cNvPr id="77" name="Flowchart: Predefined Process 76">
            <a:extLst>
              <a:ext uri="{FF2B5EF4-FFF2-40B4-BE49-F238E27FC236}">
                <a16:creationId xmlns:a16="http://schemas.microsoft.com/office/drawing/2014/main" id="{2470E763-A252-4B36-A789-1743FA0A3083}"/>
              </a:ext>
            </a:extLst>
          </p:cNvPr>
          <p:cNvSpPr/>
          <p:nvPr/>
        </p:nvSpPr>
        <p:spPr>
          <a:xfrm>
            <a:off x="3802719" y="2398486"/>
            <a:ext cx="1872343" cy="762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Perform forward propagation</a:t>
            </a:r>
          </a:p>
        </p:txBody>
      </p:sp>
      <p:sp>
        <p:nvSpPr>
          <p:cNvPr id="78" name="Flowchart: Predefined Process 77">
            <a:extLst>
              <a:ext uri="{FF2B5EF4-FFF2-40B4-BE49-F238E27FC236}">
                <a16:creationId xmlns:a16="http://schemas.microsoft.com/office/drawing/2014/main" id="{C540F864-87EC-49CB-A00E-1D1C3142C7BB}"/>
              </a:ext>
            </a:extLst>
          </p:cNvPr>
          <p:cNvSpPr/>
          <p:nvPr/>
        </p:nvSpPr>
        <p:spPr>
          <a:xfrm>
            <a:off x="6458876" y="2398486"/>
            <a:ext cx="1872343" cy="762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Compute loss</a:t>
            </a:r>
          </a:p>
        </p:txBody>
      </p:sp>
      <p:sp>
        <p:nvSpPr>
          <p:cNvPr id="79" name="Flowchart: Predefined Process 78">
            <a:extLst>
              <a:ext uri="{FF2B5EF4-FFF2-40B4-BE49-F238E27FC236}">
                <a16:creationId xmlns:a16="http://schemas.microsoft.com/office/drawing/2014/main" id="{0554D53E-E982-4AC6-8835-F76FBB270B61}"/>
              </a:ext>
            </a:extLst>
          </p:cNvPr>
          <p:cNvSpPr/>
          <p:nvPr/>
        </p:nvSpPr>
        <p:spPr>
          <a:xfrm>
            <a:off x="6458875" y="3439886"/>
            <a:ext cx="1872343" cy="762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Perform backward propagation</a:t>
            </a:r>
          </a:p>
        </p:txBody>
      </p:sp>
      <p:sp>
        <p:nvSpPr>
          <p:cNvPr id="80" name="Flowchart: Predefined Process 79">
            <a:extLst>
              <a:ext uri="{FF2B5EF4-FFF2-40B4-BE49-F238E27FC236}">
                <a16:creationId xmlns:a16="http://schemas.microsoft.com/office/drawing/2014/main" id="{7C117160-CE2D-4347-B4FE-249AA9F18CCF}"/>
              </a:ext>
            </a:extLst>
          </p:cNvPr>
          <p:cNvSpPr/>
          <p:nvPr/>
        </p:nvSpPr>
        <p:spPr>
          <a:xfrm>
            <a:off x="6458874" y="4488543"/>
            <a:ext cx="1872343" cy="762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model parameters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25D4511D-E89A-4633-8BF6-7F672C809C5A}"/>
              </a:ext>
            </a:extLst>
          </p:cNvPr>
          <p:cNvSpPr/>
          <p:nvPr/>
        </p:nvSpPr>
        <p:spPr>
          <a:xfrm>
            <a:off x="5812977" y="5656943"/>
            <a:ext cx="3164136" cy="10014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Has reached stopping criteria?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080F4C22-441B-4A57-A286-91E5F7C285D6}"/>
              </a:ext>
            </a:extLst>
          </p:cNvPr>
          <p:cNvSpPr/>
          <p:nvPr/>
        </p:nvSpPr>
        <p:spPr>
          <a:xfrm>
            <a:off x="10051200" y="5776685"/>
            <a:ext cx="943424" cy="762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39E487-96C8-41EA-B22C-2DB6DDF3B9FE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2256967" y="859971"/>
            <a:ext cx="0" cy="42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FAE3C7-5D64-4CB7-A85C-D103DE643666}"/>
              </a:ext>
            </a:extLst>
          </p:cNvPr>
          <p:cNvCxnSpPr>
            <a:stCxn id="8" idx="2"/>
            <a:endCxn id="76" idx="0"/>
          </p:cNvCxnSpPr>
          <p:nvPr/>
        </p:nvCxnSpPr>
        <p:spPr>
          <a:xfrm>
            <a:off x="2256967" y="2050143"/>
            <a:ext cx="0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AA6522-0D98-4F6A-92FC-94168E1D09D7}"/>
              </a:ext>
            </a:extLst>
          </p:cNvPr>
          <p:cNvCxnSpPr>
            <a:stCxn id="76" idx="3"/>
            <a:endCxn id="77" idx="1"/>
          </p:cNvCxnSpPr>
          <p:nvPr/>
        </p:nvCxnSpPr>
        <p:spPr>
          <a:xfrm>
            <a:off x="3193138" y="2779486"/>
            <a:ext cx="609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C330A2-764D-48BA-A2AE-A716ED664577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>
            <a:off x="5675062" y="2779486"/>
            <a:ext cx="783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9966D3-06CD-4703-9CF1-24103CE0E76A}"/>
              </a:ext>
            </a:extLst>
          </p:cNvPr>
          <p:cNvCxnSpPr>
            <a:stCxn id="78" idx="2"/>
            <a:endCxn id="79" idx="0"/>
          </p:cNvCxnSpPr>
          <p:nvPr/>
        </p:nvCxnSpPr>
        <p:spPr>
          <a:xfrm flipH="1">
            <a:off x="7395047" y="3160486"/>
            <a:ext cx="1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389EF6B-53C2-4C25-9031-12BBAF7DA121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 flipH="1">
            <a:off x="7395046" y="4201886"/>
            <a:ext cx="1" cy="28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0B6B68-CC3B-4FAC-A519-0F3D411AC71C}"/>
              </a:ext>
            </a:extLst>
          </p:cNvPr>
          <p:cNvCxnSpPr>
            <a:stCxn id="80" idx="2"/>
            <a:endCxn id="11" idx="0"/>
          </p:cNvCxnSpPr>
          <p:nvPr/>
        </p:nvCxnSpPr>
        <p:spPr>
          <a:xfrm flipH="1">
            <a:off x="7395045" y="5250543"/>
            <a:ext cx="1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1AE3FBA-72C8-4366-AF28-242C3ED9CD78}"/>
              </a:ext>
            </a:extLst>
          </p:cNvPr>
          <p:cNvCxnSpPr>
            <a:stCxn id="11" idx="1"/>
            <a:endCxn id="77" idx="2"/>
          </p:cNvCxnSpPr>
          <p:nvPr/>
        </p:nvCxnSpPr>
        <p:spPr>
          <a:xfrm rot="10800000">
            <a:off x="4738891" y="3160487"/>
            <a:ext cx="1074086" cy="29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E15725-3131-44A3-BAD1-7FF915C2F85C}"/>
              </a:ext>
            </a:extLst>
          </p:cNvPr>
          <p:cNvCxnSpPr>
            <a:stCxn id="11" idx="3"/>
            <a:endCxn id="19" idx="2"/>
          </p:cNvCxnSpPr>
          <p:nvPr/>
        </p:nvCxnSpPr>
        <p:spPr>
          <a:xfrm>
            <a:off x="8977113" y="6157685"/>
            <a:ext cx="1074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D98C9B9-C24F-470A-9710-1113B79F8D79}"/>
              </a:ext>
            </a:extLst>
          </p:cNvPr>
          <p:cNvSpPr txBox="1"/>
          <p:nvPr/>
        </p:nvSpPr>
        <p:spPr>
          <a:xfrm>
            <a:off x="5130750" y="5831895"/>
            <a:ext cx="55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708A118-5F62-436B-82A5-64FD82EFF1A3}"/>
              </a:ext>
            </a:extLst>
          </p:cNvPr>
          <p:cNvSpPr txBox="1"/>
          <p:nvPr/>
        </p:nvSpPr>
        <p:spPr>
          <a:xfrm>
            <a:off x="9361665" y="5817381"/>
            <a:ext cx="55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00213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136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Neural Network Tutorial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young</dc:creator>
  <cp:lastModifiedBy>Jack young</cp:lastModifiedBy>
  <cp:revision>12</cp:revision>
  <dcterms:created xsi:type="dcterms:W3CDTF">2021-12-30T15:10:10Z</dcterms:created>
  <dcterms:modified xsi:type="dcterms:W3CDTF">2022-01-05T18:52:22Z</dcterms:modified>
</cp:coreProperties>
</file>