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121"/>
    <a:srgbClr val="8EEEEC"/>
    <a:srgbClr val="FF3F3F"/>
    <a:srgbClr val="EBE600"/>
    <a:srgbClr val="FF3B3B"/>
    <a:srgbClr val="F2EC00"/>
    <a:srgbClr val="CC3300"/>
    <a:srgbClr val="FF0006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1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0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029B-82BC-4521-8110-AAA4F986A33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744E-0448-45B6-8CB8-9F204E360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8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, 음식, 플레이트, 그릇이(가) 표시된 사진&#10;&#10;자동 생성된 설명">
            <a:extLst>
              <a:ext uri="{FF2B5EF4-FFF2-40B4-BE49-F238E27FC236}">
                <a16:creationId xmlns:a16="http://schemas.microsoft.com/office/drawing/2014/main" id="{2BDD8F4F-D6B3-4F67-A9D6-3106C85A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13" y="0"/>
            <a:ext cx="8858605" cy="7065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31B809-4964-4261-B60A-CDA94BF1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3357407"/>
            <a:ext cx="4092978" cy="31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9EDDA7-8297-43FD-A72C-CCCDDBAD1CDB}"/>
              </a:ext>
            </a:extLst>
          </p:cNvPr>
          <p:cNvGrpSpPr/>
          <p:nvPr/>
        </p:nvGrpSpPr>
        <p:grpSpPr>
          <a:xfrm>
            <a:off x="6206169" y="1312727"/>
            <a:ext cx="4436847" cy="4232545"/>
            <a:chOff x="6162846" y="680978"/>
            <a:chExt cx="5496043" cy="54960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46" y="680978"/>
              <a:ext cx="5496043" cy="549604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28C3C1F-CF3F-448D-82BF-1170E2FF2270}"/>
                </a:ext>
              </a:extLst>
            </p:cNvPr>
            <p:cNvSpPr/>
            <p:nvPr/>
          </p:nvSpPr>
          <p:spPr>
            <a:xfrm>
              <a:off x="6162846" y="2171789"/>
              <a:ext cx="1164116" cy="609600"/>
            </a:xfrm>
            <a:prstGeom prst="roundRect">
              <a:avLst>
                <a:gd name="adj" fmla="val 42473"/>
              </a:avLst>
            </a:prstGeom>
            <a:solidFill>
              <a:srgbClr val="FF212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Arial Rounded MT Bold" panose="020F0704030504030204" pitchFamily="34" charset="0"/>
                </a:rPr>
                <a:t>NEW</a:t>
              </a:r>
              <a:endParaRPr lang="ko-KR" altLang="en-US" sz="20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096E3A-DC05-4863-A661-B4DF55A0D378}"/>
              </a:ext>
            </a:extLst>
          </p:cNvPr>
          <p:cNvGrpSpPr/>
          <p:nvPr/>
        </p:nvGrpSpPr>
        <p:grpSpPr>
          <a:xfrm>
            <a:off x="1548984" y="2149514"/>
            <a:ext cx="4759502" cy="2558970"/>
            <a:chOff x="1548984" y="2284166"/>
            <a:chExt cx="4759502" cy="25589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0F6ED9-377F-4FE5-A0E9-944D8D1CAB97}"/>
                </a:ext>
              </a:extLst>
            </p:cNvPr>
            <p:cNvSpPr txBox="1"/>
            <p:nvPr/>
          </p:nvSpPr>
          <p:spPr>
            <a:xfrm>
              <a:off x="1548984" y="2284166"/>
              <a:ext cx="4759502" cy="255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70000"/>
                </a:lnSpc>
              </a:pPr>
              <a:r>
                <a:rPr lang="ko-KR" altLang="en-US" sz="50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의</a:t>
              </a:r>
              <a:endParaRPr lang="en-US" altLang="ko-KR" sz="5000" b="1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>
                <a:lnSpc>
                  <a:spcPct val="170000"/>
                </a:lnSpc>
              </a:pPr>
              <a:r>
                <a:rPr lang="ko-KR" altLang="en-US" sz="5000" b="1" dirty="0">
                  <a:solidFill>
                    <a:srgbClr val="FF212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이달의</a:t>
              </a:r>
              <a:r>
                <a:rPr lang="en-US" altLang="ko-KR" sz="5000" b="1" dirty="0">
                  <a:solidFill>
                    <a:srgbClr val="FF212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5000" b="1" dirty="0">
                  <a:solidFill>
                    <a:srgbClr val="FF212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메뉴</a:t>
              </a:r>
              <a:r>
                <a:rPr lang="ko-KR" altLang="en-US" sz="50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는</a:t>
              </a:r>
              <a:r>
                <a:rPr lang="en-US" altLang="ko-KR" sz="50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?</a:t>
              </a:r>
              <a:endParaRPr lang="ko-KR" altLang="en-US" sz="5000" b="1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66F663-0A15-42CD-8345-58ADEF538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639" y="2695541"/>
              <a:ext cx="1453452" cy="1054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82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한컴산뜻돋움</vt:lpstr>
      <vt:lpstr>Arial</vt:lpstr>
      <vt:lpstr>Arial Rounded MT Bold</vt:lpstr>
      <vt:lpstr>Office 테마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chung5086@gmail.com</cp:lastModifiedBy>
  <cp:revision>8</cp:revision>
  <dcterms:created xsi:type="dcterms:W3CDTF">2021-10-08T06:20:02Z</dcterms:created>
  <dcterms:modified xsi:type="dcterms:W3CDTF">2021-10-10T14:54:29Z</dcterms:modified>
</cp:coreProperties>
</file>