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1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3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3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8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DC4B-2136-49B2-B829-280EC6704E00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3" y="1287780"/>
            <a:ext cx="5607081" cy="4954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70" y="798302"/>
            <a:ext cx="2092980" cy="122293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456670" y="1260389"/>
            <a:ext cx="1" cy="1169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522573" y="1268627"/>
            <a:ext cx="0" cy="11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603750" y="1268627"/>
            <a:ext cx="0" cy="11615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4679950" y="1268627"/>
            <a:ext cx="3175" cy="11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57497" y="1260389"/>
            <a:ext cx="0" cy="1178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4819650" y="1268627"/>
            <a:ext cx="12700" cy="1169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3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유재윤(Jonathan You)</dc:creator>
  <cp:lastModifiedBy>유재윤(Jonathan You)</cp:lastModifiedBy>
  <cp:revision>2</cp:revision>
  <dcterms:created xsi:type="dcterms:W3CDTF">2015-06-09T20:59:56Z</dcterms:created>
  <dcterms:modified xsi:type="dcterms:W3CDTF">2015-06-09T21:02:34Z</dcterms:modified>
</cp:coreProperties>
</file>