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331" r:id="rId5"/>
    <p:sldId id="347" r:id="rId6"/>
  </p:sldIdLst>
  <p:sldSz cx="9144000" cy="6858000" type="screen4x3"/>
  <p:notesSz cx="6797675" cy="987425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9CF0"/>
    <a:srgbClr val="FFFFCC"/>
    <a:srgbClr val="5DAAFF"/>
    <a:srgbClr val="47B0FF"/>
    <a:srgbClr val="0000FF"/>
    <a:srgbClr val="8DBDF7"/>
    <a:srgbClr val="242628"/>
    <a:srgbClr val="F0F1F4"/>
    <a:srgbClr val="F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939" autoAdjust="0"/>
  </p:normalViewPr>
  <p:slideViewPr>
    <p:cSldViewPr snapToGrid="0">
      <p:cViewPr varScale="1">
        <p:scale>
          <a:sx n="122" d="100"/>
          <a:sy n="122" d="100"/>
        </p:scale>
        <p:origin x="-1362" y="-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-3798" y="-114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47" tIns="45574" rIns="91147" bIns="455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147" tIns="45574" rIns="91147" bIns="455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147" tIns="45574" rIns="91147" bIns="45574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09_문서양식\HUMAX_Village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244" b="5740"/>
          <a:stretch/>
        </p:blipFill>
        <p:spPr bwMode="auto">
          <a:xfrm>
            <a:off x="5048251" y="2453639"/>
            <a:ext cx="4095750" cy="440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310 ________ 타팀지원\002.문서양식\Logo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" y="888100"/>
            <a:ext cx="1080000" cy="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15913" y="1385989"/>
            <a:ext cx="7772400" cy="173355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5700"/>
              </a:lnSpc>
              <a:buNone/>
              <a:defRPr lang="ko-KR" altLang="en-US" sz="5400" b="1" kern="1200" dirty="0" smtClean="0">
                <a:solidFill>
                  <a:schemeClr val="bg1"/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1pPr>
            <a:lvl2pPr>
              <a:defRPr lang="ko-KR" altLang="en-US" sz="5400" b="1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2pPr>
            <a:lvl3pPr>
              <a:defRPr lang="ko-KR" altLang="en-US" sz="5400" b="1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3pPr>
            <a:lvl4pPr>
              <a:defRPr lang="ko-KR" altLang="en-US" sz="5400" b="1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4pPr>
            <a:lvl5pPr>
              <a:defRPr lang="ko-KR" altLang="en-US" sz="5400" b="1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361209" y="4174320"/>
            <a:ext cx="3799663" cy="150346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ko-KR" altLang="en-US" sz="1400" b="1" kern="1200" dirty="0" smtClean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30530" y="5157559"/>
            <a:ext cx="2520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430530" y="5592394"/>
            <a:ext cx="2520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30530" y="4722723"/>
            <a:ext cx="2520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30530" y="4287887"/>
            <a:ext cx="2520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8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 flipH="1">
            <a:off x="251460" y="182880"/>
            <a:ext cx="289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460" y="830580"/>
            <a:ext cx="86182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369324" y="584905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맑은 고딕" pitchFamily="50" charset="-127"/>
              </a:rPr>
              <a:pPr algn="r"/>
              <a:t>‹#›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맑은 고딕" pitchFamily="50" charset="-127"/>
              </a:rPr>
              <a:t> / 14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ea typeface="맑은 고딕" pitchFamily="50" charset="-127"/>
            </a:endParaRPr>
          </a:p>
        </p:txBody>
      </p:sp>
      <p:pic>
        <p:nvPicPr>
          <p:cNvPr id="20" name="Picture 2" descr="D:\310 ________ 타팀지원\002.문서양식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74" y="6589966"/>
            <a:ext cx="900000" cy="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 userDrawn="1"/>
        </p:nvCxnSpPr>
        <p:spPr>
          <a:xfrm>
            <a:off x="251460" y="6545580"/>
            <a:ext cx="861822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D:\310 ________ 타팀지원\002.문서양식\Logo_blu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21" y="6612826"/>
            <a:ext cx="900000" cy="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 userDrawn="1"/>
        </p:nvSpPr>
        <p:spPr>
          <a:xfrm>
            <a:off x="251460" y="6621135"/>
            <a:ext cx="64008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맑은 고딕" pitchFamily="50" charset="-127"/>
              </a:rPr>
              <a:t>Confidential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Arial Narrow" pitchFamily="34" charset="0"/>
              <a:ea typeface="맑은 고딕" pitchFamily="50" charset="-127"/>
            </a:endParaRPr>
          </a:p>
        </p:txBody>
      </p:sp>
      <p:sp>
        <p:nvSpPr>
          <p:cNvPr id="2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45738" y="227965"/>
            <a:ext cx="8175302" cy="587375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ko-KR" altLang="en-US" sz="3200" b="1" kern="1200" spc="0" dirty="0" smtClean="0">
                <a:solidFill>
                  <a:schemeClr val="tx1"/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내용 개체 틀 4"/>
          <p:cNvSpPr>
            <a:spLocks noGrp="1"/>
          </p:cNvSpPr>
          <p:nvPr>
            <p:ph sz="quarter" idx="11"/>
          </p:nvPr>
        </p:nvSpPr>
        <p:spPr>
          <a:xfrm>
            <a:off x="708661" y="1280160"/>
            <a:ext cx="7734300" cy="49987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83828" y="2927896"/>
            <a:ext cx="8221439" cy="587375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ko-KR" altLang="en-US" sz="4000" b="1" kern="1200" spc="0" dirty="0" smtClean="0">
                <a:solidFill>
                  <a:schemeClr val="tx1"/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41534" y="2782553"/>
            <a:ext cx="864000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241534" y="3704036"/>
            <a:ext cx="86400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 flipH="1">
            <a:off x="241534" y="3682772"/>
            <a:ext cx="36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34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flipH="1">
            <a:off x="251460" y="1021080"/>
            <a:ext cx="289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45738" y="1066165"/>
            <a:ext cx="8175302" cy="587375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ko-KR" altLang="en-US" sz="3200" b="1" kern="1200" spc="0" dirty="0" smtClean="0">
                <a:solidFill>
                  <a:schemeClr val="tx1"/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1"/>
          </p:nvPr>
        </p:nvSpPr>
        <p:spPr>
          <a:xfrm>
            <a:off x="2179320" y="2103120"/>
            <a:ext cx="6141720" cy="27584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_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41534" y="2782553"/>
            <a:ext cx="8640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2068" y="2857016"/>
            <a:ext cx="8221439" cy="587375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ko-KR" altLang="en-US" sz="4000" b="1" kern="1200" spc="0" dirty="0" smtClean="0">
                <a:solidFill>
                  <a:schemeClr val="tx1"/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8537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 flipH="1">
            <a:off x="251460" y="182880"/>
            <a:ext cx="289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460" y="830580"/>
            <a:ext cx="86182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369324" y="584905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맑은 고딕" pitchFamily="50" charset="-127"/>
              </a:rPr>
              <a:pPr algn="r"/>
              <a:t>‹#›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맑은 고딕" pitchFamily="50" charset="-127"/>
              </a:rPr>
              <a:t> 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ea typeface="맑은 고딕" pitchFamily="50" charset="-127"/>
            </a:endParaRPr>
          </a:p>
        </p:txBody>
      </p:sp>
      <p:pic>
        <p:nvPicPr>
          <p:cNvPr id="20" name="Picture 2" descr="D:\310 ________ 타팀지원\002.문서양식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74" y="6589966"/>
            <a:ext cx="900000" cy="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 userDrawn="1"/>
        </p:nvCxnSpPr>
        <p:spPr>
          <a:xfrm>
            <a:off x="251460" y="6545580"/>
            <a:ext cx="861822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D:\310 ________ 타팀지원\002.문서양식\Logo_blu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21" y="6612826"/>
            <a:ext cx="900000" cy="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 userDrawn="1"/>
        </p:nvSpPr>
        <p:spPr>
          <a:xfrm>
            <a:off x="251460" y="6621135"/>
            <a:ext cx="64008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맑은 고딕" pitchFamily="50" charset="-127"/>
              </a:rPr>
              <a:t>Confidential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Arial Narrow" pitchFamily="34" charset="0"/>
              <a:ea typeface="맑은 고딕" pitchFamily="50" charset="-127"/>
            </a:endParaRPr>
          </a:p>
        </p:txBody>
      </p:sp>
      <p:sp>
        <p:nvSpPr>
          <p:cNvPr id="2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45738" y="227965"/>
            <a:ext cx="8175302" cy="587375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ko-KR" altLang="en-US" sz="3200" b="1" kern="1200" spc="0" dirty="0" smtClean="0">
                <a:solidFill>
                  <a:schemeClr val="tx1"/>
                </a:solidFill>
                <a:latin typeface="Arial Narrow" pitchFamily="34" charset="0"/>
                <a:ea typeface="맑은 고딕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내용 개체 틀 4"/>
          <p:cNvSpPr>
            <a:spLocks noGrp="1"/>
          </p:cNvSpPr>
          <p:nvPr>
            <p:ph sz="quarter" idx="11"/>
          </p:nvPr>
        </p:nvSpPr>
        <p:spPr>
          <a:xfrm>
            <a:off x="708661" y="1280160"/>
            <a:ext cx="7734300" cy="49987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36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맑은 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맑은 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7" r:id="rId2"/>
    <p:sldLayoutId id="2147483680" r:id="rId3"/>
    <p:sldLayoutId id="2147483662" r:id="rId4"/>
    <p:sldLayoutId id="2147483678" r:id="rId5"/>
    <p:sldLayoutId id="2147483661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 Narrow" pitchFamily="34" charset="0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Arial Narrow" pitchFamily="34" charset="0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Arial Narrow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 Narrow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 Narrow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 Narrow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3"/>
          <p:cNvSpPr>
            <a:spLocks noChangeArrowheads="1"/>
          </p:cNvSpPr>
          <p:nvPr/>
        </p:nvSpPr>
        <p:spPr bwMode="auto">
          <a:xfrm>
            <a:off x="6590101" y="3704415"/>
            <a:ext cx="2327030" cy="2649416"/>
          </a:xfrm>
          <a:prstGeom prst="roundRect">
            <a:avLst>
              <a:gd name="adj" fmla="val 107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 bwMode="auto">
          <a:xfrm>
            <a:off x="6590100" y="3570388"/>
            <a:ext cx="2327032" cy="343586"/>
          </a:xfrm>
          <a:prstGeom prst="round2SameRect">
            <a:avLst>
              <a:gd name="adj1" fmla="val 50000"/>
              <a:gd name="adj2" fmla="val 8333"/>
            </a:avLst>
          </a:prstGeom>
          <a:solidFill>
            <a:schemeClr val="bg1">
              <a:lumMod val="65000"/>
            </a:schemeClr>
          </a:solidFill>
          <a:ln w="15875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Control Module block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Block diagram</a:t>
            </a:r>
            <a:endParaRPr lang="ko-KR" altLang="en-US" dirty="0"/>
          </a:p>
        </p:txBody>
      </p:sp>
      <p:sp>
        <p:nvSpPr>
          <p:cNvPr id="5" name="모서리가 둥근 직사각형 3"/>
          <p:cNvSpPr>
            <a:spLocks noChangeArrowheads="1"/>
          </p:cNvSpPr>
          <p:nvPr/>
        </p:nvSpPr>
        <p:spPr bwMode="auto">
          <a:xfrm>
            <a:off x="217515" y="2338657"/>
            <a:ext cx="2946657" cy="2094975"/>
          </a:xfrm>
          <a:prstGeom prst="roundRect">
            <a:avLst>
              <a:gd name="adj" fmla="val 107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양쪽 모서리가 둥근 사각형 5"/>
          <p:cNvSpPr/>
          <p:nvPr/>
        </p:nvSpPr>
        <p:spPr bwMode="auto">
          <a:xfrm>
            <a:off x="217515" y="2338657"/>
            <a:ext cx="2946657" cy="276225"/>
          </a:xfrm>
          <a:prstGeom prst="round2SameRect">
            <a:avLst>
              <a:gd name="adj1" fmla="val 50000"/>
              <a:gd name="adj2" fmla="val 8333"/>
            </a:avLst>
          </a:prstGeom>
          <a:solidFill>
            <a:schemeClr val="bg1">
              <a:lumMod val="65000"/>
            </a:schemeClr>
          </a:solidFill>
          <a:ln w="15875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Storage </a:t>
            </a:r>
          </a:p>
          <a:p>
            <a:pPr algn="ctr"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UART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3"/>
          <p:cNvSpPr>
            <a:spLocks noChangeArrowheads="1"/>
          </p:cNvSpPr>
          <p:nvPr/>
        </p:nvSpPr>
        <p:spPr bwMode="auto">
          <a:xfrm>
            <a:off x="217515" y="1015728"/>
            <a:ext cx="8699616" cy="992826"/>
          </a:xfrm>
          <a:prstGeom prst="roundRect">
            <a:avLst>
              <a:gd name="adj" fmla="val 138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 bwMode="auto">
          <a:xfrm>
            <a:off x="217515" y="1015727"/>
            <a:ext cx="8699616" cy="276225"/>
          </a:xfrm>
          <a:prstGeom prst="round2SameRect">
            <a:avLst>
              <a:gd name="adj1" fmla="val 50000"/>
              <a:gd name="adj2" fmla="val 8333"/>
            </a:avLst>
          </a:prstGeom>
          <a:solidFill>
            <a:schemeClr val="bg1">
              <a:lumMod val="65000"/>
            </a:schemeClr>
          </a:solidFill>
          <a:ln w="15875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Power Block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8019543" y="1349313"/>
            <a:ext cx="555625" cy="352425"/>
            <a:chOff x="8021767" y="1996455"/>
            <a:chExt cx="555625" cy="352425"/>
          </a:xfrm>
        </p:grpSpPr>
        <p:sp>
          <p:nvSpPr>
            <p:cNvPr id="61" name="TextBox 188"/>
            <p:cNvSpPr txBox="1">
              <a:spLocks noChangeArrowheads="1"/>
            </p:cNvSpPr>
            <p:nvPr/>
          </p:nvSpPr>
          <p:spPr bwMode="auto">
            <a:xfrm>
              <a:off x="8021767" y="2225055"/>
              <a:ext cx="55562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DC Jack</a:t>
              </a:r>
              <a:endPara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680" y="1996455"/>
              <a:ext cx="195262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모서리가 둥근 직사각형 75"/>
          <p:cNvSpPr/>
          <p:nvPr/>
        </p:nvSpPr>
        <p:spPr bwMode="auto">
          <a:xfrm>
            <a:off x="7027963" y="3981030"/>
            <a:ext cx="1524000" cy="2313932"/>
          </a:xfrm>
          <a:prstGeom prst="roundRect">
            <a:avLst>
              <a:gd name="adj" fmla="val 9167"/>
            </a:avLst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latinLnBrk="0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77" name="TextBox 10"/>
          <p:cNvSpPr txBox="1">
            <a:spLocks noChangeArrowheads="1"/>
          </p:cNvSpPr>
          <p:nvPr/>
        </p:nvSpPr>
        <p:spPr bwMode="auto">
          <a:xfrm>
            <a:off x="7017220" y="4310522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1600" dirty="0" smtClean="0">
                <a:solidFill>
                  <a:srgbClr val="FFFF00"/>
                </a:solidFill>
              </a:rPr>
              <a:t>Arduino Uno R3</a:t>
            </a:r>
            <a:endParaRPr kumimoji="0" lang="ko-KR" altLang="en-US" sz="1500" b="1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30"/>
          <p:cNvSpPr txBox="1">
            <a:spLocks noChangeArrowheads="1"/>
          </p:cNvSpPr>
          <p:nvPr/>
        </p:nvSpPr>
        <p:spPr bwMode="auto">
          <a:xfrm>
            <a:off x="7027963" y="4976777"/>
            <a:ext cx="152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</a:rPr>
              <a:t>ATMEGA328</a:t>
            </a:r>
            <a:endParaRPr kumimoji="0" lang="en-US" altLang="ko-KR" sz="1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endParaRPr kumimoji="0" lang="en-US" altLang="ko-KR" sz="1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</a:rPr>
              <a:t> ATMEGA16U</a:t>
            </a:r>
          </a:p>
          <a:p>
            <a:pPr algn="ctr" latinLnBrk="0"/>
            <a:endParaRPr kumimoji="0"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UART</a:t>
            </a:r>
          </a:p>
          <a:p>
            <a:pPr algn="ctr" latinLnBrk="0"/>
            <a:endParaRPr kumimoji="0"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SPI</a:t>
            </a:r>
            <a:endParaRPr kumimoji="0" lang="en-US" altLang="ko-KR" sz="1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3"/>
          <p:cNvSpPr>
            <a:spLocks noChangeArrowheads="1"/>
          </p:cNvSpPr>
          <p:nvPr/>
        </p:nvSpPr>
        <p:spPr bwMode="auto">
          <a:xfrm>
            <a:off x="217515" y="4689337"/>
            <a:ext cx="2946657" cy="1750540"/>
          </a:xfrm>
          <a:prstGeom prst="roundRect">
            <a:avLst>
              <a:gd name="adj" fmla="val 808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rgbClr val="000000"/>
              </a:solidFill>
            </a:endParaRPr>
          </a:p>
        </p:txBody>
      </p:sp>
      <p:sp>
        <p:nvSpPr>
          <p:cNvPr id="84" name="양쪽 모서리가 둥근 사각형 83"/>
          <p:cNvSpPr/>
          <p:nvPr/>
        </p:nvSpPr>
        <p:spPr bwMode="auto">
          <a:xfrm>
            <a:off x="217515" y="4515758"/>
            <a:ext cx="2946657" cy="277813"/>
          </a:xfrm>
          <a:prstGeom prst="round2SameRect">
            <a:avLst>
              <a:gd name="adj1" fmla="val 50000"/>
              <a:gd name="adj2" fmla="val 8333"/>
            </a:avLst>
          </a:prstGeom>
          <a:solidFill>
            <a:schemeClr val="bg1">
              <a:lumMod val="65000"/>
            </a:schemeClr>
          </a:solidFill>
          <a:ln w="15875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pPr algn="ctr" latinLnBrk="0">
              <a:defRPr/>
            </a:pPr>
            <a:endParaRPr kumimoji="0" lang="ko-KR" altLang="en-US" sz="1000">
              <a:latin typeface="+mn-ea"/>
              <a:ea typeface="+mn-ea"/>
            </a:endParaRPr>
          </a:p>
        </p:txBody>
      </p:sp>
      <p:sp>
        <p:nvSpPr>
          <p:cNvPr id="85" name="TextBox 4"/>
          <p:cNvSpPr txBox="1">
            <a:spLocks noChangeArrowheads="1"/>
          </p:cNvSpPr>
          <p:nvPr/>
        </p:nvSpPr>
        <p:spPr bwMode="auto">
          <a:xfrm>
            <a:off x="251521" y="4569732"/>
            <a:ext cx="28254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Display block</a:t>
            </a:r>
            <a:endParaRPr kumimoji="0"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67"/>
          <p:cNvSpPr txBox="1">
            <a:spLocks noChangeArrowheads="1"/>
          </p:cNvSpPr>
          <p:nvPr/>
        </p:nvSpPr>
        <p:spPr bwMode="auto">
          <a:xfrm>
            <a:off x="429654" y="5000961"/>
            <a:ext cx="16961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900" b="1" dirty="0" smtClean="0">
                <a:solidFill>
                  <a:srgbClr val="000000"/>
                </a:solidFill>
              </a:rPr>
              <a:t>LEDX4 </a:t>
            </a:r>
            <a:r>
              <a:rPr kumimoji="0" lang="en-US" altLang="ko-KR" sz="900" b="1" dirty="0" smtClean="0">
                <a:solidFill>
                  <a:srgbClr val="000000"/>
                </a:solidFill>
              </a:rPr>
              <a:t>: </a:t>
            </a:r>
          </a:p>
          <a:p>
            <a:pPr marL="228600" indent="-228600" eaLnBrk="1" latinLnBrk="0" hangingPunct="1">
              <a:spcBef>
                <a:spcPct val="0"/>
              </a:spcBef>
              <a:buFontTx/>
              <a:buAutoNum type="arabicPeriod"/>
            </a:pPr>
            <a:r>
              <a:rPr kumimoji="0" lang="en-US" altLang="ko-KR" sz="900" b="1" dirty="0" smtClean="0">
                <a:solidFill>
                  <a:srgbClr val="000000"/>
                </a:solidFill>
              </a:rPr>
              <a:t>12V detecting (blue</a:t>
            </a:r>
            <a:r>
              <a:rPr kumimoji="0" lang="en-US" altLang="ko-KR" sz="900" b="1" dirty="0" smtClean="0">
                <a:solidFill>
                  <a:srgbClr val="000000"/>
                </a:solidFill>
              </a:rPr>
              <a:t>) 2</a:t>
            </a:r>
            <a:r>
              <a:rPr kumimoji="0" lang="en-US" altLang="ko-KR" sz="900" b="1" dirty="0" smtClean="0">
                <a:solidFill>
                  <a:srgbClr val="000000"/>
                </a:solidFill>
              </a:rPr>
              <a:t>EA</a:t>
            </a:r>
            <a:endParaRPr kumimoji="0" lang="en-US" altLang="ko-KR" sz="900" b="1" dirty="0" smtClean="0">
              <a:solidFill>
                <a:srgbClr val="000000"/>
              </a:solidFill>
            </a:endParaRPr>
          </a:p>
          <a:p>
            <a:pPr marL="228600" indent="-228600" eaLnBrk="1" latinLnBrk="0" hangingPunct="1">
              <a:spcBef>
                <a:spcPct val="0"/>
              </a:spcBef>
              <a:buFontTx/>
              <a:buAutoNum type="arabicPeriod"/>
            </a:pPr>
            <a:r>
              <a:rPr kumimoji="0" lang="en-US" altLang="ko-KR" sz="900" b="1" dirty="0" smtClean="0">
                <a:solidFill>
                  <a:srgbClr val="000000"/>
                </a:solidFill>
              </a:rPr>
              <a:t>PASS (GRN)</a:t>
            </a:r>
          </a:p>
          <a:p>
            <a:pPr marL="228600" indent="-228600" eaLnBrk="1" latinLnBrk="0" hangingPunct="1">
              <a:spcBef>
                <a:spcPct val="0"/>
              </a:spcBef>
              <a:buFontTx/>
              <a:buAutoNum type="arabicPeriod"/>
            </a:pPr>
            <a:r>
              <a:rPr kumimoji="0" lang="en-US" altLang="ko-KR" sz="900" b="1" dirty="0" smtClean="0">
                <a:solidFill>
                  <a:srgbClr val="000000"/>
                </a:solidFill>
              </a:rPr>
              <a:t>ERROR (RED)</a:t>
            </a:r>
            <a:endParaRPr kumimoji="0" lang="ko-KR" altLang="en-US" sz="900" b="1" dirty="0">
              <a:solidFill>
                <a:srgbClr val="000000"/>
              </a:solidFill>
            </a:endParaRPr>
          </a:p>
        </p:txBody>
      </p:sp>
      <p:pic>
        <p:nvPicPr>
          <p:cNvPr id="121" name="그림 1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5" y="4842211"/>
            <a:ext cx="4762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모서리가 둥근 직사각형 126"/>
          <p:cNvSpPr/>
          <p:nvPr/>
        </p:nvSpPr>
        <p:spPr bwMode="auto">
          <a:xfrm>
            <a:off x="1897894" y="5874875"/>
            <a:ext cx="1064867" cy="393641"/>
          </a:xfrm>
          <a:prstGeom prst="roundRect">
            <a:avLst>
              <a:gd name="adj" fmla="val 9167"/>
            </a:avLst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latinLnBrk="0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128" name="TextBox 10"/>
          <p:cNvSpPr txBox="1">
            <a:spLocks noChangeArrowheads="1"/>
          </p:cNvSpPr>
          <p:nvPr/>
        </p:nvSpPr>
        <p:spPr bwMode="auto">
          <a:xfrm>
            <a:off x="1897894" y="5944145"/>
            <a:ext cx="10648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1600" dirty="0" smtClean="0">
                <a:solidFill>
                  <a:srgbClr val="FFFF00"/>
                </a:solidFill>
              </a:rPr>
              <a:t>MC2003</a:t>
            </a:r>
            <a:endParaRPr kumimoji="0" lang="ko-KR" altLang="en-US" sz="1500" b="1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161"/>
          <p:cNvSpPr txBox="1">
            <a:spLocks noChangeArrowheads="1"/>
          </p:cNvSpPr>
          <p:nvPr/>
        </p:nvSpPr>
        <p:spPr bwMode="auto">
          <a:xfrm>
            <a:off x="399493" y="6146738"/>
            <a:ext cx="6508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900" b="1" dirty="0" smtClean="0">
                <a:solidFill>
                  <a:srgbClr val="000000"/>
                </a:solidFill>
              </a:rPr>
              <a:t>7-SEG</a:t>
            </a:r>
            <a:endParaRPr kumimoji="0" lang="ko-KR" altLang="en-US" sz="900" b="1" dirty="0">
              <a:solidFill>
                <a:srgbClr val="000000"/>
              </a:solidFill>
            </a:endParaRPr>
          </a:p>
        </p:txBody>
      </p:sp>
      <p:pic>
        <p:nvPicPr>
          <p:cNvPr id="45" name="그림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5" y="5944145"/>
            <a:ext cx="62071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733435" y="1348154"/>
            <a:ext cx="555625" cy="352425"/>
            <a:chOff x="8021767" y="1996455"/>
            <a:chExt cx="555625" cy="352425"/>
          </a:xfrm>
        </p:grpSpPr>
        <p:sp>
          <p:nvSpPr>
            <p:cNvPr id="64" name="TextBox 188"/>
            <p:cNvSpPr txBox="1">
              <a:spLocks noChangeArrowheads="1"/>
            </p:cNvSpPr>
            <p:nvPr/>
          </p:nvSpPr>
          <p:spPr bwMode="auto">
            <a:xfrm>
              <a:off x="8021767" y="2225055"/>
              <a:ext cx="55562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DC Jack</a:t>
              </a:r>
              <a:endPara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680" y="1996455"/>
              <a:ext cx="195262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TextBox 150"/>
          <p:cNvSpPr txBox="1">
            <a:spLocks noChangeArrowheads="1"/>
          </p:cNvSpPr>
          <p:nvPr/>
        </p:nvSpPr>
        <p:spPr bwMode="auto">
          <a:xfrm>
            <a:off x="608394" y="1817386"/>
            <a:ext cx="1012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DUT Side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150"/>
          <p:cNvSpPr txBox="1">
            <a:spLocks noChangeArrowheads="1"/>
          </p:cNvSpPr>
          <p:nvPr/>
        </p:nvSpPr>
        <p:spPr bwMode="auto">
          <a:xfrm>
            <a:off x="7814838" y="1821301"/>
            <a:ext cx="1012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Power side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>
            <a:stCxn id="62" idx="1"/>
            <a:endCxn id="65" idx="3"/>
          </p:cNvCxnSpPr>
          <p:nvPr/>
        </p:nvCxnSpPr>
        <p:spPr>
          <a:xfrm flipH="1" flipV="1">
            <a:off x="1117610" y="1451342"/>
            <a:ext cx="7090846" cy="11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23" y="3323805"/>
            <a:ext cx="254854" cy="3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23" y="3935497"/>
            <a:ext cx="254854" cy="3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50"/>
          <p:cNvSpPr txBox="1">
            <a:spLocks noChangeArrowheads="1"/>
          </p:cNvSpPr>
          <p:nvPr/>
        </p:nvSpPr>
        <p:spPr bwMode="auto">
          <a:xfrm>
            <a:off x="922348" y="3708660"/>
            <a:ext cx="6191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 DUT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150"/>
          <p:cNvSpPr txBox="1">
            <a:spLocks noChangeArrowheads="1"/>
          </p:cNvSpPr>
          <p:nvPr/>
        </p:nvSpPr>
        <p:spPr bwMode="auto">
          <a:xfrm>
            <a:off x="922348" y="4295132"/>
            <a:ext cx="6191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 PC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50180"/>
          <p:cNvGrpSpPr>
            <a:grpSpLocks/>
          </p:cNvGrpSpPr>
          <p:nvPr/>
        </p:nvGrpSpPr>
        <p:grpSpPr bwMode="auto">
          <a:xfrm>
            <a:off x="661176" y="2861683"/>
            <a:ext cx="762794" cy="375943"/>
            <a:chOff x="727075" y="3510907"/>
            <a:chExt cx="873125" cy="574539"/>
          </a:xfrm>
        </p:grpSpPr>
        <p:pic>
          <p:nvPicPr>
            <p:cNvPr id="80" name="그림 25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6834" y="3510907"/>
              <a:ext cx="346801" cy="39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160"/>
            <p:cNvSpPr txBox="1">
              <a:spLocks noChangeArrowheads="1"/>
            </p:cNvSpPr>
            <p:nvPr/>
          </p:nvSpPr>
          <p:spPr bwMode="auto">
            <a:xfrm>
              <a:off x="727075" y="3897300"/>
              <a:ext cx="873125" cy="18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latinLnBrk="0"/>
              <a:r>
                <a:rPr kumimoji="0"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SD Card</a:t>
              </a:r>
            </a:p>
          </p:txBody>
        </p:sp>
      </p:grpSp>
      <p:sp>
        <p:nvSpPr>
          <p:cNvPr id="19" name="TextBox 150"/>
          <p:cNvSpPr txBox="1">
            <a:spLocks noChangeArrowheads="1"/>
          </p:cNvSpPr>
          <p:nvPr/>
        </p:nvSpPr>
        <p:spPr bwMode="auto">
          <a:xfrm>
            <a:off x="1289060" y="6088392"/>
            <a:ext cx="6191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LED</a:t>
            </a:r>
          </a:p>
          <a:p>
            <a:pPr algn="ctr" latinLnBrk="0"/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7-SEG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222380" y="6075801"/>
            <a:ext cx="67551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50"/>
          <p:cNvSpPr txBox="1">
            <a:spLocks noChangeArrowheads="1"/>
          </p:cNvSpPr>
          <p:nvPr/>
        </p:nvSpPr>
        <p:spPr bwMode="auto">
          <a:xfrm>
            <a:off x="3901667" y="2773653"/>
            <a:ext cx="6191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SPI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꺾인 연결선 16"/>
          <p:cNvCxnSpPr>
            <a:stCxn id="77" idx="1"/>
            <a:endCxn id="1027" idx="1"/>
          </p:cNvCxnSpPr>
          <p:nvPr/>
        </p:nvCxnSpPr>
        <p:spPr>
          <a:xfrm rot="10800000">
            <a:off x="6141280" y="1952895"/>
            <a:ext cx="875940" cy="2480739"/>
          </a:xfrm>
          <a:prstGeom prst="bentConnector2">
            <a:avLst/>
          </a:prstGeom>
          <a:ln w="1905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3030115" y="2965821"/>
            <a:ext cx="3997850" cy="1827750"/>
          </a:xfrm>
          <a:prstGeom prst="bentConnector3">
            <a:avLst/>
          </a:prstGeom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030116" y="3512649"/>
            <a:ext cx="3997849" cy="1577624"/>
          </a:xfrm>
          <a:prstGeom prst="bentConnector3">
            <a:avLst>
              <a:gd name="adj1" fmla="val 55669"/>
            </a:avLst>
          </a:prstGeom>
          <a:ln w="1905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50"/>
          <p:cNvSpPr txBox="1">
            <a:spLocks noChangeArrowheads="1"/>
          </p:cNvSpPr>
          <p:nvPr/>
        </p:nvSpPr>
        <p:spPr bwMode="auto">
          <a:xfrm>
            <a:off x="3952945" y="3356150"/>
            <a:ext cx="6191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UART_RX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>
            <a:off x="1118478" y="4117254"/>
            <a:ext cx="5898743" cy="1224031"/>
          </a:xfrm>
          <a:prstGeom prst="bentConnector3">
            <a:avLst>
              <a:gd name="adj1" fmla="val 40991"/>
            </a:avLst>
          </a:prstGeom>
          <a:ln w="1905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50"/>
          <p:cNvSpPr txBox="1">
            <a:spLocks noChangeArrowheads="1"/>
          </p:cNvSpPr>
          <p:nvPr/>
        </p:nvSpPr>
        <p:spPr bwMode="auto">
          <a:xfrm>
            <a:off x="3948137" y="3978754"/>
            <a:ext cx="6191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UART_TX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50"/>
          <p:cNvSpPr txBox="1">
            <a:spLocks noChangeArrowheads="1"/>
          </p:cNvSpPr>
          <p:nvPr/>
        </p:nvSpPr>
        <p:spPr bwMode="auto">
          <a:xfrm>
            <a:off x="6216287" y="2614882"/>
            <a:ext cx="6191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PWR_ON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10286" y="1202801"/>
            <a:ext cx="661987" cy="83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모서리가 둥근 직사각형 74"/>
          <p:cNvSpPr/>
          <p:nvPr/>
        </p:nvSpPr>
        <p:spPr bwMode="auto">
          <a:xfrm>
            <a:off x="1965248" y="2661544"/>
            <a:ext cx="1064867" cy="1332651"/>
          </a:xfrm>
          <a:prstGeom prst="roundRect">
            <a:avLst>
              <a:gd name="adj" fmla="val 9167"/>
            </a:avLst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latinLnBrk="0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86" name="TextBox 10"/>
          <p:cNvSpPr txBox="1">
            <a:spLocks noChangeArrowheads="1"/>
          </p:cNvSpPr>
          <p:nvPr/>
        </p:nvSpPr>
        <p:spPr bwMode="auto">
          <a:xfrm>
            <a:off x="1965248" y="3248428"/>
            <a:ext cx="10648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1600" dirty="0" smtClean="0">
                <a:solidFill>
                  <a:srgbClr val="FFFF00"/>
                </a:solidFill>
              </a:rPr>
              <a:t>74LVC244</a:t>
            </a:r>
            <a:endParaRPr kumimoji="0" lang="ko-KR" altLang="en-US" sz="1500" b="1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222380" y="2965821"/>
            <a:ext cx="742868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50"/>
          <p:cNvSpPr txBox="1">
            <a:spLocks noChangeArrowheads="1"/>
          </p:cNvSpPr>
          <p:nvPr/>
        </p:nvSpPr>
        <p:spPr bwMode="auto">
          <a:xfrm>
            <a:off x="1349043" y="2804105"/>
            <a:ext cx="6191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SPI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218480" y="3508971"/>
            <a:ext cx="742868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50"/>
          <p:cNvSpPr txBox="1">
            <a:spLocks noChangeArrowheads="1"/>
          </p:cNvSpPr>
          <p:nvPr/>
        </p:nvSpPr>
        <p:spPr bwMode="auto">
          <a:xfrm>
            <a:off x="1345143" y="3362885"/>
            <a:ext cx="6191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DUT TX</a:t>
            </a:r>
            <a:endParaRPr kumimoji="0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962761" y="6065566"/>
            <a:ext cx="4054459" cy="169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60"/>
          <p:cNvSpPr txBox="1">
            <a:spLocks noChangeArrowheads="1"/>
          </p:cNvSpPr>
          <p:nvPr/>
        </p:nvSpPr>
        <p:spPr bwMode="auto">
          <a:xfrm>
            <a:off x="2360222" y="5101464"/>
            <a:ext cx="5683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900" b="1" dirty="0">
                <a:solidFill>
                  <a:srgbClr val="000000"/>
                </a:solidFill>
              </a:rPr>
              <a:t>Keys x </a:t>
            </a:r>
            <a:r>
              <a:rPr kumimoji="0" lang="en-US" altLang="ko-KR" sz="900" b="1" dirty="0" smtClean="0">
                <a:solidFill>
                  <a:srgbClr val="000000"/>
                </a:solidFill>
              </a:rPr>
              <a:t>2</a:t>
            </a:r>
            <a:endParaRPr kumimoji="0" lang="ko-KR" altLang="en-US" sz="900" b="1" dirty="0">
              <a:solidFill>
                <a:srgbClr val="000000"/>
              </a:solidFill>
            </a:endParaRPr>
          </a:p>
        </p:txBody>
      </p:sp>
      <p:pic>
        <p:nvPicPr>
          <p:cNvPr id="98" name="그림 1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22" y="4842211"/>
            <a:ext cx="22225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69" y="5277960"/>
            <a:ext cx="178355" cy="31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60"/>
          <p:cNvSpPr txBox="1">
            <a:spLocks noChangeArrowheads="1"/>
          </p:cNvSpPr>
          <p:nvPr/>
        </p:nvSpPr>
        <p:spPr bwMode="auto">
          <a:xfrm>
            <a:off x="2172671" y="5589909"/>
            <a:ext cx="8848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900" b="1" dirty="0" smtClean="0">
                <a:solidFill>
                  <a:srgbClr val="000000"/>
                </a:solidFill>
              </a:rPr>
              <a:t>Pin header </a:t>
            </a:r>
            <a:r>
              <a:rPr kumimoji="0" lang="en-US" altLang="ko-KR" sz="900" b="1" dirty="0">
                <a:solidFill>
                  <a:srgbClr val="000000"/>
                </a:solidFill>
              </a:rPr>
              <a:t>x </a:t>
            </a:r>
            <a:r>
              <a:rPr kumimoji="0" lang="en-US" altLang="ko-KR" sz="900" b="1" dirty="0" smtClean="0">
                <a:solidFill>
                  <a:srgbClr val="000000"/>
                </a:solidFill>
              </a:rPr>
              <a:t>2</a:t>
            </a:r>
            <a:endParaRPr kumimoji="0" lang="ko-KR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POWER BUDGET</a:t>
            </a:r>
            <a:endParaRPr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" y="933329"/>
            <a:ext cx="9017000" cy="237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8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88A635265EE14EA128804D301037C7" ma:contentTypeVersion="0" ma:contentTypeDescription="새 문서를 만듭니다." ma:contentTypeScope="" ma:versionID="70b804d187b246a7de9ec6478522db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0E09EE-48D3-41E8-8EFF-CE14DADCCD03}">
  <ds:schemaRefs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EAF772-0107-4333-B43F-7CC2C1570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7C184D-CDDD-45F5-BBF2-1707E76B78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47941</TotalTime>
  <Words>79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Wingdings</vt:lpstr>
      <vt:lpstr>Arial Narrow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박성배(Seongbae Park)</cp:lastModifiedBy>
  <cp:revision>426</cp:revision>
  <cp:lastPrinted>2014-12-05T02:22:07Z</cp:lastPrinted>
  <dcterms:created xsi:type="dcterms:W3CDTF">2011-08-24T01:05:33Z</dcterms:created>
  <dcterms:modified xsi:type="dcterms:W3CDTF">2015-05-12T08:02:27Z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0x0101009588A635265EE14EA128804D301037C7</vt:lpwstr>
  </property>
</Properties>
</file>