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</p:sldIdLst>
  <p:sldSz cx="9144000" cy="6858000" type="screen4x3"/>
  <p:notesSz cx="6858000" cy="9144000"/>
  <p:custDataLst>
    <p:tags r:id="rId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3" autoAdjust="0"/>
    <p:restoredTop sz="86420" autoAdjust="0"/>
  </p:normalViewPr>
  <p:slideViewPr>
    <p:cSldViewPr>
      <p:cViewPr varScale="1">
        <p:scale>
          <a:sx n="140" d="100"/>
          <a:sy n="140" d="100"/>
        </p:scale>
        <p:origin x="234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5194300"/>
            <a:ext cx="7467600" cy="91440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6032500"/>
            <a:ext cx="6400800" cy="7493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spcBef>
                <a:spcPct val="0"/>
              </a:spcBef>
              <a:defRPr smtClean="0">
                <a:latin typeface="Times New Roman" pitchFamily="18" charset="0"/>
              </a:defRPr>
            </a:lvl1pPr>
          </a:lstStyle>
          <a:p>
            <a:fld id="{F73F0BFC-2C88-4AAF-B42F-33B416312C7A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spcBef>
                <a:spcPct val="0"/>
              </a:spcBef>
              <a:defRPr smtClean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spcBef>
                <a:spcPct val="0"/>
              </a:spcBef>
              <a:defRPr smtClean="0">
                <a:latin typeface="Times New Roman" pitchFamily="18" charset="0"/>
              </a:defRPr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19812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7912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862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447800"/>
            <a:ext cx="38862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924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title style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924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676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172200"/>
            <a:ext cx="154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 smtClean="0">
                <a:latin typeface="+mn-lt"/>
              </a:defRPr>
            </a:lvl1pPr>
          </a:lstStyle>
          <a:p>
            <a:fld id="{F73F0BFC-2C88-4AAF-B42F-33B416312C7A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367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38400" y="6172200"/>
            <a:ext cx="408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 smtClean="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3676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latin typeface="+mn-lt"/>
              </a:defRPr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 PowerPoint File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St.</a:t>
            </a:r>
            <a:r>
              <a:rPr lang="en-US" baseline="0" dirty="0"/>
              <a:t> Cloud Technical College</a:t>
            </a:r>
          </a:p>
        </p:txBody>
      </p:sp>
      <p:sp>
        <p:nvSpPr>
          <p:cNvPr id="4" name="Rectangle: Rounded Corners 3">
            <a:hlinkClick r:id="rId2" action="ppaction://hlinksldjump"/>
            <a:extLst>
              <a:ext uri="{FF2B5EF4-FFF2-40B4-BE49-F238E27FC236}">
                <a16:creationId xmlns:a16="http://schemas.microsoft.com/office/drawing/2014/main" id="{8744A931-3DA2-5B78-802C-901835B3C2A3}"/>
              </a:ext>
            </a:extLst>
          </p:cNvPr>
          <p:cNvSpPr/>
          <p:nvPr/>
        </p:nvSpPr>
        <p:spPr bwMode="auto">
          <a:xfrm>
            <a:off x="3048000" y="2286000"/>
            <a:ext cx="3505200" cy="1447800"/>
          </a:xfrm>
          <a:prstGeom prst="round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2400" dirty="0">
                <a:latin typeface="Times New Roman" pitchFamily="18" charset="0"/>
              </a:rPr>
              <a:t>Page 3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a</a:t>
            </a:r>
            <a:r>
              <a:rPr lang="en-US" baseline="0" dirty="0"/>
              <a:t> Sample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is</a:t>
            </a:r>
            <a:r>
              <a:rPr lang="en-US" baseline="0" dirty="0"/>
              <a:t> an outline of bulleted points</a:t>
            </a:r>
          </a:p>
          <a:p>
            <a:r>
              <a:rPr lang="en-US" baseline="0" dirty="0"/>
              <a:t>You can print out PPT files as handouts using </a:t>
            </a:r>
            <a:r>
              <a:rPr lang="en-US" baseline="0"/>
              <a:t>the </a:t>
            </a:r>
            <a:br>
              <a:rPr lang="en-US" baseline="0"/>
            </a:br>
            <a:r>
              <a:rPr lang="en-US" baseline="0"/>
              <a:t>PRINT &gt; </a:t>
            </a:r>
            <a:br>
              <a:rPr lang="en-US" baseline="0"/>
            </a:br>
            <a:r>
              <a:rPr lang="en-US" baseline="0"/>
              <a:t>  PRINT </a:t>
            </a:r>
            <a:r>
              <a:rPr lang="en-US" baseline="0" dirty="0"/>
              <a:t>WHAT &gt; HANDOUTS</a:t>
            </a:r>
            <a:r>
              <a:rPr lang="en-US" dirty="0"/>
              <a:t> option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FAAB7-ACEE-0F05-0B16-B7CFD06E5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A488A-CB8A-4F84-4012-DCDAEA196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Page 3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57633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Sample PowerPoint File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This is a Sample Slide&amp;quot;&quot;/&gt;&lt;property id=&quot;20307&quot; value=&quot;257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Central business district design template">
  <a:themeElements>
    <a:clrScheme name="Default Design 1">
      <a:dk1>
        <a:srgbClr val="000066"/>
      </a:dk1>
      <a:lt1>
        <a:srgbClr val="FFFFFF"/>
      </a:lt1>
      <a:dk2>
        <a:srgbClr val="003366"/>
      </a:dk2>
      <a:lt2>
        <a:srgbClr val="FFFFFF"/>
      </a:lt2>
      <a:accent1>
        <a:srgbClr val="8EB3C8"/>
      </a:accent1>
      <a:accent2>
        <a:srgbClr val="6F97B3"/>
      </a:accent2>
      <a:accent3>
        <a:srgbClr val="AAADB8"/>
      </a:accent3>
      <a:accent4>
        <a:srgbClr val="DADADA"/>
      </a:accent4>
      <a:accent5>
        <a:srgbClr val="C6D6E0"/>
      </a:accent5>
      <a:accent6>
        <a:srgbClr val="6488A2"/>
      </a:accent6>
      <a:hlink>
        <a:srgbClr val="556575"/>
      </a:hlink>
      <a:folHlink>
        <a:srgbClr val="3D556F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66"/>
        </a:dk1>
        <a:lt1>
          <a:srgbClr val="FFFFFF"/>
        </a:lt1>
        <a:dk2>
          <a:srgbClr val="003366"/>
        </a:dk2>
        <a:lt2>
          <a:srgbClr val="FFFFFF"/>
        </a:lt2>
        <a:accent1>
          <a:srgbClr val="8EB3C8"/>
        </a:accent1>
        <a:accent2>
          <a:srgbClr val="6F97B3"/>
        </a:accent2>
        <a:accent3>
          <a:srgbClr val="AAADB8"/>
        </a:accent3>
        <a:accent4>
          <a:srgbClr val="DADADA"/>
        </a:accent4>
        <a:accent5>
          <a:srgbClr val="C6D6E0"/>
        </a:accent5>
        <a:accent6>
          <a:srgbClr val="6488A2"/>
        </a:accent6>
        <a:hlink>
          <a:srgbClr val="556575"/>
        </a:hlink>
        <a:folHlink>
          <a:srgbClr val="3D556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Central business district design template</Template>
  <TotalTime>7</TotalTime>
  <Words>44</Words>
  <Application>Microsoft Office PowerPoint</Application>
  <PresentationFormat>On-screen Show (4:3)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Tahoma</vt:lpstr>
      <vt:lpstr>Times New Roman</vt:lpstr>
      <vt:lpstr>Wingdings</vt:lpstr>
      <vt:lpstr>Central business district design template</vt:lpstr>
      <vt:lpstr>Sample PowerPoint File</vt:lpstr>
      <vt:lpstr>This is a Sample Slide</vt:lpstr>
      <vt:lpstr>PowerPoint Presentation</vt:lpstr>
    </vt:vector>
  </TitlesOfParts>
  <Company>SCTC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PowerPoint File</dc:title>
  <dc:creator>James Falkofske</dc:creator>
  <cp:lastModifiedBy>JYOTHISH  KUMAR J</cp:lastModifiedBy>
  <cp:revision>3</cp:revision>
  <dcterms:created xsi:type="dcterms:W3CDTF">2009-05-06T22:06:09Z</dcterms:created>
  <dcterms:modified xsi:type="dcterms:W3CDTF">2023-10-13T14:15:42Z</dcterms:modified>
</cp:coreProperties>
</file>