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embeddedFontLst>
    <p:embeddedFont>
      <p:font typeface="휴먼편지체" panose="02030504000101010101" pitchFamily="18" charset="-127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8177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145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68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5314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415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3850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146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552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3753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508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018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3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049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6891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9610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990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75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5114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1950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7306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3046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9885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00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8330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5306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23032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5100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4367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9723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02495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0949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4652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9651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43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4505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1551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99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361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243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59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681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17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_텍스트">
  <p:cSld name="표지_텍스트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 descr="C:\Documents and Settings\nhn\바탕 화면\칠판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C2D59B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en-US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설치하기</a:t>
            </a:r>
            <a:r>
              <a:rPr lang="en-US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/>
            </a:r>
            <a:br>
              <a:rPr lang="en-US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</a:b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4" descr="분필타이틀라인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899592" y="1509936"/>
            <a:ext cx="7632848" cy="119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_텍스트">
  <p:cSld name="내지_텍스트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5" descr="분필제목라인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8162" y="1303809"/>
            <a:ext cx="80676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배경1">
  <p:cSld name="배경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021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02128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021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6" descr="C:\Documents and Settings\nhn\바탕 화면\칠판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배경2">
  <p:cSld name="배경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화면">
  <p:cSld name="빈화면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칠판내지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arami@nate.com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rt.spring.i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ttwooldridge/HikariC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rt.spring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 descr="C:\Documents and Settings\nhn\바탕 화면\칠판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/>
        </p:nvSpPr>
        <p:spPr>
          <a:xfrm>
            <a:off x="971600" y="900712"/>
            <a:ext cx="72009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기존</a:t>
            </a:r>
            <a:r>
              <a:rPr lang="en-US" sz="44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스프링</a:t>
            </a:r>
            <a:r>
              <a:rPr lang="en-US" sz="44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프로젝트를</a:t>
            </a:r>
            <a:r>
              <a:rPr lang="en-US" sz="44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endParaRPr lang="en-US" sz="4400" b="0" i="0" u="none" strike="noStrike" cap="none" dirty="0" smtClean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 smtClean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스프링</a:t>
            </a:r>
            <a:r>
              <a:rPr lang="en-US" sz="4400" b="0" i="0" u="none" strike="noStrike" cap="none" dirty="0" smtClean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부트로</a:t>
            </a:r>
            <a:r>
              <a:rPr lang="en-US" sz="44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바꾸기</a:t>
            </a:r>
            <a:endParaRPr sz="44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  <p:pic>
        <p:nvPicPr>
          <p:cNvPr id="56" name="Google Shape;56;p9" descr="분필타이틀라인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(주)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써니베일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/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강경미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(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  <a:hlinkClick r:id="rId5"/>
              </a:rPr>
              <a:t>carami@gmail.com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)</a:t>
            </a:r>
            <a:endParaRPr sz="24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4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Spring Boot </a:t>
            </a:r>
            <a:r>
              <a:rPr lang="en-US" sz="4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</a:t>
            </a:r>
            <a:r>
              <a:rPr lang="en-US" sz="4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4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구조</a:t>
            </a:r>
            <a:endParaRPr sz="4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3635896" y="1600200"/>
            <a:ext cx="505090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자바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소스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디렉토리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리소스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디렉토리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test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디렉토리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application.properties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(.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yml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pom.xml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437" y="1590444"/>
            <a:ext cx="3257143" cy="45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pom.xml  1/3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5" y="2060848"/>
            <a:ext cx="7276190" cy="34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pom.xml  2/3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3428" y="1484784"/>
            <a:ext cx="5457143" cy="50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spring-boot-starter-web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712" y="1600200"/>
            <a:ext cx="4977550" cy="462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pom.xml 3/3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8190" y="2420888"/>
            <a:ext cx="4247619" cy="212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489707" y="675552"/>
            <a:ext cx="826110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3.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스프링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부트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(Spring boot)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애플리케이션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실행하기</a:t>
            </a:r>
            <a:endParaRPr sz="32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  <p:pic>
        <p:nvPicPr>
          <p:cNvPr id="164" name="Google Shape;164;p23" descr="분필제목라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994" y="1358673"/>
            <a:ext cx="8420494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1754551" y="2537601"/>
            <a:ext cx="7290237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4000" b="0" i="0" u="sng" strike="noStrike" cap="none" dirty="0">
                <a:solidFill>
                  <a:schemeClr val="hlink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  <a:hlinkClick r:id="rId4"/>
              </a:rPr>
              <a:t>https://start.spring.io</a:t>
            </a:r>
            <a:endParaRPr sz="40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intelliJ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Comunnity</a:t>
            </a:r>
            <a:endParaRPr sz="40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maven pom.xml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파일</a:t>
            </a:r>
            <a:endParaRPr sz="40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4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스프링</a:t>
            </a:r>
            <a:r>
              <a:rPr lang="en-US" sz="4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4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부트</a:t>
            </a:r>
            <a:r>
              <a:rPr lang="en-US" sz="4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4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애플리케이션</a:t>
            </a:r>
            <a:r>
              <a:rPr lang="en-US" sz="4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4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실행은</a:t>
            </a:r>
            <a:r>
              <a:rPr lang="en-US" sz="4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  <a:endParaRPr sz="4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그냥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자바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애플리케이션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실행하듯이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main메소드를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실행하면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된다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8190" y="2636912"/>
            <a:ext cx="6647619" cy="17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실행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결과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1/2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2132856"/>
            <a:ext cx="6876256" cy="3241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실행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결과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2/2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143" y="1909952"/>
            <a:ext cx="8085714" cy="30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690875" y="620688"/>
            <a:ext cx="791496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4. </a:t>
            </a:r>
            <a:r>
              <a:rPr lang="en-US" sz="44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DataSource</a:t>
            </a:r>
            <a:r>
              <a:rPr lang="en-US" sz="44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설정하기</a:t>
            </a:r>
            <a:endParaRPr sz="44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  <p:pic>
        <p:nvPicPr>
          <p:cNvPr id="196" name="Google Shape;196;p27" descr="분필제목라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162" y="1303809"/>
            <a:ext cx="80676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826783" y="2073250"/>
            <a:ext cx="698477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MySQL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실행</a:t>
            </a:r>
            <a:endParaRPr sz="40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application.properties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파일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수정하기</a:t>
            </a:r>
            <a:endParaRPr sz="40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접속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Test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715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/>
        </p:nvSpPr>
        <p:spPr>
          <a:xfrm>
            <a:off x="690876" y="620688"/>
            <a:ext cx="80142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기존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스프링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프로젝트를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스프링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부트로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바꾸기</a:t>
            </a:r>
            <a:endParaRPr sz="3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683568" y="1880245"/>
            <a:ext cx="77472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스프링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부트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(Spring boot)란?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스프링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부트로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프로젝트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만들기</a:t>
            </a:r>
            <a:endParaRPr sz="2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스프링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애플리케이션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실행</a:t>
            </a:r>
            <a:endParaRPr sz="2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DataSource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설정하기</a:t>
            </a:r>
            <a:endParaRPr sz="2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Spring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JDBC를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이용한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DAO작성하기</a:t>
            </a:r>
            <a:endParaRPr sz="2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Service를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작성하기</a:t>
            </a:r>
            <a:endParaRPr sz="2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Controller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작성과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Timeleaf를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이용한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결과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출력</a:t>
            </a:r>
            <a:endParaRPr sz="2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마치며</a:t>
            </a:r>
            <a:endParaRPr sz="2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14350" marR="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  <p:pic>
        <p:nvPicPr>
          <p:cNvPr id="65" name="Google Shape;65;p10" descr="분필제목라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162" y="1303809"/>
            <a:ext cx="806767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@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SpringBootApplication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022" y="1844824"/>
            <a:ext cx="5143955" cy="403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4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기존</a:t>
            </a:r>
            <a:r>
              <a:rPr lang="en-US" sz="4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4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DataSource를</a:t>
            </a:r>
            <a:r>
              <a:rPr lang="en-US" sz="4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4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위한</a:t>
            </a:r>
            <a:r>
              <a:rPr lang="en-US" sz="4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4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Bean설정</a:t>
            </a:r>
            <a:endParaRPr sz="4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688" y="1916832"/>
            <a:ext cx="5952454" cy="3907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Auto Configuration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Starter-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Jdbc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와 MySQL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JDBC드라이버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의존성이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걸리면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DataSource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Bean설정이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자동으로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된다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HikariCP가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기본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사용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hlinkClick r:id="rId3"/>
              </a:rPr>
              <a:t>https://github.com/brettwooldridge/HikariCP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Transaction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설정이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자동으로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된다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application.properties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(.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yml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파일에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설정만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하면</a:t>
            </a: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끝!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application.properties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spring.datasource.url=jdbc:mysql://localhost:3306/데이터베이스이름?useUnicode=true&amp;characterEncoding=utf8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spring.datasource.username=아이디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spring.datasource.password=암호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spring.datasource.driverClassName=com.mysql.jdbc.Driver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DataSource Test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34" name="Google Shape;234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7704" y="1556792"/>
            <a:ext cx="4968552" cy="491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/>
        </p:nvSpPr>
        <p:spPr>
          <a:xfrm>
            <a:off x="690875" y="620688"/>
            <a:ext cx="791496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5. Spring JDBC를 이용한 DAO작성하기</a:t>
            </a:r>
            <a:endParaRPr sz="3600" b="0" i="0" u="none" strike="noStrike" cap="none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  <p:pic>
        <p:nvPicPr>
          <p:cNvPr id="241" name="Google Shape;241;p33" descr="분필제목라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162" y="1303809"/>
            <a:ext cx="80676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1621060" y="2455305"/>
            <a:ext cx="6984776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Role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클래스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작성하기</a:t>
            </a:r>
            <a:endParaRPr sz="32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RoleDaoSqls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작성하기</a:t>
            </a:r>
            <a:endParaRPr sz="32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RoleDao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작성하기</a:t>
            </a:r>
            <a:endParaRPr sz="32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schema.sql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&amp;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data.sql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작성하기</a:t>
            </a:r>
            <a:endParaRPr sz="32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Select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Test하기</a:t>
            </a:r>
            <a:endParaRPr sz="32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Role.java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736" y="1340768"/>
            <a:ext cx="4752528" cy="534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RoleDaoSqls.java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983" y="2852936"/>
            <a:ext cx="8114989" cy="129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RoleDao.java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704" y="1417638"/>
            <a:ext cx="5544616" cy="538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schema.sql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2" name="Google Shape;27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drop table if exists ROLE;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CREATE TABLE ROLE(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   role_id      INTEGER NOT NULL,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   description  VARCHAR(100)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);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/>
        </p:nvSpPr>
        <p:spPr>
          <a:xfrm>
            <a:off x="690876" y="620688"/>
            <a:ext cx="7337556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1. </a:t>
            </a:r>
            <a:r>
              <a:rPr lang="en-US" sz="4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스프링</a:t>
            </a:r>
            <a:r>
              <a:rPr lang="en-US" sz="4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4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부트</a:t>
            </a:r>
            <a:r>
              <a:rPr lang="en-US" sz="4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(Spring boot)란?</a:t>
            </a:r>
            <a:endParaRPr sz="4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  <p:pic>
        <p:nvPicPr>
          <p:cNvPr id="72" name="Google Shape;72;p11" descr="분필제목라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162" y="1303809"/>
            <a:ext cx="80676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/>
          <p:nvPr/>
        </p:nvSpPr>
        <p:spPr>
          <a:xfrm>
            <a:off x="-458296" y="3122817"/>
            <a:ext cx="100388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https://spring.io/projects/spring-boot</a:t>
            </a:r>
            <a:endParaRPr sz="40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data.sql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INSERT INTO ROLE VALUES (100, 'Developer');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INSERT INTO ROLE VALUES (101, 'Researcher');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INSERT INTO ROLE VALUES (102, 'Project manager');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RoleDaoTest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87" name="Google Shape;28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720" y="1390427"/>
            <a:ext cx="4758731" cy="538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/>
        </p:nvSpPr>
        <p:spPr>
          <a:xfrm>
            <a:off x="690875" y="620688"/>
            <a:ext cx="791496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6.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Service를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작성하기</a:t>
            </a:r>
            <a:endParaRPr sz="40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  <p:pic>
        <p:nvPicPr>
          <p:cNvPr id="294" name="Google Shape;294;p40" descr="분필제목라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162" y="1303809"/>
            <a:ext cx="80676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/>
        </p:nvSpPr>
        <p:spPr>
          <a:xfrm>
            <a:off x="1187624" y="3113673"/>
            <a:ext cx="698477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RoleService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인터페이스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작성하기</a:t>
            </a:r>
            <a:endParaRPr sz="3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RoleServiceImpl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클래스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작성하기</a:t>
            </a:r>
            <a:endParaRPr sz="3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RoleServiceTest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클래스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작성하기</a:t>
            </a:r>
            <a:endParaRPr sz="3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3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RoleService.java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03" name="Google Shape;3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3728" y="2132856"/>
            <a:ext cx="5143429" cy="32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5400">
                <a:latin typeface="휴먼편지체" panose="02030504000101010101" pitchFamily="18" charset="-127"/>
                <a:ea typeface="휴먼편지체" panose="02030504000101010101" pitchFamily="18" charset="-127"/>
              </a:rPr>
              <a:t>RoleServiceImpl.java</a:t>
            </a:r>
            <a:endParaRPr sz="54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11" name="Google Shape;31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3342" y="1760649"/>
            <a:ext cx="4537316" cy="4205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5400">
                <a:latin typeface="휴먼편지체" panose="02030504000101010101" pitchFamily="18" charset="-127"/>
                <a:ea typeface="휴먼편지체" panose="02030504000101010101" pitchFamily="18" charset="-127"/>
              </a:rPr>
              <a:t>RoleServiceTest.java</a:t>
            </a:r>
            <a:endParaRPr sz="54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19" name="Google Shape;31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760" y="1340768"/>
            <a:ext cx="4464496" cy="5434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/>
        </p:nvSpPr>
        <p:spPr>
          <a:xfrm>
            <a:off x="690875" y="620688"/>
            <a:ext cx="791496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7.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Controller작성과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Timeleaf를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이용한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결과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출력하기</a:t>
            </a:r>
            <a:endParaRPr sz="28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  <p:pic>
        <p:nvPicPr>
          <p:cNvPr id="326" name="Google Shape;326;p44" descr="분필제목라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162" y="1303809"/>
            <a:ext cx="80676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4"/>
          <p:cNvSpPr txBox="1"/>
          <p:nvPr/>
        </p:nvSpPr>
        <p:spPr>
          <a:xfrm>
            <a:off x="1155967" y="2437017"/>
            <a:ext cx="6984776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RoleApiController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작성</a:t>
            </a:r>
            <a:endParaRPr sz="32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Starter-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Timeleaf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라이브러리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추가</a:t>
            </a:r>
            <a:endParaRPr sz="32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RoleController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작성</a:t>
            </a:r>
            <a:endParaRPr sz="32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roles.html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작성</a:t>
            </a:r>
            <a:endParaRPr sz="32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5400">
                <a:latin typeface="휴먼편지체" panose="02030504000101010101" pitchFamily="18" charset="-127"/>
                <a:ea typeface="휴먼편지체" panose="02030504000101010101" pitchFamily="18" charset="-127"/>
              </a:rPr>
              <a:t>RoleApiController.java</a:t>
            </a:r>
            <a:endParaRPr sz="54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35" name="Google Shape;33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664" y="1340768"/>
            <a:ext cx="6264696" cy="535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4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Thimeleaf</a:t>
            </a:r>
            <a:r>
              <a:rPr lang="en-US" sz="4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4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관련</a:t>
            </a:r>
            <a:r>
              <a:rPr lang="en-US" sz="4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4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의존성</a:t>
            </a:r>
            <a:r>
              <a:rPr lang="en-US" sz="4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4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추가</a:t>
            </a:r>
            <a:endParaRPr sz="4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42" name="Google Shape;342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https://www.thymeleaf.org/</a:t>
            </a:r>
            <a:endParaRPr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43" name="Google Shape;34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2564904"/>
            <a:ext cx="7246342" cy="20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RoleController.java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51" name="Google Shape;35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40" y="1417638"/>
            <a:ext cx="6480720" cy="525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5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스프링</a:t>
            </a:r>
            <a:r>
              <a:rPr lang="en-US" sz="5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5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부트가</a:t>
            </a:r>
            <a:r>
              <a:rPr lang="en-US" sz="5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5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등장한</a:t>
            </a:r>
            <a:r>
              <a:rPr lang="en-US" sz="5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5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이유</a:t>
            </a:r>
            <a:endParaRPr sz="5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800">
                <a:latin typeface="휴먼편지체" panose="02030504000101010101" pitchFamily="18" charset="-127"/>
                <a:ea typeface="휴먼편지체" panose="02030504000101010101" pitchFamily="18" charset="-127"/>
              </a:rPr>
              <a:t>아주 손쉽게 프로젝트를 시작할 수 있도록 한다.</a:t>
            </a:r>
            <a:endParaRPr sz="28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800">
                <a:latin typeface="휴먼편지체" panose="02030504000101010101" pitchFamily="18" charset="-127"/>
                <a:ea typeface="휴먼편지체" panose="02030504000101010101" pitchFamily="18" charset="-127"/>
              </a:rPr>
              <a:t>주관을 가지고 만들어진 제품이지만 요구사항이 다양해짐으로써 주어진 틀에서도 얼마든지 벗어날 수 있도록 한다. (커스터마이징이 가능하도록 한다.)</a:t>
            </a:r>
            <a:endParaRPr sz="28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800">
                <a:latin typeface="휴먼편지체" panose="02030504000101010101" pitchFamily="18" charset="-127"/>
                <a:ea typeface="휴먼편지체" panose="02030504000101010101" pitchFamily="18" charset="-127"/>
              </a:rPr>
              <a:t>프로덕션을 위한 모니터링, 헬스 체크등의 기능도 제공한다.</a:t>
            </a:r>
            <a:endParaRPr sz="28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800">
                <a:latin typeface="휴먼편지체" panose="02030504000101010101" pitchFamily="18" charset="-127"/>
                <a:ea typeface="휴먼편지체" panose="02030504000101010101" pitchFamily="18" charset="-127"/>
              </a:rPr>
              <a:t>코드제네레이션을 제공하는 도구가 아니다. XML설정은 필요 없다.</a:t>
            </a:r>
            <a:endParaRPr sz="28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28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roles.html</a:t>
            </a:r>
            <a:endParaRPr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59" name="Google Shape;35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1679" y="1484784"/>
            <a:ext cx="6033241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/>
        </p:nvSpPr>
        <p:spPr>
          <a:xfrm>
            <a:off x="690875" y="620688"/>
            <a:ext cx="791496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8. 마치며</a:t>
            </a:r>
            <a:endParaRPr sz="3600" b="0" i="0" u="none" strike="noStrike" cap="none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  <p:pic>
        <p:nvPicPr>
          <p:cNvPr id="366" name="Google Shape;366;p49" descr="분필제목라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162" y="1303809"/>
            <a:ext cx="80676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9"/>
          <p:cNvSpPr txBox="1"/>
          <p:nvPr/>
        </p:nvSpPr>
        <p:spPr>
          <a:xfrm>
            <a:off x="1079611" y="1916832"/>
            <a:ext cx="6984776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Spring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Boot를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이용한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프로그래밍을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하려면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Spring에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대해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알아야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할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필요가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있다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.</a:t>
            </a:r>
            <a:endParaRPr sz="28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Spring을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알면서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Spring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Boot를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사용한다면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?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편리하다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.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편리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하니까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재미나다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!</a:t>
            </a:r>
            <a:endParaRPr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Cloude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Native Java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에서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사용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(Micro Service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Architector에서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사용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)</a:t>
            </a:r>
            <a:endParaRPr sz="28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4800">
                <a:latin typeface="휴먼편지체" panose="02030504000101010101" pitchFamily="18" charset="-127"/>
                <a:ea typeface="휴먼편지체" panose="02030504000101010101" pitchFamily="18" charset="-127"/>
              </a:rPr>
              <a:t>스프링 부트란?</a:t>
            </a:r>
            <a:endParaRPr sz="48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Char char="•"/>
            </a:pP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독립적이고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실제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제품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수준의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애플리케이션을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쉽게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만들어준다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Char char="•"/>
            </a:pP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특정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버전의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서드파티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라이브러리들을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특정한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방법으로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사용할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수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있도록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확장점을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제공한다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Char char="•"/>
            </a:pP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최소한의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노력으로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시작할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수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있도록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틀을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만들어놓았다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Char char="•"/>
            </a:pP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스프링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부트는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최소한의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설정만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필요하다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그러나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보안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관련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설정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등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추가적인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설정이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추가로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될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가능성이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크다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Char char="•"/>
            </a:pP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java -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jar를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이용하여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쉽게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실행할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수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있다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(큰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장점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중의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하나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Char char="•"/>
            </a:pP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war 로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묶어서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배포할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수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있다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Char char="•"/>
            </a:pP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커맨드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라인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툴도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제공한다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2692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5400">
                <a:latin typeface="휴먼편지체" panose="02030504000101010101" pitchFamily="18" charset="-127"/>
                <a:ea typeface="휴먼편지체" panose="02030504000101010101" pitchFamily="18" charset="-127"/>
              </a:rPr>
              <a:t>스프링 부트 요구사항</a:t>
            </a:r>
            <a:endParaRPr sz="54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자바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8 or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자바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9. Spring 5.0.4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릴리즈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이상을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사용한다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Maven 3.2+ ,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그래들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4이상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지원한다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서블릿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컨테이너</a:t>
            </a:r>
            <a:endParaRPr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91440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Tomcat 8.5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이상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서블릿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버전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3.1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이상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91440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Jetty 9.4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91440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Undertow 1.4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91440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서블릿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3.0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이상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지원하는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서블릿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컨테이너도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제공한다</a:t>
            </a:r>
            <a:r>
              <a:rPr 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690875" y="620688"/>
            <a:ext cx="8133085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2.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스프링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부트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(Spring boot)로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프로젝트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만들기</a:t>
            </a:r>
            <a:endParaRPr sz="3600" b="0" i="0" u="none" strike="noStrike" cap="none" dirty="0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  <p:pic>
        <p:nvPicPr>
          <p:cNvPr id="101" name="Google Shape;101;p15" descr="분필제목라인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162" y="1303809"/>
            <a:ext cx="80676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1187624" y="3113673"/>
            <a:ext cx="698477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600" b="0" i="0" u="sng" strike="noStrike" cap="none">
                <a:solidFill>
                  <a:schemeClr val="hlink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  <a:hlinkClick r:id="rId4"/>
              </a:rPr>
              <a:t>https://start.spring.io</a:t>
            </a:r>
            <a:endParaRPr sz="3600" b="0" i="0" u="none" strike="noStrike" cap="none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intelliJ Comunnity</a:t>
            </a:r>
            <a:endParaRPr sz="3600" b="0" i="0" u="none" strike="noStrike" cap="none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sym typeface="Arial"/>
              </a:rPr>
              <a:t>maven pom.xml 파일</a:t>
            </a:r>
            <a:endParaRPr sz="3600" b="0" i="0" u="none" strike="noStrike" cap="none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  <a:p>
            <a:pPr marL="5715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휴먼편지체" panose="02030504000101010101" pitchFamily="18" charset="-127"/>
              <a:ea typeface="휴먼편지체" panose="0203050400010101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스프링 프로젝트 시작하기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hlinkClick r:id="rId3"/>
              </a:rPr>
              <a:t>https://start.spring.io</a:t>
            </a:r>
            <a:r>
              <a:rPr 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 를 사용한다.</a:t>
            </a:r>
            <a:endParaRPr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3872" y="2492896"/>
            <a:ext cx="6876256" cy="3060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5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IDE </a:t>
            </a:r>
            <a:r>
              <a:rPr lang="en-US" sz="5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</a:t>
            </a:r>
            <a:r>
              <a:rPr lang="en-US" sz="5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5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불러오기</a:t>
            </a:r>
            <a:endParaRPr sz="5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무료로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사용할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수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있는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IntelliJ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Community로도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개발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가능</a:t>
            </a:r>
            <a:endParaRPr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800" u="sng" dirty="0">
                <a:solidFill>
                  <a:schemeClr val="hlink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hlinkClick r:id="rId3"/>
              </a:rPr>
              <a:t>https://www.jetbrains.com/idea/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Download를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클릭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후 IntelliJ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Community버전을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다운로드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받는다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( Windows, Mac,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Linux를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지원한다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.)</a:t>
            </a:r>
            <a:endParaRPr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IntelliJ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Community를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실행한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후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Maven프로젝트를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sz="2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import한다</a:t>
            </a:r>
            <a:r>
              <a:rPr 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655</Words>
  <Application>Microsoft Office PowerPoint</Application>
  <PresentationFormat>화면 슬라이드 쇼(4:3)</PresentationFormat>
  <Paragraphs>161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Arial</vt:lpstr>
      <vt:lpstr>휴먼편지체</vt:lpstr>
      <vt:lpstr>Office 테마</vt:lpstr>
      <vt:lpstr>PowerPoint 프레젠테이션</vt:lpstr>
      <vt:lpstr>PowerPoint 프레젠테이션</vt:lpstr>
      <vt:lpstr>PowerPoint 프레젠테이션</vt:lpstr>
      <vt:lpstr>스프링 부트가 등장한 이유</vt:lpstr>
      <vt:lpstr>스프링 부트란?</vt:lpstr>
      <vt:lpstr>스프링 부트 요구사항</vt:lpstr>
      <vt:lpstr>PowerPoint 프레젠테이션</vt:lpstr>
      <vt:lpstr>스프링 프로젝트 시작하기</vt:lpstr>
      <vt:lpstr>IDE 에서 불러오기</vt:lpstr>
      <vt:lpstr>Spring Boot 프로젝트 구조</vt:lpstr>
      <vt:lpstr>pom.xml  1/3</vt:lpstr>
      <vt:lpstr>pom.xml  2/3</vt:lpstr>
      <vt:lpstr>spring-boot-starter-web</vt:lpstr>
      <vt:lpstr>pom.xml 3/3</vt:lpstr>
      <vt:lpstr>PowerPoint 프레젠테이션</vt:lpstr>
      <vt:lpstr>스프링 부트 애플리케이션 실행은?</vt:lpstr>
      <vt:lpstr>실행 결과 1/2</vt:lpstr>
      <vt:lpstr>실행 결과 2/2</vt:lpstr>
      <vt:lpstr>PowerPoint 프레젠테이션</vt:lpstr>
      <vt:lpstr>@SpringBootApplication</vt:lpstr>
      <vt:lpstr>기존 DataSource를 위한 Bean설정</vt:lpstr>
      <vt:lpstr>Auto Configuration</vt:lpstr>
      <vt:lpstr>application.properties</vt:lpstr>
      <vt:lpstr>DataSource Test</vt:lpstr>
      <vt:lpstr>PowerPoint 프레젠테이션</vt:lpstr>
      <vt:lpstr>Role.java</vt:lpstr>
      <vt:lpstr>RoleDaoSqls.java</vt:lpstr>
      <vt:lpstr>RoleDao.java</vt:lpstr>
      <vt:lpstr>schema.sql</vt:lpstr>
      <vt:lpstr>data.sql</vt:lpstr>
      <vt:lpstr>RoleDaoTest</vt:lpstr>
      <vt:lpstr>PowerPoint 프레젠테이션</vt:lpstr>
      <vt:lpstr>RoleService.java</vt:lpstr>
      <vt:lpstr>RoleServiceImpl.java</vt:lpstr>
      <vt:lpstr>RoleServiceTest.java</vt:lpstr>
      <vt:lpstr>PowerPoint 프레젠테이션</vt:lpstr>
      <vt:lpstr>RoleApiController.java</vt:lpstr>
      <vt:lpstr>Thimeleaf 관련 의존성 추가</vt:lpstr>
      <vt:lpstr>RoleController.java</vt:lpstr>
      <vt:lpstr>roles.html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connect</dc:creator>
  <cp:lastModifiedBy>connect</cp:lastModifiedBy>
  <cp:revision>3</cp:revision>
  <dcterms:modified xsi:type="dcterms:W3CDTF">2018-11-12T12:04:30Z</dcterms:modified>
</cp:coreProperties>
</file>