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5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8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25.png"/><Relationship Id="rId10" Type="http://schemas.openxmlformats.org/officeDocument/2006/relationships/image" Target="../media/image82.png"/><Relationship Id="rId4" Type="http://schemas.openxmlformats.org/officeDocument/2006/relationships/image" Target="../media/image13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4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88.png"/><Relationship Id="rId5" Type="http://schemas.openxmlformats.org/officeDocument/2006/relationships/image" Target="../media/image25.png"/><Relationship Id="rId10" Type="http://schemas.openxmlformats.org/officeDocument/2006/relationships/image" Target="../media/image52.png"/><Relationship Id="rId4" Type="http://schemas.openxmlformats.org/officeDocument/2006/relationships/image" Target="../media/image13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25.png"/><Relationship Id="rId10" Type="http://schemas.openxmlformats.org/officeDocument/2006/relationships/image" Target="../media/image91.png"/><Relationship Id="rId4" Type="http://schemas.openxmlformats.org/officeDocument/2006/relationships/image" Target="../media/image13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2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7.png"/><Relationship Id="rId5" Type="http://schemas.openxmlformats.org/officeDocument/2006/relationships/image" Target="../media/image13.png"/><Relationship Id="rId10" Type="http://schemas.openxmlformats.org/officeDocument/2006/relationships/image" Target="../media/image96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2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0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3.png"/><Relationship Id="rId5" Type="http://schemas.openxmlformats.org/officeDocument/2006/relationships/image" Target="../media/image13.png"/><Relationship Id="rId10" Type="http://schemas.openxmlformats.org/officeDocument/2006/relationships/image" Target="../media/image62.png"/><Relationship Id="rId4" Type="http://schemas.openxmlformats.org/officeDocument/2006/relationships/image" Target="../media/image24.png"/><Relationship Id="rId9" Type="http://schemas.openxmlformats.org/officeDocument/2006/relationships/image" Target="../media/image56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10" Type="http://schemas.openxmlformats.org/officeDocument/2006/relationships/image" Target="../media/image68.png"/><Relationship Id="rId4" Type="http://schemas.openxmlformats.org/officeDocument/2006/relationships/image" Target="../media/image13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73.png"/><Relationship Id="rId2" Type="http://schemas.openxmlformats.org/officeDocument/2006/relationships/image" Target="../media/image5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25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13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25.png"/><Relationship Id="rId10" Type="http://schemas.openxmlformats.org/officeDocument/2006/relationships/image" Target="../media/image79.png"/><Relationship Id="rId4" Type="http://schemas.openxmlformats.org/officeDocument/2006/relationships/image" Target="../media/image13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9811" y="7879502"/>
            <a:ext cx="2343939" cy="1148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420" y="3590173"/>
            <a:ext cx="6112690" cy="6936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5700" y="1371843"/>
            <a:ext cx="9367400" cy="2358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9811" y="9234242"/>
            <a:ext cx="2267786" cy="477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034791"/>
            <a:ext cx="408002" cy="392089"/>
            <a:chOff x="6049186" y="1034791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034791"/>
              <a:ext cx="408002" cy="3920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0868" y="958268"/>
            <a:ext cx="4033634" cy="5877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1282" y="3325168"/>
            <a:ext cx="6490758" cy="54436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253187" y="1644361"/>
            <a:ext cx="3053670" cy="1265092"/>
            <a:chOff x="6253187" y="1644361"/>
            <a:chExt cx="3053670" cy="126509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3187" y="1644361"/>
              <a:ext cx="3053670" cy="1265092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91282" y="6931980"/>
            <a:ext cx="11703377" cy="1382443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223883" y="5553033"/>
            <a:ext cx="5005320" cy="968772"/>
            <a:chOff x="6223883" y="5553033"/>
            <a:chExt cx="5005320" cy="96877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3883" y="5553033"/>
              <a:ext cx="5005320" cy="968772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7820" y="4670487"/>
            <a:ext cx="9132634" cy="58779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083326" y="4742812"/>
            <a:ext cx="408002" cy="392089"/>
            <a:chOff x="6083326" y="4742812"/>
            <a:chExt cx="408002" cy="39208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83326" y="4742812"/>
              <a:ext cx="408002" cy="3920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759124" y="6272613"/>
            <a:ext cx="186805" cy="9524"/>
            <a:chOff x="13759124" y="6272613"/>
            <a:chExt cx="186805" cy="952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59124" y="6272613"/>
              <a:ext cx="18680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86447" y="2399207"/>
            <a:ext cx="8368226" cy="4807279"/>
            <a:chOff x="6086447" y="2399207"/>
            <a:chExt cx="8368226" cy="480727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6447" y="2399207"/>
              <a:ext cx="8368226" cy="4807279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1699" y="7488180"/>
            <a:ext cx="11063320" cy="54436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882446" y="1327831"/>
            <a:ext cx="408002" cy="392089"/>
            <a:chOff x="5882446" y="1327831"/>
            <a:chExt cx="408002" cy="39208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882446" y="1327831"/>
              <a:ext cx="408002" cy="392089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90173" y="1257534"/>
            <a:ext cx="7916576" cy="587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034791"/>
            <a:ext cx="408002" cy="392089"/>
            <a:chOff x="6049186" y="1034791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034791"/>
              <a:ext cx="408002" cy="3920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0868" y="958268"/>
            <a:ext cx="3580138" cy="5877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071905" y="1608616"/>
            <a:ext cx="10863307" cy="6703979"/>
            <a:chOff x="6097583" y="1678222"/>
            <a:chExt cx="10863307" cy="670397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583" y="1678222"/>
              <a:ext cx="10863307" cy="670397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72096" y="8393630"/>
            <a:ext cx="6538481" cy="587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4100" y="1070211"/>
            <a:ext cx="293347" cy="281905"/>
            <a:chOff x="5854100" y="1070211"/>
            <a:chExt cx="293347" cy="28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854100" y="1070211"/>
              <a:ext cx="293347" cy="28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4100" y="3496321"/>
            <a:ext cx="293347" cy="281905"/>
            <a:chOff x="5854100" y="3496321"/>
            <a:chExt cx="293347" cy="28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854100" y="3496321"/>
              <a:ext cx="293347" cy="28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0206" y="940677"/>
            <a:ext cx="9382291" cy="87235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469" y="2231517"/>
            <a:ext cx="3741390" cy="141101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3516" y="1690640"/>
            <a:ext cx="781279" cy="78359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13825" y="2148978"/>
            <a:ext cx="9367730" cy="87235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873148" y="2269616"/>
            <a:ext cx="293347" cy="281905"/>
            <a:chOff x="5873148" y="2269616"/>
            <a:chExt cx="293347" cy="2819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873148" y="2269616"/>
              <a:ext cx="293347" cy="28190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0206" y="3356757"/>
            <a:ext cx="9401349" cy="125330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90778" y="5025368"/>
            <a:ext cx="9390777" cy="872358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854100" y="5046440"/>
            <a:ext cx="293347" cy="281905"/>
            <a:chOff x="5854100" y="5046440"/>
            <a:chExt cx="293347" cy="28190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854100" y="5046440"/>
              <a:ext cx="293347" cy="281905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56986" y="6420991"/>
            <a:ext cx="9405511" cy="1253301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854100" y="6405818"/>
            <a:ext cx="293347" cy="281905"/>
            <a:chOff x="5854100" y="6405818"/>
            <a:chExt cx="293347" cy="2819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854100" y="6405818"/>
              <a:ext cx="293347" cy="28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7667" y="4854537"/>
            <a:ext cx="423025" cy="406526"/>
            <a:chOff x="7887667" y="4854537"/>
            <a:chExt cx="423025" cy="406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887667" y="4854537"/>
              <a:ext cx="423025" cy="406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20320" y="7362272"/>
            <a:ext cx="423025" cy="406526"/>
            <a:chOff x="12620320" y="7362272"/>
            <a:chExt cx="423025" cy="4065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620320" y="7362272"/>
              <a:ext cx="423025" cy="4065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20320" y="4852694"/>
            <a:ext cx="423025" cy="406526"/>
            <a:chOff x="12620320" y="4852694"/>
            <a:chExt cx="423025" cy="4065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620320" y="4852694"/>
              <a:ext cx="423025" cy="406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40048" y="7364115"/>
            <a:ext cx="423025" cy="406526"/>
            <a:chOff x="7840048" y="7364115"/>
            <a:chExt cx="423025" cy="4065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840048" y="7364115"/>
              <a:ext cx="423025" cy="40652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4266" y="9688543"/>
            <a:ext cx="1741007" cy="2625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6430" y="4693335"/>
            <a:ext cx="1658918" cy="6826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78334" y="5327610"/>
            <a:ext cx="2561054" cy="4185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09144" y="7202916"/>
            <a:ext cx="2024346" cy="76836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16668" y="4693335"/>
            <a:ext cx="4112423" cy="76836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58572" y="5337058"/>
            <a:ext cx="2526168" cy="12756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28868" y="7202916"/>
            <a:ext cx="3607146" cy="7683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2314" y="1190750"/>
            <a:ext cx="2456059" cy="861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5110706" cy="8903120"/>
            <a:chOff x="628728" y="597962"/>
            <a:chExt cx="5110706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5110706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8014" y="3342524"/>
            <a:ext cx="186805" cy="302245"/>
            <a:chOff x="15188014" y="3342524"/>
            <a:chExt cx="186805" cy="3022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188014" y="3342524"/>
              <a:ext cx="186805" cy="9524"/>
              <a:chOff x="15188014" y="3342524"/>
              <a:chExt cx="186805" cy="952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5188014" y="3342524"/>
                <a:ext cx="186805" cy="952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188014" y="3635245"/>
              <a:ext cx="186805" cy="9524"/>
              <a:chOff x="15188014" y="3635245"/>
              <a:chExt cx="186805" cy="95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5188014" y="3635245"/>
                <a:ext cx="186805" cy="952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188014" y="3816685"/>
            <a:ext cx="186805" cy="9524"/>
            <a:chOff x="15188014" y="3816685"/>
            <a:chExt cx="186805" cy="95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188014" y="3816685"/>
              <a:ext cx="186805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88014" y="4435325"/>
            <a:ext cx="186805" cy="9524"/>
            <a:chOff x="15188014" y="4435325"/>
            <a:chExt cx="186805" cy="9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188014" y="4435325"/>
              <a:ext cx="18680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7169" y="4113866"/>
            <a:ext cx="2272603" cy="54726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7039" y="3328258"/>
            <a:ext cx="2122176" cy="88683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469" y="2231517"/>
            <a:ext cx="3047380" cy="124808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3516" y="1690640"/>
            <a:ext cx="762231" cy="79122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555411" y="5555302"/>
            <a:ext cx="641174" cy="616166"/>
            <a:chOff x="2555411" y="5555302"/>
            <a:chExt cx="641174" cy="61616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555411" y="5555302"/>
              <a:ext cx="641174" cy="61616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62780" y="4615750"/>
            <a:ext cx="2349397" cy="214369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227707" y="913919"/>
            <a:ext cx="11123721" cy="3734211"/>
            <a:chOff x="6227707" y="913919"/>
            <a:chExt cx="11123721" cy="373421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7707" y="913919"/>
              <a:ext cx="11123721" cy="373421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96975" y="5517740"/>
            <a:ext cx="2607312" cy="4426328"/>
            <a:chOff x="9696975" y="5517740"/>
            <a:chExt cx="2607312" cy="442632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6975" y="5517740"/>
              <a:ext cx="2607312" cy="44263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227707" y="5525698"/>
            <a:ext cx="2410899" cy="1316549"/>
            <a:chOff x="6227707" y="5525698"/>
            <a:chExt cx="2410899" cy="131654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7707" y="5525698"/>
              <a:ext cx="2410899" cy="131654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566254" y="6183972"/>
            <a:ext cx="1889579" cy="2265229"/>
            <a:chOff x="13092343" y="5306734"/>
            <a:chExt cx="1889579" cy="2265229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92343" y="5306734"/>
              <a:ext cx="1889579" cy="22652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842797" y="7285601"/>
            <a:ext cx="2463004" cy="2915829"/>
            <a:chOff x="6842797" y="7285601"/>
            <a:chExt cx="2463004" cy="291582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42797" y="7285601"/>
              <a:ext cx="2463004" cy="29158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357503" y="7992223"/>
            <a:ext cx="1594299" cy="1594299"/>
            <a:chOff x="13780520" y="8382200"/>
            <a:chExt cx="1594299" cy="159429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80520" y="8382200"/>
              <a:ext cx="1594299" cy="159429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487782" y="4870554"/>
            <a:ext cx="3232303" cy="3232303"/>
            <a:chOff x="15053411" y="5565656"/>
            <a:chExt cx="3232303" cy="323230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53411" y="5565656"/>
              <a:ext cx="3232303" cy="3232303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36281" y="4725725"/>
            <a:ext cx="8121105" cy="676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88415" cy="8903120"/>
            <a:chOff x="628728" y="597962"/>
            <a:chExt cx="4788415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88415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759124" y="6272613"/>
            <a:ext cx="186805" cy="9524"/>
            <a:chOff x="13759124" y="6272613"/>
            <a:chExt cx="186805" cy="952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59124" y="6272613"/>
              <a:ext cx="18680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6838" y="2293005"/>
            <a:ext cx="4112618" cy="22762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0344" y="4420967"/>
            <a:ext cx="3002891" cy="134853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542566" y="698765"/>
            <a:ext cx="7710205" cy="3341769"/>
            <a:chOff x="6542566" y="698765"/>
            <a:chExt cx="7710205" cy="334176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2566" y="698765"/>
              <a:ext cx="7710205" cy="334176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542566" y="3816685"/>
            <a:ext cx="7635408" cy="3137947"/>
            <a:chOff x="6542566" y="3816685"/>
            <a:chExt cx="7635408" cy="313794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2566" y="3816685"/>
              <a:ext cx="7635408" cy="31379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588281" y="6718199"/>
            <a:ext cx="7589694" cy="3087733"/>
            <a:chOff x="6588281" y="6718199"/>
            <a:chExt cx="7589694" cy="308773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8281" y="6718199"/>
              <a:ext cx="7589694" cy="308773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21431" y="2170152"/>
            <a:ext cx="5628048" cy="67655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21431" y="5378088"/>
            <a:ext cx="5803572" cy="676553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67073" y="8358861"/>
            <a:ext cx="5670220" cy="676553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127521" y="5914460"/>
            <a:ext cx="5750018" cy="249593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702348" y="6573883"/>
            <a:ext cx="641174" cy="616166"/>
            <a:chOff x="2702348" y="6573883"/>
            <a:chExt cx="641174" cy="61616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60000">
              <a:off x="2702348" y="6573883"/>
              <a:ext cx="641174" cy="616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261649"/>
            <a:ext cx="408002" cy="392089"/>
            <a:chOff x="6049186" y="1261649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261649"/>
              <a:ext cx="408002" cy="392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88014" y="3342524"/>
            <a:ext cx="186805" cy="302245"/>
            <a:chOff x="15188014" y="3342524"/>
            <a:chExt cx="186805" cy="3022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188014" y="3342524"/>
              <a:ext cx="186805" cy="9524"/>
              <a:chOff x="15188014" y="3342524"/>
              <a:chExt cx="186805" cy="95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0800000">
                <a:off x="15188014" y="3342524"/>
                <a:ext cx="186805" cy="952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188014" y="3635245"/>
              <a:ext cx="186805" cy="9524"/>
              <a:chOff x="15188014" y="3635245"/>
              <a:chExt cx="186805" cy="952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0800000">
                <a:off x="15188014" y="3635245"/>
                <a:ext cx="186805" cy="952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188014" y="3816685"/>
            <a:ext cx="186805" cy="9524"/>
            <a:chOff x="15188014" y="3816685"/>
            <a:chExt cx="186805" cy="9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5188014" y="3816685"/>
              <a:ext cx="186805" cy="9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88014" y="4435325"/>
            <a:ext cx="186805" cy="9524"/>
            <a:chOff x="15188014" y="4435325"/>
            <a:chExt cx="186805" cy="9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5188014" y="4435325"/>
              <a:ext cx="18680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332363" y="8382200"/>
            <a:ext cx="186805" cy="9524"/>
            <a:chOff x="15332363" y="8382200"/>
            <a:chExt cx="186805" cy="952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2363" y="8382200"/>
              <a:ext cx="186805" cy="95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0866" y="1185122"/>
            <a:ext cx="688919" cy="5211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82669" y="4197871"/>
            <a:ext cx="11559377" cy="54436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858854" y="2079208"/>
            <a:ext cx="11664003" cy="1765164"/>
            <a:chOff x="5858854" y="2079208"/>
            <a:chExt cx="11664003" cy="176516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8854" y="2079208"/>
              <a:ext cx="11664003" cy="176516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986329" y="5150814"/>
            <a:ext cx="408002" cy="392089"/>
            <a:chOff x="5986329" y="5150814"/>
            <a:chExt cx="408002" cy="39208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86329" y="5150814"/>
              <a:ext cx="408002" cy="392089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3515" y="5120001"/>
            <a:ext cx="688919" cy="52112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82668" y="8213315"/>
            <a:ext cx="10580386" cy="54436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944567" y="5789406"/>
            <a:ext cx="11492575" cy="1987522"/>
            <a:chOff x="5858854" y="5860939"/>
            <a:chExt cx="11492575" cy="198752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8854" y="5860939"/>
              <a:ext cx="11492575" cy="1987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034791"/>
            <a:ext cx="408002" cy="392089"/>
            <a:chOff x="6049186" y="1034791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034791"/>
              <a:ext cx="408002" cy="392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0868" y="958268"/>
            <a:ext cx="698253" cy="5211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049186" y="5287957"/>
            <a:ext cx="408002" cy="392089"/>
            <a:chOff x="6049186" y="5287957"/>
            <a:chExt cx="408002" cy="39208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5287957"/>
              <a:ext cx="408002" cy="39208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3515" y="5234287"/>
            <a:ext cx="688919" cy="52112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39273" y="4554078"/>
            <a:ext cx="10966663" cy="54436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802355" y="1632169"/>
            <a:ext cx="11886755" cy="2340894"/>
            <a:chOff x="5820900" y="1759210"/>
            <a:chExt cx="11886755" cy="234089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0900" y="1759210"/>
              <a:ext cx="11886755" cy="234089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885155" y="5921984"/>
            <a:ext cx="12062857" cy="2221775"/>
            <a:chOff x="5994286" y="6160425"/>
            <a:chExt cx="12062857" cy="222177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4286" y="6160425"/>
              <a:ext cx="12062857" cy="2221775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80239" y="8631319"/>
            <a:ext cx="8587377" cy="5443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034791"/>
            <a:ext cx="408002" cy="392089"/>
            <a:chOff x="6049186" y="1034791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034791"/>
              <a:ext cx="408002" cy="3920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0868" y="958268"/>
            <a:ext cx="688919" cy="5211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75239" y="4290815"/>
            <a:ext cx="6080767" cy="54436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921180" y="1811438"/>
            <a:ext cx="11534653" cy="2191895"/>
            <a:chOff x="5996951" y="1624790"/>
            <a:chExt cx="11534653" cy="219189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6951" y="1624790"/>
              <a:ext cx="11534653" cy="2191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9186" y="1034791"/>
            <a:ext cx="408002" cy="392089"/>
            <a:chOff x="6049186" y="1034791"/>
            <a:chExt cx="408002" cy="392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1034791"/>
              <a:ext cx="408002" cy="3920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0868" y="958268"/>
            <a:ext cx="5572662" cy="5877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038930" y="3334519"/>
            <a:ext cx="408002" cy="392089"/>
            <a:chOff x="6038930" y="3334519"/>
            <a:chExt cx="408002" cy="39208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38930" y="3334519"/>
              <a:ext cx="408002" cy="39208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222" y="4489534"/>
            <a:ext cx="3902862" cy="132872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011429" y="1595299"/>
            <a:ext cx="6171429" cy="1316343"/>
            <a:chOff x="6011429" y="1595299"/>
            <a:chExt cx="6171429" cy="13163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1429" y="1595299"/>
              <a:ext cx="6171429" cy="131634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33872" y="3216218"/>
            <a:ext cx="5497072" cy="58779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086447" y="3883805"/>
            <a:ext cx="6309989" cy="1313160"/>
            <a:chOff x="6086447" y="3883805"/>
            <a:chExt cx="6309989" cy="131316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6447" y="3883805"/>
              <a:ext cx="6309989" cy="131316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176997" y="5996221"/>
            <a:ext cx="5853947" cy="1369674"/>
            <a:chOff x="6176997" y="5996221"/>
            <a:chExt cx="5853947" cy="136967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76997" y="5996221"/>
              <a:ext cx="5853947" cy="136967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049186" y="5412498"/>
            <a:ext cx="408002" cy="392089"/>
            <a:chOff x="6049186" y="5412498"/>
            <a:chExt cx="408002" cy="39208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49186" y="5412498"/>
              <a:ext cx="408002" cy="392089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19373" y="5306668"/>
            <a:ext cx="3755281" cy="58779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20677" y="7471858"/>
            <a:ext cx="5063548" cy="58779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6057977" y="7534859"/>
            <a:ext cx="408002" cy="392089"/>
            <a:chOff x="6057977" y="7534859"/>
            <a:chExt cx="408002" cy="392089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57977" y="7534859"/>
              <a:ext cx="408002" cy="39208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138902" y="8094489"/>
            <a:ext cx="6171429" cy="1406593"/>
            <a:chOff x="6138902" y="8094489"/>
            <a:chExt cx="6171429" cy="1406593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8902" y="8094489"/>
              <a:ext cx="6171429" cy="1406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4711663" cy="8903120"/>
            <a:chOff x="628728" y="597962"/>
            <a:chExt cx="4711663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4711663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29203" y="3641090"/>
            <a:ext cx="186805" cy="9524"/>
            <a:chOff x="11229203" y="3641090"/>
            <a:chExt cx="186805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9203" y="3641090"/>
              <a:ext cx="186805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25354" y="3189659"/>
            <a:ext cx="186805" cy="9524"/>
            <a:chOff x="12625354" y="3189659"/>
            <a:chExt cx="18680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25354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5637" y="3189659"/>
            <a:ext cx="186805" cy="9524"/>
            <a:chOff x="11675637" y="3189659"/>
            <a:chExt cx="18680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675637" y="3189659"/>
              <a:ext cx="186805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8014" y="3342524"/>
            <a:ext cx="186805" cy="302245"/>
            <a:chOff x="15188014" y="3342524"/>
            <a:chExt cx="186805" cy="3022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188014" y="3342524"/>
              <a:ext cx="186805" cy="9524"/>
              <a:chOff x="15188014" y="3342524"/>
              <a:chExt cx="186805" cy="952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5188014" y="3342524"/>
                <a:ext cx="186805" cy="952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188014" y="3635245"/>
              <a:ext cx="186805" cy="9524"/>
              <a:chOff x="15188014" y="3635245"/>
              <a:chExt cx="186805" cy="95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5188014" y="3635245"/>
                <a:ext cx="186805" cy="952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188014" y="3816685"/>
            <a:ext cx="186805" cy="9524"/>
            <a:chOff x="15188014" y="3816685"/>
            <a:chExt cx="186805" cy="95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188014" y="3816685"/>
              <a:ext cx="186805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88014" y="4435325"/>
            <a:ext cx="186805" cy="9524"/>
            <a:chOff x="15188014" y="4435325"/>
            <a:chExt cx="186805" cy="9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188014" y="4435325"/>
              <a:ext cx="18680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473" y="2144902"/>
            <a:ext cx="3816885" cy="22762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3516" y="1690640"/>
            <a:ext cx="771755" cy="78665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7222" y="4489534"/>
            <a:ext cx="3902862" cy="132872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197901" y="1950423"/>
            <a:ext cx="10436214" cy="3732525"/>
            <a:chOff x="6197901" y="1950423"/>
            <a:chExt cx="10436214" cy="373252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7901" y="1950423"/>
              <a:ext cx="10436214" cy="3732525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4413" y="6292064"/>
            <a:ext cx="11615776" cy="1959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전예린[ 학부재학 / 통계학과 ]</cp:lastModifiedBy>
  <cp:revision>3</cp:revision>
  <dcterms:created xsi:type="dcterms:W3CDTF">2023-06-07T14:19:50Z</dcterms:created>
  <dcterms:modified xsi:type="dcterms:W3CDTF">2023-06-07T05:40:52Z</dcterms:modified>
</cp:coreProperties>
</file>