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84" r:id="rId6"/>
    <p:sldId id="290" r:id="rId7"/>
    <p:sldId id="289" r:id="rId8"/>
    <p:sldId id="279" r:id="rId9"/>
    <p:sldId id="292" r:id="rId10"/>
    <p:sldId id="288" r:id="rId11"/>
    <p:sldId id="291" r:id="rId12"/>
  </p:sldIdLst>
  <p:sldSz cx="9144000" cy="5143500" type="screen16x9"/>
  <p:notesSz cx="6858000" cy="9144000"/>
  <p:kinsoku lang="ja-JP" invalStChars="、。，．・：；？！゛゜ヽヾゝゞ々’”）〕］｝〉》」』】°‰′″℃￠％!%),.:;?]}｡｣､･ﾞﾟ" invalEndChars="‘“（〔［｛〈《「『【￥＄$([\{｢￡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9B9"/>
    <a:srgbClr val="00D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5" autoAdjust="0"/>
    <p:restoredTop sz="83956" autoAdjust="0"/>
  </p:normalViewPr>
  <p:slideViewPr>
    <p:cSldViewPr snapToGrid="0" snapToObjects="1">
      <p:cViewPr varScale="1">
        <p:scale>
          <a:sx n="102" d="100"/>
          <a:sy n="102" d="100"/>
        </p:scale>
        <p:origin x="131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35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3566E-8AD6-C340-9D1B-48A66B74636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5C633-4166-B742-9E2C-2CB1A457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5C633-4166-B742-9E2C-2CB1A4575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9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el 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7C274-7F9F-8A42-BC3B-22A57B03D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00" y="2547282"/>
            <a:ext cx="6858000" cy="1348061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t-EE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354C82-C6E9-5745-8205-95F106A92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200" y="475200"/>
            <a:ext cx="3118498" cy="594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B921D79-8B27-EE4C-A94E-EAD65F6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4509-18BF-7642-AFD0-6C7B4A67420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B0653C-F36C-1D42-A508-5D820733B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E481578-8079-9C49-BD0D-1BDA4B61D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31421"/>
            <a:ext cx="6858000" cy="332399"/>
          </a:xfrm>
          <a:prstGeom prst="rect">
            <a:avLst/>
          </a:prstGeom>
        </p:spPr>
        <p:txBody>
          <a:bodyPr vert="horz" wrap="square" anchor="b" anchorCtr="0">
            <a:sp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 hall">
    <p:bg>
      <p:bgPr>
        <a:solidFill>
          <a:srgbClr val="BE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4509-18BF-7642-AFD0-6C7B4A67420A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D90C35-29A3-2C4A-9DFA-57EB4CF7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00" y="475200"/>
            <a:ext cx="6858000" cy="1348061"/>
          </a:xfrm>
        </p:spPr>
        <p:txBody>
          <a:bodyPr anchor="t"/>
          <a:lstStyle>
            <a:lvl1pPr algn="l">
              <a:defRPr sz="48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849988E9-21A0-4746-B59F-50111659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31421"/>
            <a:ext cx="6858000" cy="332399"/>
          </a:xfrm>
          <a:prstGeom prst="rect">
            <a:avLst/>
          </a:prstGeom>
        </p:spPr>
        <p:txBody>
          <a:bodyPr vert="horz" wrap="square" anchor="b" anchorCtr="0">
            <a:spAutoFit/>
          </a:bodyPr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slaid hall">
    <p:bg>
      <p:bgPr>
        <a:solidFill>
          <a:srgbClr val="BE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75199"/>
            <a:ext cx="7886700" cy="341632"/>
          </a:xfrm>
        </p:spPr>
        <p:txBody>
          <a:bodyPr/>
          <a:lstStyle>
            <a:lvl1pPr>
              <a:defRPr sz="24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1C459F7-EFC8-3840-808F-0696BB92C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200" y="1327780"/>
            <a:ext cx="8194675" cy="3251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/>
            </a:lvl1pPr>
            <a:lvl2pPr>
              <a:lnSpc>
                <a:spcPts val="2800"/>
              </a:lnSpc>
              <a:spcBef>
                <a:spcPts val="0"/>
              </a:spcBef>
              <a:defRPr/>
            </a:lvl2pPr>
            <a:lvl3pPr>
              <a:lnSpc>
                <a:spcPts val="28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1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slaid 2 tulpa hall">
    <p:bg>
      <p:bgPr>
        <a:solidFill>
          <a:srgbClr val="BE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75200"/>
            <a:ext cx="8193600" cy="341632"/>
          </a:xfrm>
        </p:spPr>
        <p:txBody>
          <a:bodyPr/>
          <a:lstStyle>
            <a:lvl1pPr>
              <a:defRPr sz="24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300EDD03-F49D-F741-B034-1FD23D3EC4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5200" y="1327780"/>
            <a:ext cx="3960000" cy="3252787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/>
            </a:lvl1pPr>
            <a:lvl2pPr>
              <a:lnSpc>
                <a:spcPts val="2800"/>
              </a:lnSpc>
              <a:spcBef>
                <a:spcPts val="0"/>
              </a:spcBef>
              <a:defRPr/>
            </a:lvl2pPr>
            <a:lvl3pPr>
              <a:lnSpc>
                <a:spcPts val="28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9B4811B4-C86C-D44E-95AE-55279373CE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8800" y="1327780"/>
            <a:ext cx="3960000" cy="3252787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/>
            </a:lvl1pPr>
            <a:lvl2pPr>
              <a:lnSpc>
                <a:spcPts val="2800"/>
              </a:lnSpc>
              <a:spcBef>
                <a:spcPts val="0"/>
              </a:spcBef>
              <a:defRPr/>
            </a:lvl2pPr>
            <a:lvl3pPr>
              <a:lnSpc>
                <a:spcPts val="28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2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slaid val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75199"/>
            <a:ext cx="7886700" cy="341632"/>
          </a:xfrm>
        </p:spPr>
        <p:txBody>
          <a:bodyPr/>
          <a:lstStyle>
            <a:lvl1pPr>
              <a:defRPr sz="24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C6EBD1E-F425-EB46-874B-FF49D5DBA9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200" y="1327780"/>
            <a:ext cx="8194675" cy="3251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/>
            </a:lvl1pPr>
            <a:lvl2pPr>
              <a:lnSpc>
                <a:spcPts val="2800"/>
              </a:lnSpc>
              <a:spcBef>
                <a:spcPts val="0"/>
              </a:spcBef>
              <a:defRPr/>
            </a:lvl2pPr>
            <a:lvl3pPr>
              <a:lnSpc>
                <a:spcPts val="28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34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slaid valge kaks tul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75200"/>
            <a:ext cx="8193600" cy="341632"/>
          </a:xfrm>
        </p:spPr>
        <p:txBody>
          <a:bodyPr/>
          <a:lstStyle>
            <a:lvl1pPr>
              <a:defRPr sz="24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E7C92C4D-528F-7645-B276-DEC24DFE57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5200" y="1327780"/>
            <a:ext cx="3960000" cy="3252787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/>
            </a:lvl1pPr>
            <a:lvl2pPr>
              <a:lnSpc>
                <a:spcPts val="2800"/>
              </a:lnSpc>
              <a:spcBef>
                <a:spcPts val="0"/>
              </a:spcBef>
              <a:defRPr/>
            </a:lvl2pPr>
            <a:lvl3pPr>
              <a:lnSpc>
                <a:spcPts val="28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E99F8925-25FC-B74A-9287-CAFF34948E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8800" y="1327780"/>
            <a:ext cx="3960000" cy="3252787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/>
            </a:lvl1pPr>
            <a:lvl2pPr>
              <a:lnSpc>
                <a:spcPts val="2800"/>
              </a:lnSpc>
              <a:spcBef>
                <a:spcPts val="0"/>
              </a:spcBef>
              <a:defRPr/>
            </a:lvl2pPr>
            <a:lvl3pPr>
              <a:lnSpc>
                <a:spcPts val="28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4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469360"/>
            <a:ext cx="3640602" cy="674031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t-EE" smtClean="0"/>
              <a:t>Drag picture to placeholder or click icon to add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E0652758-7079-9A4F-B1FC-DEA04F29F5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5200" y="1327780"/>
            <a:ext cx="3639600" cy="325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206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t-EE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568015"/>
            <a:ext cx="8157738" cy="196400"/>
          </a:xfrm>
        </p:spPr>
        <p:txBody>
          <a:bodyPr anchor="b"/>
          <a:lstStyle>
            <a:lvl1pPr>
              <a:defRPr sz="1380">
                <a:solidFill>
                  <a:schemeClr val="tx1"/>
                </a:solidFill>
              </a:defRPr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el E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7C274-7F9F-8A42-BC3B-22A57B03D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00" y="2547282"/>
            <a:ext cx="6858000" cy="1348061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B921D79-8B27-EE4C-A94E-EAD65F6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4509-18BF-7642-AFD0-6C7B4A67420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B0653C-F36C-1D42-A508-5D820733B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E481578-8079-9C49-BD0D-1BDA4B61D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31421"/>
            <a:ext cx="6858000" cy="332399"/>
          </a:xfrm>
          <a:prstGeom prst="rect">
            <a:avLst/>
          </a:prstGeom>
        </p:spPr>
        <p:txBody>
          <a:bodyPr vert="horz" wrap="square" anchor="b" anchorCtr="0">
            <a:sp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FCBFFE-9A72-9447-97DD-2BFE071A4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200" y="475200"/>
            <a:ext cx="3029396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pealkir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4509-18BF-7642-AFD0-6C7B4A67420A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D90C35-29A3-2C4A-9DFA-57EB4CF7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67" y="466734"/>
            <a:ext cx="8847666" cy="1348061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t-EE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849988E9-21A0-4746-B59F-50111659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31421"/>
            <a:ext cx="6858000" cy="332399"/>
          </a:xfrm>
          <a:prstGeom prst="rect">
            <a:avLst/>
          </a:prstGeom>
        </p:spPr>
        <p:txBody>
          <a:bodyPr vert="horz" wrap="square" anchor="b" anchorCtr="0">
            <a:sp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sla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75199"/>
            <a:ext cx="7886700" cy="3416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1C459F7-EFC8-3840-808F-0696BB92C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200" y="1327780"/>
            <a:ext cx="8194675" cy="3251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0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slaid 2 tulp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75200"/>
            <a:ext cx="8193600" cy="3416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300EDD03-F49D-F741-B034-1FD23D3EC4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5200" y="1327780"/>
            <a:ext cx="3960000" cy="3252787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9B4811B4-C86C-D44E-95AE-55279373CE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08800" y="1327780"/>
            <a:ext cx="3960000" cy="3252787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ts val="28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allkirjag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206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t-EE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568015"/>
            <a:ext cx="8157738" cy="196400"/>
          </a:xfrm>
        </p:spPr>
        <p:txBody>
          <a:bodyPr anchor="b"/>
          <a:lstStyle>
            <a:lvl1pPr>
              <a:defRPr sz="1380">
                <a:solidFill>
                  <a:schemeClr val="bg1"/>
                </a:solidFill>
              </a:defRPr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allkirjaga pildi p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t-EE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4386207"/>
            <a:ext cx="8157738" cy="341632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 EST hall">
    <p:bg>
      <p:bgPr>
        <a:solidFill>
          <a:srgbClr val="BE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7C274-7F9F-8A42-BC3B-22A57B03D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00" y="1648792"/>
            <a:ext cx="6858000" cy="2246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5CFA49-41C7-4B4C-98C8-14FE42B0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31421"/>
            <a:ext cx="6858000" cy="332399"/>
          </a:xfrm>
          <a:prstGeom prst="rect">
            <a:avLst/>
          </a:prstGeom>
        </p:spPr>
        <p:txBody>
          <a:bodyPr vert="horz" wrap="square" anchor="b" anchorCtr="0">
            <a:spAutoFit/>
          </a:bodyPr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354C82-C6E9-5745-8205-95F106A92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200" y="475200"/>
            <a:ext cx="3118498" cy="594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B921D79-8B27-EE4C-A94E-EAD65F6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4509-18BF-7642-AFD0-6C7B4A67420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B0653C-F36C-1D42-A508-5D820733B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el ENG hall">
    <p:bg>
      <p:bgPr>
        <a:solidFill>
          <a:srgbClr val="BE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7C274-7F9F-8A42-BC3B-22A57B03D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00" y="1648792"/>
            <a:ext cx="6858000" cy="2246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t-EE" smtClean="0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B921D79-8B27-EE4C-A94E-EAD65F6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4509-18BF-7642-AFD0-6C7B4A67420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B0653C-F36C-1D42-A508-5D820733B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B85AC-293B-474A-9C7A-CA1FF998CE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E481578-8079-9C49-BD0D-1BDA4B61D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31421"/>
            <a:ext cx="6858000" cy="332399"/>
          </a:xfrm>
          <a:prstGeom prst="rect">
            <a:avLst/>
          </a:prstGeom>
        </p:spPr>
        <p:txBody>
          <a:bodyPr vert="horz" wrap="square" anchor="b" anchorCtr="0">
            <a:spAutoFit/>
          </a:bodyPr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FCBFFE-9A72-9447-97DD-2BFE071A4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200" y="475200"/>
            <a:ext cx="3029396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200" y="475199"/>
            <a:ext cx="5639850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t-E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200" y="1369219"/>
            <a:ext cx="8193600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200" y="4700895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FranklinGothic URW Book" pitchFamily="2" charset="77"/>
              </a:defRPr>
            </a:lvl1pPr>
          </a:lstStyle>
          <a:p>
            <a:fld id="{0EC24509-18BF-7642-AFD0-6C7B4A67420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400" y="4700895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FranklinGothic URW Book" pitchFamily="2" charset="77"/>
              </a:defRPr>
            </a:lvl1pPr>
          </a:lstStyle>
          <a:p>
            <a:fld id="{8F5B85AC-293B-474A-9C7A-CA1FF998CE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4" r:id="rId2"/>
    <p:sldLayoutId id="2147483695" r:id="rId3"/>
    <p:sldLayoutId id="2147483696" r:id="rId4"/>
    <p:sldLayoutId id="2147483697" r:id="rId5"/>
    <p:sldLayoutId id="2147483689" r:id="rId6"/>
    <p:sldLayoutId id="2147483688" r:id="rId7"/>
    <p:sldLayoutId id="2147483683" r:id="rId8"/>
    <p:sldLayoutId id="2147483692" r:id="rId9"/>
    <p:sldLayoutId id="2147483663" r:id="rId10"/>
    <p:sldLayoutId id="2147483684" r:id="rId11"/>
    <p:sldLayoutId id="2147483690" r:id="rId12"/>
    <p:sldLayoutId id="2147483664" r:id="rId13"/>
    <p:sldLayoutId id="2147483665" r:id="rId14"/>
    <p:sldLayoutId id="2147483669" r:id="rId15"/>
    <p:sldLayoutId id="2147483698" r:id="rId16"/>
  </p:sldLayoutIdLst>
  <p:txStyles>
    <p:titleStyle>
      <a:lvl1pPr algn="l" defTabSz="685800" rtl="0" eaLnBrk="1" fontAlgn="t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FranklinGothic URW Demi" pitchFamily="2" charset="77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FranklinGothic URW Book" pitchFamily="2" charset="77"/>
          <a:ea typeface="+mn-ea"/>
          <a:cs typeface="+mn-cs"/>
        </a:defRPr>
      </a:lvl1pPr>
      <a:lvl2pPr marL="36000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FranklinGothic URW Book" pitchFamily="2" charset="77"/>
          <a:ea typeface="+mn-ea"/>
          <a:cs typeface="+mn-cs"/>
        </a:defRPr>
      </a:lvl2pPr>
      <a:lvl3pPr marL="72000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Gothic URW Book" pitchFamily="2" charset="77"/>
          <a:ea typeface="+mn-ea"/>
          <a:cs typeface="+mn-cs"/>
        </a:defRPr>
      </a:lvl3pPr>
      <a:lvl4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80" b="0" i="0" kern="1200">
          <a:solidFill>
            <a:schemeClr val="tx1"/>
          </a:solidFill>
          <a:latin typeface="FranklinGothic URW Book" pitchFamily="2" charset="77"/>
          <a:ea typeface="+mn-ea"/>
          <a:cs typeface="+mn-cs"/>
        </a:defRPr>
      </a:lvl4pPr>
      <a:lvl5pPr marL="180000" indent="-18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F5A57-9267-644B-8A9A-7B7D8571C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97" y="2554676"/>
            <a:ext cx="6520703" cy="1572676"/>
          </a:xfrm>
        </p:spPr>
        <p:txBody>
          <a:bodyPr vert="horz" wrap="none">
            <a:normAutofit/>
          </a:bodyPr>
          <a:lstStyle/>
          <a:p>
            <a:r>
              <a:rPr lang="en-US" dirty="0" err="1" smtClean="0"/>
              <a:t>Programmeerimine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16F1D9-E85A-A14A-AD9C-94011C19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4225266"/>
            <a:ext cx="6858000" cy="338554"/>
          </a:xfrm>
        </p:spPr>
        <p:txBody>
          <a:bodyPr/>
          <a:lstStyle/>
          <a:p>
            <a:pPr algn="r"/>
            <a:r>
              <a:rPr lang="et-EE" b="0" dirty="0" err="1" smtClean="0"/>
              <a:t>Javascript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046361" y="3049367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43418"/>
            <a:ext cx="478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Valminud Hariduse Infotehnoloogia Sihtasutuse IT Akadeemia programmi toel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65656" y="48434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>
                <a:solidFill>
                  <a:schemeClr val="bg1"/>
                </a:solidFill>
              </a:rPr>
              <a:t>ver 1.1</a:t>
            </a:r>
          </a:p>
        </p:txBody>
      </p:sp>
    </p:spTree>
    <p:extLst>
      <p:ext uri="{BB962C8B-B14F-4D97-AF65-F5344CB8AC3E}">
        <p14:creationId xmlns:p14="http://schemas.microsoft.com/office/powerpoint/2010/main" val="17661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Javascript</a:t>
            </a:r>
            <a:r>
              <a:rPr lang="et-EE" dirty="0" smtClean="0"/>
              <a:t> - tüübid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t-EE" dirty="0" smtClean="0"/>
              <a:t>String/sõne – "Sõna" </a:t>
            </a:r>
            <a:r>
              <a:rPr lang="et-EE" dirty="0"/>
              <a:t>või </a:t>
            </a:r>
            <a:r>
              <a:rPr lang="et-EE" dirty="0" smtClean="0"/>
              <a:t>'sõna</a:t>
            </a:r>
            <a:r>
              <a:rPr lang="et-EE" dirty="0" smtClean="0"/>
              <a:t>‘</a:t>
            </a:r>
          </a:p>
          <a:p>
            <a:pPr marL="342900" indent="-342900">
              <a:buFontTx/>
              <a:buChar char="•"/>
            </a:pPr>
            <a:r>
              <a:rPr lang="et-EE" dirty="0" smtClean="0"/>
              <a:t>Number – 1 või 1.234</a:t>
            </a:r>
          </a:p>
          <a:p>
            <a:pPr marL="342900" indent="-342900">
              <a:buFontTx/>
              <a:buChar char="•"/>
            </a:pPr>
            <a:r>
              <a:rPr lang="et-EE" dirty="0" smtClean="0"/>
              <a:t>Tõeväärtus – </a:t>
            </a:r>
            <a:r>
              <a:rPr lang="et-EE" dirty="0" err="1" smtClean="0"/>
              <a:t>true</a:t>
            </a:r>
            <a:r>
              <a:rPr lang="et-EE" dirty="0" smtClean="0"/>
              <a:t> või </a:t>
            </a:r>
            <a:r>
              <a:rPr lang="et-EE" dirty="0" err="1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JavaScript: </a:t>
            </a:r>
            <a:r>
              <a:rPr lang="et-EE" dirty="0" smtClean="0"/>
              <a:t>tehted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a + b		</a:t>
            </a:r>
            <a:r>
              <a:rPr lang="et-EE" dirty="0" smtClean="0"/>
              <a:t>Liitmine (ka sõnade liitmine)</a:t>
            </a:r>
            <a:endParaRPr lang="et-E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a * b		Korrutamine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a - b		Lahutamine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a / b		</a:t>
            </a:r>
            <a:r>
              <a:rPr lang="et-EE" dirty="0" smtClean="0"/>
              <a:t>Jagamine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229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JavaScript: </a:t>
            </a:r>
            <a:r>
              <a:rPr lang="et-EE" dirty="0" smtClean="0"/>
              <a:t>muutujad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t-EE" dirty="0" smtClean="0"/>
              <a:t>y = (2 + x) * 7 - </a:t>
            </a:r>
            <a:r>
              <a:rPr lang="et-EE" dirty="0"/>
              <a:t>(2 + x)</a:t>
            </a:r>
            <a:endParaRPr lang="et-EE" dirty="0" smtClean="0"/>
          </a:p>
          <a:p>
            <a:endParaRPr lang="et-EE" dirty="0" smtClean="0"/>
          </a:p>
          <a:p>
            <a:r>
              <a:rPr lang="et-EE" dirty="0" smtClean="0"/>
              <a:t>a = 2 + x</a:t>
            </a:r>
          </a:p>
          <a:p>
            <a:r>
              <a:rPr lang="et-EE" dirty="0" smtClean="0"/>
              <a:t>y </a:t>
            </a:r>
            <a:r>
              <a:rPr lang="et-EE" dirty="0"/>
              <a:t>= </a:t>
            </a:r>
            <a:r>
              <a:rPr lang="et-EE" dirty="0" smtClean="0"/>
              <a:t>a </a:t>
            </a:r>
            <a:r>
              <a:rPr lang="et-EE" dirty="0"/>
              <a:t>* 7 - </a:t>
            </a:r>
            <a:r>
              <a:rPr lang="et-EE" dirty="0" smtClean="0"/>
              <a:t>a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 smtClean="0"/>
              <a:t>var</a:t>
            </a:r>
            <a:r>
              <a:rPr lang="et-EE" dirty="0" smtClean="0"/>
              <a:t> </a:t>
            </a:r>
            <a:r>
              <a:rPr lang="et-EE" dirty="0" smtClean="0"/>
              <a:t>a;		Muutuja a deklareerimine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var a = </a:t>
            </a:r>
            <a:r>
              <a:rPr lang="et-EE" dirty="0" smtClean="0"/>
              <a:t>2 + x;</a:t>
            </a:r>
            <a:r>
              <a:rPr lang="et-EE" dirty="0" smtClean="0"/>
              <a:t>	Muutujale a väärtuse b omistamine</a:t>
            </a:r>
          </a:p>
        </p:txBody>
      </p:sp>
    </p:spTree>
    <p:extLst>
      <p:ext uri="{BB962C8B-B14F-4D97-AF65-F5344CB8AC3E}">
        <p14:creationId xmlns:p14="http://schemas.microsoft.com/office/powerpoint/2010/main" val="35106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GITist</a:t>
            </a:r>
            <a:r>
              <a:rPr lang="et-EE" dirty="0" smtClean="0"/>
              <a:t> uuendamine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t-EE" dirty="0" smtClean="0"/>
              <a:t>Kui on juba </a:t>
            </a:r>
            <a:r>
              <a:rPr lang="et-EE" dirty="0" err="1" smtClean="0"/>
              <a:t>repo</a:t>
            </a:r>
            <a:r>
              <a:rPr lang="et-EE" dirty="0" smtClean="0"/>
              <a:t> arvutis</a:t>
            </a:r>
            <a:r>
              <a:rPr lang="en-US" dirty="0" smtClean="0"/>
              <a:t>:</a:t>
            </a:r>
            <a:endParaRPr lang="en-US" dirty="0"/>
          </a:p>
          <a:p>
            <a:pPr marL="702900" lvl="1" indent="-342900">
              <a:buFontTx/>
              <a:buChar char="•"/>
            </a:pPr>
            <a:r>
              <a:rPr lang="et-EE" dirty="0" err="1" smtClean="0"/>
              <a:t>checkout</a:t>
            </a:r>
            <a:r>
              <a:rPr lang="et-EE" dirty="0" smtClean="0"/>
              <a:t> </a:t>
            </a:r>
            <a:r>
              <a:rPr lang="et-EE" dirty="0" err="1" smtClean="0"/>
              <a:t>master</a:t>
            </a:r>
            <a:endParaRPr lang="en-US" dirty="0"/>
          </a:p>
          <a:p>
            <a:pPr marL="702900" lvl="1" indent="-342900">
              <a:buFontTx/>
              <a:buChar char="•"/>
            </a:pPr>
            <a:r>
              <a:rPr lang="et-EE" dirty="0" smtClean="0"/>
              <a:t>pull</a:t>
            </a:r>
            <a:endParaRPr lang="en-US" dirty="0"/>
          </a:p>
          <a:p>
            <a:pPr marL="702900" lvl="1" indent="-342900">
              <a:buFontTx/>
              <a:buChar char="•"/>
            </a:pPr>
            <a:endParaRPr lang="en-US" dirty="0"/>
          </a:p>
          <a:p>
            <a:pPr marL="342900" indent="-342900">
              <a:buFontTx/>
              <a:buChar char="•"/>
            </a:pPr>
            <a:r>
              <a:rPr lang="et-EE" dirty="0" smtClean="0"/>
              <a:t>Kui pole </a:t>
            </a:r>
            <a:r>
              <a:rPr lang="et-EE" dirty="0" err="1" smtClean="0"/>
              <a:t>repot</a:t>
            </a:r>
            <a:r>
              <a:rPr lang="et-EE" dirty="0" smtClean="0"/>
              <a:t> arvutis:</a:t>
            </a:r>
          </a:p>
          <a:p>
            <a:pPr marL="702900" lvl="1" indent="-342900">
              <a:buFontTx/>
              <a:buChar char="•"/>
            </a:pPr>
            <a:r>
              <a:rPr lang="et-EE" dirty="0" err="1" smtClean="0"/>
              <a:t>clone</a:t>
            </a:r>
            <a:r>
              <a:rPr lang="et-EE" dirty="0"/>
              <a:t> </a:t>
            </a:r>
            <a:r>
              <a:rPr lang="et-EE" dirty="0" smtClean="0"/>
              <a:t>"https</a:t>
            </a:r>
            <a:r>
              <a:rPr lang="et-EE" dirty="0"/>
              <a:t>://</a:t>
            </a:r>
            <a:r>
              <a:rPr lang="et-EE" dirty="0" smtClean="0"/>
              <a:t>github.com/jyrno/eka2020kevad.git"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Ülesanne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t-EE" dirty="0" smtClean="0"/>
              <a:t>Kasutaja sisestab oma nime tekstikasti ja vajutab „Tervita“</a:t>
            </a:r>
          </a:p>
          <a:p>
            <a:pPr marL="342900" indent="-342900">
              <a:buFontTx/>
              <a:buChar char="•"/>
            </a:pPr>
            <a:r>
              <a:rPr lang="et-EE" dirty="0" err="1" smtClean="0"/>
              <a:t>Div-i</a:t>
            </a:r>
            <a:r>
              <a:rPr lang="et-EE" dirty="0" smtClean="0"/>
              <a:t> </a:t>
            </a:r>
            <a:r>
              <a:rPr lang="et-EE" dirty="0" err="1" smtClean="0"/>
              <a:t>id-ga</a:t>
            </a:r>
            <a:r>
              <a:rPr lang="et-EE" dirty="0" smtClean="0"/>
              <a:t> „tulemus“, kirjutatakse „Tere nimi“, nii et „nimi“ asemel on nimi tekstikastist. Näiteks „Tere Mati“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Javascript</a:t>
            </a:r>
            <a:r>
              <a:rPr lang="et-EE" dirty="0" smtClean="0"/>
              <a:t> - tüübid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t-EE" dirty="0" smtClean="0"/>
              <a:t>Veebilehelt elemendi id järgi küsimine</a:t>
            </a:r>
          </a:p>
          <a:p>
            <a:r>
              <a:rPr lang="et-EE" dirty="0"/>
              <a:t>	</a:t>
            </a:r>
            <a:r>
              <a:rPr lang="et-EE" dirty="0" err="1" smtClean="0"/>
              <a:t>document.getElementById</a:t>
            </a:r>
            <a:r>
              <a:rPr lang="et-EE" dirty="0" smtClean="0"/>
              <a:t>("id")</a:t>
            </a:r>
          </a:p>
          <a:p>
            <a:endParaRPr lang="et-EE" dirty="0" smtClean="0"/>
          </a:p>
          <a:p>
            <a:r>
              <a:rPr lang="et-EE" dirty="0" smtClean="0"/>
              <a:t>Tekstikastis olev väärtus</a:t>
            </a:r>
          </a:p>
          <a:p>
            <a:r>
              <a:rPr lang="et-EE" dirty="0"/>
              <a:t>	</a:t>
            </a:r>
            <a:r>
              <a:rPr lang="et-EE" dirty="0" err="1" smtClean="0"/>
              <a:t>element.value</a:t>
            </a:r>
            <a:endParaRPr lang="et-EE" dirty="0" smtClean="0"/>
          </a:p>
          <a:p>
            <a:r>
              <a:rPr lang="et-EE" dirty="0"/>
              <a:t>	Näiteks </a:t>
            </a:r>
            <a:r>
              <a:rPr lang="et-EE" dirty="0" err="1"/>
              <a:t>document.getElementById</a:t>
            </a:r>
            <a:r>
              <a:rPr lang="et-EE" dirty="0" smtClean="0"/>
              <a:t>("id").</a:t>
            </a:r>
            <a:r>
              <a:rPr lang="et-EE" dirty="0" err="1"/>
              <a:t>value</a:t>
            </a:r>
            <a:endParaRPr lang="et-EE" dirty="0"/>
          </a:p>
          <a:p>
            <a:r>
              <a:rPr lang="et-EE" dirty="0" smtClean="0"/>
              <a:t>Elemendi sisu</a:t>
            </a:r>
          </a:p>
          <a:p>
            <a:r>
              <a:rPr lang="et-EE" dirty="0"/>
              <a:t>	</a:t>
            </a:r>
            <a:r>
              <a:rPr lang="et-EE" dirty="0" err="1" smtClean="0"/>
              <a:t>element.innerText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9217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GITi</a:t>
            </a:r>
            <a:r>
              <a:rPr lang="et-EE" dirty="0" smtClean="0"/>
              <a:t> lisamine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t-EE" dirty="0" smtClean="0"/>
              <a:t>Tehke om</a:t>
            </a:r>
            <a:r>
              <a:rPr lang="et-EE" dirty="0" smtClean="0"/>
              <a:t>a haru</a:t>
            </a:r>
            <a:r>
              <a:rPr lang="en-US" dirty="0" smtClean="0"/>
              <a:t>:</a:t>
            </a:r>
            <a:r>
              <a:rPr lang="et-EE" dirty="0" smtClean="0"/>
              <a:t> </a:t>
            </a:r>
            <a:r>
              <a:rPr lang="et-EE" dirty="0" err="1" smtClean="0"/>
              <a:t>branch</a:t>
            </a:r>
            <a:endParaRPr lang="et-EE" dirty="0"/>
          </a:p>
          <a:p>
            <a:pPr marL="342900" indent="-342900">
              <a:buFontTx/>
              <a:buChar char="•"/>
            </a:pPr>
            <a:r>
              <a:rPr lang="et-EE" dirty="0" smtClean="0"/>
              <a:t>Märkige failid lisatavaks: </a:t>
            </a:r>
            <a:r>
              <a:rPr lang="et-EE" dirty="0" err="1" smtClean="0"/>
              <a:t>stage</a:t>
            </a:r>
            <a:endParaRPr lang="et-EE" dirty="0" smtClean="0"/>
          </a:p>
          <a:p>
            <a:pPr marL="342900" indent="-342900">
              <a:buFontTx/>
              <a:buChar char="•"/>
            </a:pPr>
            <a:r>
              <a:rPr lang="et-EE" dirty="0" err="1" smtClean="0"/>
              <a:t>Committige</a:t>
            </a:r>
            <a:r>
              <a:rPr lang="et-EE" dirty="0" smtClean="0"/>
              <a:t> muudatused: </a:t>
            </a:r>
            <a:r>
              <a:rPr lang="et-EE" dirty="0" err="1" smtClean="0"/>
              <a:t>commit</a:t>
            </a:r>
            <a:endParaRPr lang="et-EE" dirty="0" smtClean="0"/>
          </a:p>
          <a:p>
            <a:pPr marL="342900" indent="-342900">
              <a:buFontTx/>
              <a:buChar char="•"/>
            </a:pPr>
            <a:r>
              <a:rPr lang="et-EE" dirty="0" smtClean="0"/>
              <a:t>Saatke </a:t>
            </a:r>
            <a:r>
              <a:rPr lang="et-EE" dirty="0" err="1" smtClean="0"/>
              <a:t>remote</a:t>
            </a:r>
            <a:r>
              <a:rPr lang="et-EE" dirty="0" smtClean="0"/>
              <a:t> </a:t>
            </a:r>
            <a:r>
              <a:rPr lang="et-EE" dirty="0" err="1" smtClean="0"/>
              <a:t>reposse</a:t>
            </a:r>
            <a:r>
              <a:rPr lang="et-EE" dirty="0" smtClean="0"/>
              <a:t>: </a:t>
            </a:r>
            <a:r>
              <a:rPr lang="et-EE" dirty="0" err="1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A_powerpoint_must_20181016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A_powerpoint_must_20181016" id="{762F0ADC-4D0A-EB40-A8C6-1181AD06B91A}" vid="{1FD1D2AE-BAAD-A34B-B575-5147389D8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B4818AD6D2843B5D45451A06A53FD" ma:contentTypeVersion="0" ma:contentTypeDescription="Create a new document." ma:contentTypeScope="" ma:versionID="2988d7a2a8f518913a165036edf1fd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2C032-1249-43BC-91E3-743A3613C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06C245-87A8-45D9-A1A1-6F498936A678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7229D19-4227-4057-B0B8-49F6F7888C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EKA_powerpoint_must_20181016.potx</Template>
  <TotalTime>38890</TotalTime>
  <Words>161</Words>
  <Application>Microsoft Office PowerPoint</Application>
  <PresentationFormat>On-screen Show (16:9)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FranklinGothic URW Book</vt:lpstr>
      <vt:lpstr>FranklinGothic URW Demi</vt:lpstr>
      <vt:lpstr>EKA_powerpoint_must_20181016</vt:lpstr>
      <vt:lpstr>Programmeerimine I</vt:lpstr>
      <vt:lpstr>Javascript - tüübid</vt:lpstr>
      <vt:lpstr>JavaScript: tehted</vt:lpstr>
      <vt:lpstr>JavaScript: muutujad</vt:lpstr>
      <vt:lpstr>GITist uuendamine</vt:lpstr>
      <vt:lpstr>Ülesanne</vt:lpstr>
      <vt:lpstr>Javascript - tüübid</vt:lpstr>
      <vt:lpstr>GITi lisamine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Ratas</dc:creator>
  <cp:lastModifiedBy>Teele Soon-Era</cp:lastModifiedBy>
  <cp:revision>100</cp:revision>
  <dcterms:created xsi:type="dcterms:W3CDTF">2018-10-09T09:52:53Z</dcterms:created>
  <dcterms:modified xsi:type="dcterms:W3CDTF">2020-03-10T14:07:02Z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0x010100F8AB4818AD6D2843B5D45451A06A53FD</vt:lpwstr>
  </property>
</Properties>
</file>