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58" r:id="rId6"/>
    <p:sldId id="266" r:id="rId7"/>
    <p:sldId id="265" r:id="rId8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3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9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6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8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6C78-B126-4EAE-834B-2BDF330B787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1" y="763276"/>
            <a:ext cx="3476625" cy="2085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22" y="827668"/>
            <a:ext cx="3467100" cy="2085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46" y="3348573"/>
            <a:ext cx="3448050" cy="206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016" y="3348573"/>
            <a:ext cx="3467100" cy="2085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436" y="3367623"/>
            <a:ext cx="3505200" cy="2066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view - Model 707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2205" y="3219717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52511" y="3217569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81455" y="3215421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1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1" y="614031"/>
            <a:ext cx="3032661" cy="30326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86" y="616280"/>
            <a:ext cx="2791714" cy="2791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" y="3646692"/>
            <a:ext cx="2921707" cy="292170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75" y="3574632"/>
            <a:ext cx="2903076" cy="29030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05" y="3587280"/>
            <a:ext cx="3069714" cy="30697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68265" y="3646692"/>
            <a:ext cx="2995311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07340" y="3646691"/>
            <a:ext cx="2995311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02187" y="3661283"/>
            <a:ext cx="3150377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6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9653"/>
          <a:stretch/>
        </p:blipFill>
        <p:spPr>
          <a:xfrm>
            <a:off x="403318" y="752194"/>
            <a:ext cx="3547129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4240212" y="752194"/>
            <a:ext cx="3588964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60006"/>
          <a:stretch/>
        </p:blipFill>
        <p:spPr>
          <a:xfrm>
            <a:off x="463082" y="3208526"/>
            <a:ext cx="3535176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59741"/>
          <a:stretch/>
        </p:blipFill>
        <p:spPr>
          <a:xfrm>
            <a:off x="4299772" y="3208526"/>
            <a:ext cx="3581587" cy="1581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r="59974"/>
          <a:stretch/>
        </p:blipFill>
        <p:spPr>
          <a:xfrm>
            <a:off x="8278066" y="3227576"/>
            <a:ext cx="3549370" cy="15811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4527" y="2980658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40212" y="2970897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0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8" y="614031"/>
            <a:ext cx="3102104" cy="2720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77" y="513539"/>
            <a:ext cx="3278549" cy="28573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8" y="3525185"/>
            <a:ext cx="2867411" cy="24572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5" y="3370870"/>
            <a:ext cx="3079596" cy="27658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12" y="3525185"/>
            <a:ext cx="3122410" cy="27133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4527" y="3440843"/>
            <a:ext cx="3704488" cy="279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40212" y="3431082"/>
            <a:ext cx="3704488" cy="279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1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view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0225"/>
          <a:stretch/>
        </p:blipFill>
        <p:spPr>
          <a:xfrm>
            <a:off x="1602918" y="3952550"/>
            <a:ext cx="3580187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60480"/>
          <a:stretch/>
        </p:blipFill>
        <p:spPr>
          <a:xfrm>
            <a:off x="1661178" y="1519704"/>
            <a:ext cx="3561043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60269"/>
          <a:stretch/>
        </p:blipFill>
        <p:spPr>
          <a:xfrm>
            <a:off x="6365781" y="3943025"/>
            <a:ext cx="3561137" cy="156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60557"/>
          <a:stretch/>
        </p:blipFill>
        <p:spPr>
          <a:xfrm>
            <a:off x="6316850" y="1338729"/>
            <a:ext cx="3550304" cy="1905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2918" y="1380564"/>
            <a:ext cx="3762748" cy="1863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64975" y="1315010"/>
            <a:ext cx="3762748" cy="1989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64975" y="3666752"/>
            <a:ext cx="3762748" cy="1989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3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58" y="764991"/>
            <a:ext cx="2910068" cy="2546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93" y="840467"/>
            <a:ext cx="2524312" cy="23175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76" y="3720540"/>
            <a:ext cx="2854720" cy="2532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67" y="3708479"/>
            <a:ext cx="2933465" cy="25161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view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29258" y="711200"/>
            <a:ext cx="2973048" cy="2616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7317" y="764991"/>
            <a:ext cx="2738515" cy="2539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82367" y="3635282"/>
            <a:ext cx="2997915" cy="2662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1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44118"/>
              </p:ext>
            </p:extLst>
          </p:nvPr>
        </p:nvGraphicFramePr>
        <p:xfrm>
          <a:off x="1609264" y="459268"/>
          <a:ext cx="781124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92">
                  <a:extLst>
                    <a:ext uri="{9D8B030D-6E8A-4147-A177-3AD203B41FA5}">
                      <a16:colId xmlns:a16="http://schemas.microsoft.com/office/drawing/2014/main" val="3289111327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3583470361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1789509521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1977531275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1463237435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1627675931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328964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Frontal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Average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00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77.9%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83.89%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75.83%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82.5%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80.66%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6434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51318"/>
              </p:ext>
            </p:extLst>
          </p:nvPr>
        </p:nvGraphicFramePr>
        <p:xfrm>
          <a:off x="700756" y="2658723"/>
          <a:ext cx="10297680" cy="3248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36">
                  <a:extLst>
                    <a:ext uri="{9D8B030D-6E8A-4147-A177-3AD203B41FA5}">
                      <a16:colId xmlns:a16="http://schemas.microsoft.com/office/drawing/2014/main" val="594452294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3327024101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901335162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4187984541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3013446347"/>
                    </a:ext>
                  </a:extLst>
                </a:gridCol>
              </a:tblGrid>
              <a:tr h="660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Multi 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3D-CNN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Channels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Images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Features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21185"/>
                  </a:ext>
                </a:extLst>
              </a:tr>
              <a:tr h="377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79.4%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09951"/>
                  </a:ext>
                </a:extLst>
              </a:tr>
              <a:tr h="377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76.94%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79.17%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81.11%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80436"/>
                  </a:ext>
                </a:extLst>
              </a:tr>
              <a:tr h="91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augmentation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77.29%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79.36%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82.12%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81.25%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2241"/>
                  </a:ext>
                </a:extLst>
              </a:tr>
              <a:tr h="91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+ Data augmentation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78.30%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81.85%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2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102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AILAB_lenovo</dc:creator>
  <cp:lastModifiedBy>장영수</cp:lastModifiedBy>
  <cp:revision>16</cp:revision>
  <cp:lastPrinted>2016-11-22T14:27:21Z</cp:lastPrinted>
  <dcterms:created xsi:type="dcterms:W3CDTF">2016-11-22T09:45:28Z</dcterms:created>
  <dcterms:modified xsi:type="dcterms:W3CDTF">2016-12-03T21:30:13Z</dcterms:modified>
</cp:coreProperties>
</file>