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3" r:id="rId5"/>
    <p:sldId id="258" r:id="rId6"/>
    <p:sldId id="266" r:id="rId7"/>
    <p:sldId id="265" r:id="rId8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9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9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5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3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9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6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2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0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C78-B126-4EAE-834B-2BDF330B78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8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6C78-B126-4EAE-834B-2BDF330B7877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0D03-1B4F-4B42-8CC0-21C79CCE33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2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91" y="763276"/>
            <a:ext cx="3476625" cy="2085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22" y="827668"/>
            <a:ext cx="3467100" cy="2085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46" y="3348573"/>
            <a:ext cx="3448050" cy="2066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016" y="3348573"/>
            <a:ext cx="3467100" cy="2085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436" y="3367623"/>
            <a:ext cx="3505200" cy="2066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Single view - Model </a:t>
            </a:r>
            <a:r>
              <a:rPr lang="en-US" altLang="ko-KR" dirty="0" smtClean="0"/>
              <a:t>707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62205" y="3219717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52511" y="3217569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81455" y="3215421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1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view - Model </a:t>
            </a:r>
            <a:r>
              <a:rPr lang="en-US" altLang="ko-KR" dirty="0" smtClean="0"/>
              <a:t>707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31" y="614031"/>
            <a:ext cx="3032661" cy="30326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886" y="616280"/>
            <a:ext cx="2791714" cy="27917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8" y="3646692"/>
            <a:ext cx="2921707" cy="292170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75" y="3574632"/>
            <a:ext cx="2903076" cy="29030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605" y="3587280"/>
            <a:ext cx="3069714" cy="30697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68265" y="3646692"/>
            <a:ext cx="2995311" cy="2921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007340" y="3646691"/>
            <a:ext cx="2995311" cy="2921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602187" y="3661283"/>
            <a:ext cx="3150377" cy="2921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6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view - Model </a:t>
            </a:r>
            <a:r>
              <a:rPr lang="en-US" altLang="ko-KR" dirty="0" smtClean="0"/>
              <a:t>704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59653"/>
          <a:stretch/>
        </p:blipFill>
        <p:spPr>
          <a:xfrm>
            <a:off x="403318" y="752194"/>
            <a:ext cx="3547129" cy="1552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59916"/>
          <a:stretch/>
        </p:blipFill>
        <p:spPr>
          <a:xfrm>
            <a:off x="4240212" y="752194"/>
            <a:ext cx="3588964" cy="165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60006"/>
          <a:stretch/>
        </p:blipFill>
        <p:spPr>
          <a:xfrm>
            <a:off x="463082" y="3208526"/>
            <a:ext cx="3535176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59741"/>
          <a:stretch/>
        </p:blipFill>
        <p:spPr>
          <a:xfrm>
            <a:off x="4299772" y="3208526"/>
            <a:ext cx="3581587" cy="1581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r="59974"/>
          <a:stretch/>
        </p:blipFill>
        <p:spPr>
          <a:xfrm>
            <a:off x="8278066" y="3227576"/>
            <a:ext cx="3549370" cy="15811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4527" y="2980658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40212" y="2970897"/>
            <a:ext cx="3704488" cy="2369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0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view - Model </a:t>
            </a:r>
            <a:r>
              <a:rPr lang="en-US" altLang="ko-KR" dirty="0" smtClean="0"/>
              <a:t>704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98" y="614031"/>
            <a:ext cx="3102104" cy="27208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77" y="513539"/>
            <a:ext cx="3278549" cy="285733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78" y="3525185"/>
            <a:ext cx="2867411" cy="24572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65" y="3370870"/>
            <a:ext cx="3079596" cy="276589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12" y="3525185"/>
            <a:ext cx="3122410" cy="27133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4527" y="3440843"/>
            <a:ext cx="3704488" cy="2790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240212" y="3431082"/>
            <a:ext cx="3704488" cy="2790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1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 view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60225"/>
          <a:stretch/>
        </p:blipFill>
        <p:spPr>
          <a:xfrm>
            <a:off x="1602918" y="3952550"/>
            <a:ext cx="3580187" cy="15525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60480"/>
          <a:stretch/>
        </p:blipFill>
        <p:spPr>
          <a:xfrm>
            <a:off x="1661178" y="1519704"/>
            <a:ext cx="3561043" cy="15430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60269"/>
          <a:stretch/>
        </p:blipFill>
        <p:spPr>
          <a:xfrm>
            <a:off x="6365781" y="3943025"/>
            <a:ext cx="3561137" cy="1562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r="60557"/>
          <a:stretch/>
        </p:blipFill>
        <p:spPr>
          <a:xfrm>
            <a:off x="6316850" y="1338729"/>
            <a:ext cx="3550304" cy="1905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02918" y="1380564"/>
            <a:ext cx="3762748" cy="1863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64975" y="1315010"/>
            <a:ext cx="3762748" cy="1989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64975" y="3666752"/>
            <a:ext cx="3762748" cy="1989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63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58" y="764991"/>
            <a:ext cx="2910068" cy="25463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93" y="840467"/>
            <a:ext cx="2524312" cy="231751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776" y="3720540"/>
            <a:ext cx="2854720" cy="25328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367" y="3708479"/>
            <a:ext cx="2933465" cy="25161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5459" y="244699"/>
            <a:ext cx="539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 view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029258" y="711200"/>
            <a:ext cx="2973048" cy="26161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77317" y="764991"/>
            <a:ext cx="2738515" cy="2539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82367" y="3635282"/>
            <a:ext cx="2997915" cy="26625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1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57000"/>
              </p:ext>
            </p:extLst>
          </p:nvPr>
        </p:nvGraphicFramePr>
        <p:xfrm>
          <a:off x="2190378" y="1365122"/>
          <a:ext cx="781124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892">
                  <a:extLst>
                    <a:ext uri="{9D8B030D-6E8A-4147-A177-3AD203B41FA5}">
                      <a16:colId xmlns:a16="http://schemas.microsoft.com/office/drawing/2014/main" val="3289111327"/>
                    </a:ext>
                  </a:extLst>
                </a:gridCol>
                <a:gridCol w="1115892">
                  <a:extLst>
                    <a:ext uri="{9D8B030D-6E8A-4147-A177-3AD203B41FA5}">
                      <a16:colId xmlns:a16="http://schemas.microsoft.com/office/drawing/2014/main" val="3583470361"/>
                    </a:ext>
                  </a:extLst>
                </a:gridCol>
                <a:gridCol w="1115892">
                  <a:extLst>
                    <a:ext uri="{9D8B030D-6E8A-4147-A177-3AD203B41FA5}">
                      <a16:colId xmlns:a16="http://schemas.microsoft.com/office/drawing/2014/main" val="1789509521"/>
                    </a:ext>
                  </a:extLst>
                </a:gridCol>
                <a:gridCol w="1115892">
                  <a:extLst>
                    <a:ext uri="{9D8B030D-6E8A-4147-A177-3AD203B41FA5}">
                      <a16:colId xmlns:a16="http://schemas.microsoft.com/office/drawing/2014/main" val="1977531275"/>
                    </a:ext>
                  </a:extLst>
                </a:gridCol>
                <a:gridCol w="1115892">
                  <a:extLst>
                    <a:ext uri="{9D8B030D-6E8A-4147-A177-3AD203B41FA5}">
                      <a16:colId xmlns:a16="http://schemas.microsoft.com/office/drawing/2014/main" val="1463237435"/>
                    </a:ext>
                  </a:extLst>
                </a:gridCol>
                <a:gridCol w="1115892">
                  <a:extLst>
                    <a:ext uri="{9D8B030D-6E8A-4147-A177-3AD203B41FA5}">
                      <a16:colId xmlns:a16="http://schemas.microsoft.com/office/drawing/2014/main" val="1627675931"/>
                    </a:ext>
                  </a:extLst>
                </a:gridCol>
                <a:gridCol w="1115892">
                  <a:extLst>
                    <a:ext uri="{9D8B030D-6E8A-4147-A177-3AD203B41FA5}">
                      <a16:colId xmlns:a16="http://schemas.microsoft.com/office/drawing/2014/main" val="3289644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Single 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Frontal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Profile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Average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002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Original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69.2%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82.2%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77.9%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3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Bi-LSTM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83.89%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75.83%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82.5%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80.66%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96434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577844"/>
              </p:ext>
            </p:extLst>
          </p:nvPr>
        </p:nvGraphicFramePr>
        <p:xfrm>
          <a:off x="2032000" y="3444937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94452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70241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13351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879845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13446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Multi view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3D-CNN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Merge Channels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Merge Images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Merge Features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42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Original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76.1%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78.9%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79.4%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009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Bi-LSTM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76.94%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79.17%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80.0%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81.11%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080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55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85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AILAB_lenovo</dc:creator>
  <cp:lastModifiedBy>YS</cp:lastModifiedBy>
  <cp:revision>13</cp:revision>
  <cp:lastPrinted>2016-11-22T14:27:21Z</cp:lastPrinted>
  <dcterms:created xsi:type="dcterms:W3CDTF">2016-11-22T09:45:28Z</dcterms:created>
  <dcterms:modified xsi:type="dcterms:W3CDTF">2016-11-23T11:39:44Z</dcterms:modified>
</cp:coreProperties>
</file>