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6" r:id="rId7"/>
    <p:sldId id="268" r:id="rId8"/>
    <p:sldId id="265" r:id="rId9"/>
    <p:sldId id="267" r:id="rId1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C78-B126-4EAE-834B-2BDF330B787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1" y="763276"/>
            <a:ext cx="34766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2" y="827668"/>
            <a:ext cx="346710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6" y="3348573"/>
            <a:ext cx="3448050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16" y="3348573"/>
            <a:ext cx="3467100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36" y="3367623"/>
            <a:ext cx="3505200" cy="2066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- Model 707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05" y="321971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52511" y="3217569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1455" y="3215421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1" y="614031"/>
            <a:ext cx="3032661" cy="303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616280"/>
            <a:ext cx="2791714" cy="2791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646692"/>
            <a:ext cx="2921707" cy="29217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3574632"/>
            <a:ext cx="2903076" cy="290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05" y="3587280"/>
            <a:ext cx="3069714" cy="30697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8265" y="3646692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7340" y="3646691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02187" y="3661283"/>
            <a:ext cx="3150377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9653"/>
          <a:stretch/>
        </p:blipFill>
        <p:spPr>
          <a:xfrm>
            <a:off x="403318" y="752194"/>
            <a:ext cx="3547129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240212" y="752194"/>
            <a:ext cx="3588964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006"/>
          <a:stretch/>
        </p:blipFill>
        <p:spPr>
          <a:xfrm>
            <a:off x="463082" y="3208526"/>
            <a:ext cx="3535176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9741"/>
          <a:stretch/>
        </p:blipFill>
        <p:spPr>
          <a:xfrm>
            <a:off x="4299772" y="3208526"/>
            <a:ext cx="3581587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59974"/>
          <a:stretch/>
        </p:blipFill>
        <p:spPr>
          <a:xfrm>
            <a:off x="8278066" y="3227576"/>
            <a:ext cx="3549370" cy="1581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2980658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297089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8" y="614031"/>
            <a:ext cx="3102104" cy="272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7" y="513539"/>
            <a:ext cx="3278549" cy="28573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3525185"/>
            <a:ext cx="2867411" cy="2457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3370870"/>
            <a:ext cx="3079596" cy="27658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3525185"/>
            <a:ext cx="3122410" cy="2713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3440843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3431082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225"/>
          <a:stretch/>
        </p:blipFill>
        <p:spPr>
          <a:xfrm>
            <a:off x="1602918" y="3952550"/>
            <a:ext cx="3580187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480"/>
          <a:stretch/>
        </p:blipFill>
        <p:spPr>
          <a:xfrm>
            <a:off x="1661178" y="1519704"/>
            <a:ext cx="3561043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269"/>
          <a:stretch/>
        </p:blipFill>
        <p:spPr>
          <a:xfrm>
            <a:off x="6365781" y="3943025"/>
            <a:ext cx="3561137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0557"/>
          <a:stretch/>
        </p:blipFill>
        <p:spPr>
          <a:xfrm>
            <a:off x="6316850" y="1338729"/>
            <a:ext cx="3550304" cy="190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2918" y="1380564"/>
            <a:ext cx="3762748" cy="186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4975" y="1315010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4975" y="3666752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8" y="764991"/>
            <a:ext cx="2910068" cy="254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840467"/>
            <a:ext cx="2524312" cy="231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6" y="3720540"/>
            <a:ext cx="2854720" cy="253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7" y="3708479"/>
            <a:ext cx="2933465" cy="2516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9258" y="711200"/>
            <a:ext cx="2973048" cy="261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7317" y="764991"/>
            <a:ext cx="2738515" cy="2539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2367" y="3635282"/>
            <a:ext cx="2997915" cy="266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06" y="3293050"/>
            <a:ext cx="4017694" cy="1492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06" y="594378"/>
            <a:ext cx="3809670" cy="164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79" y="594378"/>
            <a:ext cx="3545573" cy="164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6" y="3437530"/>
            <a:ext cx="2991127" cy="1203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990" y="3428849"/>
            <a:ext cx="2994146" cy="1220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069" y="103383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– Batch Normalization with Bi-LSTM</a:t>
            </a:r>
          </a:p>
        </p:txBody>
      </p:sp>
    </p:spTree>
    <p:extLst>
      <p:ext uri="{BB962C8B-B14F-4D97-AF65-F5344CB8AC3E}">
        <p14:creationId xmlns:p14="http://schemas.microsoft.com/office/powerpoint/2010/main" val="420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43724"/>
              </p:ext>
            </p:extLst>
          </p:nvPr>
        </p:nvGraphicFramePr>
        <p:xfrm>
          <a:off x="241066" y="-205078"/>
          <a:ext cx="871392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91">
                  <a:extLst>
                    <a:ext uri="{9D8B030D-6E8A-4147-A177-3AD203B41FA5}">
                      <a16:colId xmlns:a16="http://schemas.microsoft.com/office/drawing/2014/main" val="3289111327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58347036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789509521"/>
                    </a:ext>
                  </a:extLst>
                </a:gridCol>
                <a:gridCol w="1163844">
                  <a:extLst>
                    <a:ext uri="{9D8B030D-6E8A-4147-A177-3AD203B41FA5}">
                      <a16:colId xmlns:a16="http://schemas.microsoft.com/office/drawing/2014/main" val="197753127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46323743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627675931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32896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002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15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BN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78.61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73.89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59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80.66%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643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BN(with</a:t>
                      </a:r>
                      <a:r>
                        <a:rPr lang="en-US" altLang="ko-KR" baseline="0" dirty="0" smtClean="0"/>
                        <a:t> bi-</a:t>
                      </a:r>
                      <a:r>
                        <a:rPr lang="en-US" altLang="ko-KR" baseline="0" dirty="0" err="1" smtClean="0"/>
                        <a:t>lstm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84.72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81.386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7615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71046"/>
              </p:ext>
            </p:extLst>
          </p:nvPr>
        </p:nvGraphicFramePr>
        <p:xfrm>
          <a:off x="241066" y="2004162"/>
          <a:ext cx="10297680" cy="46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6">
                  <a:extLst>
                    <a:ext uri="{9D8B030D-6E8A-4147-A177-3AD203B41FA5}">
                      <a16:colId xmlns:a16="http://schemas.microsoft.com/office/drawing/2014/main" val="594452294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32702410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901335162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418798454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013446347"/>
                    </a:ext>
                  </a:extLst>
                </a:gridCol>
              </a:tblGrid>
              <a:tr h="330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3D-CNN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Channels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Images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1185"/>
                  </a:ext>
                </a:extLst>
              </a:tr>
              <a:tr h="330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i406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i306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70283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09951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84.44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81.94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80098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81.11%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0436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83.33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88.06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80800"/>
                  </a:ext>
                </a:extLst>
              </a:tr>
              <a:tr h="91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77.29%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79.36%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82.12%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81.25%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2241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+ Data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78.30%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5089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BN+Bi-LSTM+DAug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84.44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88.89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90.00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" y="116379"/>
            <a:ext cx="8748518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144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AILAB_lenovo</dc:creator>
  <cp:lastModifiedBy>HJ_HAN</cp:lastModifiedBy>
  <cp:revision>56</cp:revision>
  <cp:lastPrinted>2016-11-22T14:27:21Z</cp:lastPrinted>
  <dcterms:created xsi:type="dcterms:W3CDTF">2016-11-22T09:45:28Z</dcterms:created>
  <dcterms:modified xsi:type="dcterms:W3CDTF">2016-12-19T12:49:20Z</dcterms:modified>
</cp:coreProperties>
</file>