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1E9"/>
    <a:srgbClr val="ED7D31"/>
    <a:srgbClr val="FFC000"/>
    <a:srgbClr val="70AD47"/>
    <a:srgbClr val="FFFFFF"/>
    <a:srgbClr val="0070C0"/>
    <a:srgbClr val="09307D"/>
    <a:srgbClr val="8C49BF"/>
    <a:srgbClr val="C359A5"/>
    <a:srgbClr val="7E4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125" d="100"/>
          <a:sy n="125" d="100"/>
        </p:scale>
        <p:origin x="51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B8693F-945D-4B21-899F-1A921D0B3F26}" type="doc">
      <dgm:prSet loTypeId="urn:microsoft.com/office/officeart/2005/8/layout/chevron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17B28B3-1D11-4991-ACE0-952A7D914EEE}">
      <dgm:prSet phldrT="[텍스트]"/>
      <dgm:spPr/>
      <dgm:t>
        <a:bodyPr/>
        <a:lstStyle/>
        <a:p>
          <a:pPr latinLnBrk="1"/>
          <a:r>
            <a: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rPr>
            <a:t>1</a:t>
          </a:r>
          <a:r>
            <a: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rPr>
            <a:t>주차</a:t>
          </a:r>
        </a:p>
      </dgm:t>
    </dgm:pt>
    <dgm:pt modelId="{7C2E5590-75CE-4EDF-BF3A-1C7BA0B2488B}" type="parTrans" cxnId="{EE596503-E7A7-4C34-A24C-34EAC68D1475}">
      <dgm:prSet/>
      <dgm:spPr/>
      <dgm:t>
        <a:bodyPr/>
        <a:lstStyle/>
        <a:p>
          <a:pPr latinLnBrk="1"/>
          <a:endParaRPr lang="ko-KR" altLang="en-US"/>
        </a:p>
      </dgm:t>
    </dgm:pt>
    <dgm:pt modelId="{A03B466A-D02C-4A12-8BCC-EB4FF742A1C6}" type="sibTrans" cxnId="{EE596503-E7A7-4C34-A24C-34EAC68D1475}">
      <dgm:prSet/>
      <dgm:spPr/>
      <dgm:t>
        <a:bodyPr/>
        <a:lstStyle/>
        <a:p>
          <a:pPr latinLnBrk="1"/>
          <a:endParaRPr lang="ko-KR" altLang="en-US"/>
        </a:p>
      </dgm:t>
    </dgm:pt>
    <dgm:pt modelId="{A58E45BB-C17E-47C0-AE36-BD25312CE896}">
      <dgm:prSet phldrT="[텍스트]" custT="1"/>
      <dgm:spPr/>
      <dgm:t>
        <a:bodyPr/>
        <a:lstStyle/>
        <a:p>
          <a:pPr latinLnBrk="1"/>
          <a:r>
            <a:rPr lang="ko-KR" altLang="en-US" sz="19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리소스 편집</a:t>
          </a:r>
          <a:r>
            <a:rPr lang="en-US" altLang="ko-KR" sz="19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&amp;</a:t>
          </a:r>
          <a:r>
            <a:rPr lang="ko-KR" altLang="en-US" sz="19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정리</a:t>
          </a:r>
        </a:p>
      </dgm:t>
    </dgm:pt>
    <dgm:pt modelId="{BA68E854-9FE6-4833-A2B5-873D6D12CBEC}" type="parTrans" cxnId="{9580997D-DD52-45E3-93DB-D75E57EC2D1E}">
      <dgm:prSet/>
      <dgm:spPr/>
      <dgm:t>
        <a:bodyPr/>
        <a:lstStyle/>
        <a:p>
          <a:pPr latinLnBrk="1"/>
          <a:endParaRPr lang="ko-KR" altLang="en-US"/>
        </a:p>
      </dgm:t>
    </dgm:pt>
    <dgm:pt modelId="{7B3D7ADA-54A8-417F-9B65-99370CB68CA6}" type="sibTrans" cxnId="{9580997D-DD52-45E3-93DB-D75E57EC2D1E}">
      <dgm:prSet/>
      <dgm:spPr/>
      <dgm:t>
        <a:bodyPr/>
        <a:lstStyle/>
        <a:p>
          <a:pPr latinLnBrk="1"/>
          <a:endParaRPr lang="ko-KR" altLang="en-US"/>
        </a:p>
      </dgm:t>
    </dgm:pt>
    <dgm:pt modelId="{B04EF0EA-9FD9-4883-B204-ED7DCD497365}">
      <dgm:prSet phldrT="[텍스트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pPr latinLnBrk="1"/>
          <a:r>
            <a: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rPr>
            <a:t>2</a:t>
          </a:r>
          <a:r>
            <a: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rPr>
            <a:t>주차</a:t>
          </a:r>
        </a:p>
      </dgm:t>
    </dgm:pt>
    <dgm:pt modelId="{866B65DF-FD73-4C76-A8A2-0B88724EC624}" type="parTrans" cxnId="{CCEE538D-FCDB-421F-92DD-FB835F7570A7}">
      <dgm:prSet/>
      <dgm:spPr/>
      <dgm:t>
        <a:bodyPr/>
        <a:lstStyle/>
        <a:p>
          <a:pPr latinLnBrk="1"/>
          <a:endParaRPr lang="ko-KR" altLang="en-US"/>
        </a:p>
      </dgm:t>
    </dgm:pt>
    <dgm:pt modelId="{14A69E03-082E-43DE-AAAB-DFA8BC3B5C7C}" type="sibTrans" cxnId="{CCEE538D-FCDB-421F-92DD-FB835F7570A7}">
      <dgm:prSet/>
      <dgm:spPr/>
      <dgm:t>
        <a:bodyPr/>
        <a:lstStyle/>
        <a:p>
          <a:pPr latinLnBrk="1"/>
          <a:endParaRPr lang="ko-KR" altLang="en-US"/>
        </a:p>
      </dgm:t>
    </dgm:pt>
    <dgm:pt modelId="{D35AD09A-AC6D-4F62-8690-3FF622BD133B}">
      <dgm:prSet phldrT="[텍스트]" custT="1"/>
      <dgm:spPr>
        <a:ln>
          <a:solidFill>
            <a:schemeClr val="accent2"/>
          </a:solidFill>
        </a:ln>
      </dgm:spPr>
      <dgm:t>
        <a:bodyPr/>
        <a:lstStyle/>
        <a:p>
          <a:pPr latinLnBrk="1"/>
          <a:r>
            <a:rPr lang="ko-KR" altLang="en-US" sz="16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배경 클래스 생성</a:t>
          </a:r>
          <a:r>
            <a: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&amp;</a:t>
          </a:r>
          <a:r>
            <a:rPr lang="ko-KR" altLang="en-US" sz="16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그리기</a:t>
          </a:r>
          <a:endParaRPr lang="ko-KR" altLang="en-US" sz="1600" dirty="0"/>
        </a:p>
      </dgm:t>
    </dgm:pt>
    <dgm:pt modelId="{45C7F251-9C07-4E24-8E4F-E24D787D7D63}" type="parTrans" cxnId="{42BE53CC-556A-4574-8320-58FB6AC22965}">
      <dgm:prSet/>
      <dgm:spPr/>
      <dgm:t>
        <a:bodyPr/>
        <a:lstStyle/>
        <a:p>
          <a:pPr latinLnBrk="1"/>
          <a:endParaRPr lang="ko-KR" altLang="en-US"/>
        </a:p>
      </dgm:t>
    </dgm:pt>
    <dgm:pt modelId="{839D89AD-6F4E-495C-B580-AD08B71BFCAE}" type="sibTrans" cxnId="{42BE53CC-556A-4574-8320-58FB6AC22965}">
      <dgm:prSet/>
      <dgm:spPr/>
      <dgm:t>
        <a:bodyPr/>
        <a:lstStyle/>
        <a:p>
          <a:pPr latinLnBrk="1"/>
          <a:endParaRPr lang="ko-KR" altLang="en-US"/>
        </a:p>
      </dgm:t>
    </dgm:pt>
    <dgm:pt modelId="{6409C95F-502A-4FA3-AE3D-1BC0D79574A4}">
      <dgm:prSet phldrT="[텍스트]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rPr>
            <a:t>3</a:t>
          </a:r>
          <a:r>
            <a: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rPr>
            <a:t>주차</a:t>
          </a:r>
        </a:p>
      </dgm:t>
    </dgm:pt>
    <dgm:pt modelId="{F0A04DF0-EE84-473F-8D36-9BF150870A58}" type="parTrans" cxnId="{1111DFF1-189E-46D7-8CFE-8E01C59B74E2}">
      <dgm:prSet/>
      <dgm:spPr/>
      <dgm:t>
        <a:bodyPr/>
        <a:lstStyle/>
        <a:p>
          <a:pPr latinLnBrk="1"/>
          <a:endParaRPr lang="ko-KR" altLang="en-US"/>
        </a:p>
      </dgm:t>
    </dgm:pt>
    <dgm:pt modelId="{D0C70FAA-FE1D-42F4-BE8A-843584A7245C}" type="sibTrans" cxnId="{1111DFF1-189E-46D7-8CFE-8E01C59B74E2}">
      <dgm:prSet/>
      <dgm:spPr/>
      <dgm:t>
        <a:bodyPr/>
        <a:lstStyle/>
        <a:p>
          <a:pPr latinLnBrk="1"/>
          <a:endParaRPr lang="ko-KR" altLang="en-US"/>
        </a:p>
      </dgm:t>
    </dgm:pt>
    <dgm:pt modelId="{27EA9167-5BAD-4843-86C0-9FEDFC97B7D6}">
      <dgm:prSet phldrT="[텍스트]" custT="1"/>
      <dgm:spPr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sz="16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플레이어</a:t>
          </a:r>
          <a:r>
            <a: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, </a:t>
          </a:r>
          <a:r>
            <a:rPr lang="ko-KR" altLang="en-US" sz="16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공 캐릭터 클래스 생성</a:t>
          </a:r>
          <a:endParaRPr lang="ko-KR" altLang="en-US" sz="1600" dirty="0"/>
        </a:p>
      </dgm:t>
    </dgm:pt>
    <dgm:pt modelId="{F26FB59E-5E94-44FD-8A17-8FB565112D81}" type="parTrans" cxnId="{86DB72C2-4AB6-4F82-9D35-FE03239F37C3}">
      <dgm:prSet/>
      <dgm:spPr/>
      <dgm:t>
        <a:bodyPr/>
        <a:lstStyle/>
        <a:p>
          <a:pPr latinLnBrk="1"/>
          <a:endParaRPr lang="ko-KR" altLang="en-US"/>
        </a:p>
      </dgm:t>
    </dgm:pt>
    <dgm:pt modelId="{70B8AB04-01E9-4E2E-8E26-67347A4E941F}" type="sibTrans" cxnId="{86DB72C2-4AB6-4F82-9D35-FE03239F37C3}">
      <dgm:prSet/>
      <dgm:spPr/>
      <dgm:t>
        <a:bodyPr/>
        <a:lstStyle/>
        <a:p>
          <a:pPr latinLnBrk="1"/>
          <a:endParaRPr lang="ko-KR" altLang="en-US"/>
        </a:p>
      </dgm:t>
    </dgm:pt>
    <dgm:pt modelId="{D7145A03-7FF6-455A-A1A5-49CB091FA5B6}">
      <dgm:prSet phldrT="[텍스트]"/>
      <dgm:spPr>
        <a:solidFill>
          <a:schemeClr val="accent6"/>
        </a:solidFill>
        <a:ln>
          <a:solidFill>
            <a:schemeClr val="accent6"/>
          </a:solidFill>
        </a:ln>
      </dgm:spPr>
      <dgm:t>
        <a:bodyPr tIns="36000"/>
        <a:lstStyle/>
        <a:p>
          <a:pPr latinLnBrk="1"/>
          <a:r>
            <a: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rPr>
            <a:t>4</a:t>
          </a:r>
          <a:r>
            <a: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rPr>
            <a:t>주차</a:t>
          </a:r>
        </a:p>
      </dgm:t>
    </dgm:pt>
    <dgm:pt modelId="{C82A8C68-5BCD-4ACB-9BFF-379DC0082D58}" type="parTrans" cxnId="{EB30E709-FE96-47FD-8D62-E63548EADDFD}">
      <dgm:prSet/>
      <dgm:spPr/>
      <dgm:t>
        <a:bodyPr/>
        <a:lstStyle/>
        <a:p>
          <a:pPr latinLnBrk="1"/>
          <a:endParaRPr lang="ko-KR" altLang="en-US"/>
        </a:p>
      </dgm:t>
    </dgm:pt>
    <dgm:pt modelId="{FCCD3E27-D616-48EC-BEC7-2592A7A069D5}" type="sibTrans" cxnId="{EB30E709-FE96-47FD-8D62-E63548EADDFD}">
      <dgm:prSet/>
      <dgm:spPr/>
      <dgm:t>
        <a:bodyPr/>
        <a:lstStyle/>
        <a:p>
          <a:pPr latinLnBrk="1"/>
          <a:endParaRPr lang="ko-KR" altLang="en-US"/>
        </a:p>
      </dgm:t>
    </dgm:pt>
    <dgm:pt modelId="{84ACC477-5D82-489C-8553-D1FDCC6DD765}">
      <dgm:prSet phldrT="[텍스트]" custT="1"/>
      <dgm:spPr>
        <a:ln>
          <a:solidFill>
            <a:schemeClr val="accent6"/>
          </a:solidFill>
        </a:ln>
      </dgm:spPr>
      <dgm:t>
        <a:bodyPr/>
        <a:lstStyle/>
        <a:p>
          <a:pPr latinLnBrk="1"/>
          <a:r>
            <a: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3, 4</a:t>
          </a:r>
          <a:r>
            <a:rPr lang="ko-KR" altLang="en-US" sz="16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단계 기능 구현</a:t>
          </a:r>
        </a:p>
      </dgm:t>
    </dgm:pt>
    <dgm:pt modelId="{D71B1A00-160C-40B5-ABFC-C0A902B240DB}" type="parTrans" cxnId="{DC8427CF-CEFF-41D4-B041-98341113DA2B}">
      <dgm:prSet/>
      <dgm:spPr/>
      <dgm:t>
        <a:bodyPr/>
        <a:lstStyle/>
        <a:p>
          <a:pPr latinLnBrk="1"/>
          <a:endParaRPr lang="ko-KR" altLang="en-US"/>
        </a:p>
      </dgm:t>
    </dgm:pt>
    <dgm:pt modelId="{010E0735-F4D6-4C18-AA5B-9156EF9C9BD1}" type="sibTrans" cxnId="{DC8427CF-CEFF-41D4-B041-98341113DA2B}">
      <dgm:prSet/>
      <dgm:spPr/>
      <dgm:t>
        <a:bodyPr/>
        <a:lstStyle/>
        <a:p>
          <a:pPr latinLnBrk="1"/>
          <a:endParaRPr lang="ko-KR" altLang="en-US"/>
        </a:p>
      </dgm:t>
    </dgm:pt>
    <dgm:pt modelId="{280B0F81-C720-405E-9DB8-9D8B20C8EA12}">
      <dgm:prSet phldrT="[텍스트]" custT="1"/>
      <dgm:spPr>
        <a:ln>
          <a:solidFill>
            <a:schemeClr val="accent2"/>
          </a:solidFill>
        </a:ln>
      </dgm:spPr>
      <dgm:t>
        <a:bodyPr/>
        <a:lstStyle/>
        <a:p>
          <a:pPr latinLnBrk="1"/>
          <a:r>
            <a:rPr lang="ko-KR" altLang="en-US" sz="16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게임 상태</a:t>
          </a:r>
          <a:r>
            <a: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(</a:t>
          </a:r>
          <a:r>
            <a:rPr lang="ko-KR" altLang="en-US" sz="16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시작</a:t>
          </a:r>
          <a:r>
            <a: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, </a:t>
          </a:r>
          <a:r>
            <a:rPr lang="ko-KR" altLang="en-US" sz="16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플레이 중</a:t>
          </a:r>
          <a:r>
            <a: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, </a:t>
          </a:r>
          <a:r>
            <a:rPr lang="ko-KR" altLang="en-US" sz="16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결과</a:t>
          </a:r>
          <a:r>
            <a: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) </a:t>
          </a:r>
          <a:r>
            <a:rPr lang="ko-KR" altLang="en-US" sz="16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분리하기</a:t>
          </a:r>
          <a:endParaRPr lang="ko-KR" altLang="en-US" sz="1400" dirty="0">
            <a:latin typeface="KoPub돋움체 Medium" panose="00000600000000000000" pitchFamily="2" charset="-127"/>
            <a:ea typeface="KoPub돋움체 Medium" panose="00000600000000000000" pitchFamily="2" charset="-127"/>
          </a:endParaRPr>
        </a:p>
      </dgm:t>
    </dgm:pt>
    <dgm:pt modelId="{81B425D9-22EF-437D-A5EC-6D7683698097}" type="parTrans" cxnId="{85858B7F-9895-4995-8183-6E14D50BA639}">
      <dgm:prSet/>
      <dgm:spPr/>
      <dgm:t>
        <a:bodyPr/>
        <a:lstStyle/>
        <a:p>
          <a:pPr latinLnBrk="1"/>
          <a:endParaRPr lang="ko-KR" altLang="en-US"/>
        </a:p>
      </dgm:t>
    </dgm:pt>
    <dgm:pt modelId="{A9F7C320-304D-4330-95BF-89707CA73A14}" type="sibTrans" cxnId="{85858B7F-9895-4995-8183-6E14D50BA639}">
      <dgm:prSet/>
      <dgm:spPr/>
      <dgm:t>
        <a:bodyPr/>
        <a:lstStyle/>
        <a:p>
          <a:pPr latinLnBrk="1"/>
          <a:endParaRPr lang="ko-KR" altLang="en-US"/>
        </a:p>
      </dgm:t>
    </dgm:pt>
    <dgm:pt modelId="{69D51AF8-0C37-4ED6-B4CE-0F20ED0A724C}">
      <dgm:prSet phldrT="[텍스트]" custT="1"/>
      <dgm:spPr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sz="16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진행흐름 </a:t>
          </a:r>
          <a:r>
            <a: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2</a:t>
          </a:r>
          <a:r>
            <a:rPr lang="ko-KR" altLang="en-US" sz="16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단계 제작</a:t>
          </a:r>
          <a:r>
            <a: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, 3, 4</a:t>
          </a:r>
          <a:r>
            <a:rPr lang="ko-KR" altLang="en-US" sz="16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단계 틀 제작</a:t>
          </a:r>
          <a:endParaRPr lang="ko-KR" altLang="en-US" sz="1600" dirty="0"/>
        </a:p>
      </dgm:t>
    </dgm:pt>
    <dgm:pt modelId="{84DB4A15-098C-46E7-9177-826AB5D30C82}" type="sibTrans" cxnId="{274E7C1A-4083-4CCC-9749-CA63CA0CF7E1}">
      <dgm:prSet/>
      <dgm:spPr/>
      <dgm:t>
        <a:bodyPr/>
        <a:lstStyle/>
        <a:p>
          <a:pPr latinLnBrk="1"/>
          <a:endParaRPr lang="ko-KR" altLang="en-US"/>
        </a:p>
      </dgm:t>
    </dgm:pt>
    <dgm:pt modelId="{7661C42D-2E70-458C-9D30-2B7D7FC1FDD6}" type="parTrans" cxnId="{274E7C1A-4083-4CCC-9749-CA63CA0CF7E1}">
      <dgm:prSet/>
      <dgm:spPr/>
      <dgm:t>
        <a:bodyPr/>
        <a:lstStyle/>
        <a:p>
          <a:pPr latinLnBrk="1"/>
          <a:endParaRPr lang="ko-KR" altLang="en-US"/>
        </a:p>
      </dgm:t>
    </dgm:pt>
    <dgm:pt modelId="{2439BF8E-4F02-4262-8BD9-B087EA794A47}">
      <dgm:prSet custT="1"/>
      <dgm:spPr/>
      <dgm:t>
        <a:bodyPr/>
        <a:lstStyle/>
        <a:p>
          <a:pPr latinLnBrk="1"/>
          <a:r>
            <a:rPr lang="ko-KR" altLang="en-US" sz="16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원심력</a:t>
          </a:r>
          <a:r>
            <a: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, </a:t>
          </a:r>
          <a:r>
            <a:rPr lang="ko-KR" altLang="en-US" sz="16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타이밍에 따른 속도 공식 제작</a:t>
          </a:r>
        </a:p>
      </dgm:t>
    </dgm:pt>
    <dgm:pt modelId="{C20A6BC3-53A1-405C-92B3-C2681E064B36}" type="parTrans" cxnId="{67FA4E73-FA74-4278-A4A7-717D5ACC86EA}">
      <dgm:prSet/>
      <dgm:spPr/>
      <dgm:t>
        <a:bodyPr/>
        <a:lstStyle/>
        <a:p>
          <a:pPr latinLnBrk="1"/>
          <a:endParaRPr lang="ko-KR" altLang="en-US"/>
        </a:p>
      </dgm:t>
    </dgm:pt>
    <dgm:pt modelId="{58418ED8-B168-47CD-9C72-E4E7FC9F9E05}" type="sibTrans" cxnId="{67FA4E73-FA74-4278-A4A7-717D5ACC86EA}">
      <dgm:prSet/>
      <dgm:spPr/>
      <dgm:t>
        <a:bodyPr/>
        <a:lstStyle/>
        <a:p>
          <a:pPr latinLnBrk="1"/>
          <a:endParaRPr lang="ko-KR" altLang="en-US"/>
        </a:p>
      </dgm:t>
    </dgm:pt>
    <dgm:pt modelId="{8B48FE1D-C64C-4663-96BE-96C780F33315}" type="pres">
      <dgm:prSet presAssocID="{43B8693F-945D-4B21-899F-1A921D0B3F26}" presName="linearFlow" presStyleCnt="0">
        <dgm:presLayoutVars>
          <dgm:dir/>
          <dgm:animLvl val="lvl"/>
          <dgm:resizeHandles val="exact"/>
        </dgm:presLayoutVars>
      </dgm:prSet>
      <dgm:spPr/>
    </dgm:pt>
    <dgm:pt modelId="{B15C5157-5407-4858-8A1B-F4337F9B5DCE}" type="pres">
      <dgm:prSet presAssocID="{917B28B3-1D11-4991-ACE0-952A7D914EEE}" presName="composite" presStyleCnt="0"/>
      <dgm:spPr/>
    </dgm:pt>
    <dgm:pt modelId="{F3A79E4C-41BD-487B-B3AD-06389FDF3C7A}" type="pres">
      <dgm:prSet presAssocID="{917B28B3-1D11-4991-ACE0-952A7D914EEE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A5306AA0-7AB9-4306-9217-75467FB7437E}" type="pres">
      <dgm:prSet presAssocID="{917B28B3-1D11-4991-ACE0-952A7D914EEE}" presName="descendantText" presStyleLbl="alignAcc1" presStyleIdx="0" presStyleCnt="4">
        <dgm:presLayoutVars>
          <dgm:bulletEnabled val="1"/>
        </dgm:presLayoutVars>
      </dgm:prSet>
      <dgm:spPr/>
    </dgm:pt>
    <dgm:pt modelId="{5B66E4FC-2368-4295-AA2D-360F8AB3AD71}" type="pres">
      <dgm:prSet presAssocID="{A03B466A-D02C-4A12-8BCC-EB4FF742A1C6}" presName="sp" presStyleCnt="0"/>
      <dgm:spPr/>
    </dgm:pt>
    <dgm:pt modelId="{A30B6FFB-64BE-462F-815C-4DA0123F73CD}" type="pres">
      <dgm:prSet presAssocID="{B04EF0EA-9FD9-4883-B204-ED7DCD497365}" presName="composite" presStyleCnt="0"/>
      <dgm:spPr/>
    </dgm:pt>
    <dgm:pt modelId="{EFE141B9-09E5-4C59-9BF6-B67AF6050B91}" type="pres">
      <dgm:prSet presAssocID="{B04EF0EA-9FD9-4883-B204-ED7DCD497365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E8FC8A2D-6034-4E68-83BE-5A8A0A443D78}" type="pres">
      <dgm:prSet presAssocID="{B04EF0EA-9FD9-4883-B204-ED7DCD497365}" presName="descendantText" presStyleLbl="alignAcc1" presStyleIdx="1" presStyleCnt="4">
        <dgm:presLayoutVars>
          <dgm:bulletEnabled val="1"/>
        </dgm:presLayoutVars>
      </dgm:prSet>
      <dgm:spPr/>
    </dgm:pt>
    <dgm:pt modelId="{BD2A899B-DF61-4E85-B8E8-F4C9912934A3}" type="pres">
      <dgm:prSet presAssocID="{14A69E03-082E-43DE-AAAB-DFA8BC3B5C7C}" presName="sp" presStyleCnt="0"/>
      <dgm:spPr/>
    </dgm:pt>
    <dgm:pt modelId="{36040E15-E97D-4C0F-8462-8C73BDE7C731}" type="pres">
      <dgm:prSet presAssocID="{6409C95F-502A-4FA3-AE3D-1BC0D79574A4}" presName="composite" presStyleCnt="0"/>
      <dgm:spPr/>
    </dgm:pt>
    <dgm:pt modelId="{82225D5B-C76D-43AA-AFA7-49CF2FE41EEE}" type="pres">
      <dgm:prSet presAssocID="{6409C95F-502A-4FA3-AE3D-1BC0D79574A4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A0E7B0A9-37E5-4281-98C6-D7E1A118214A}" type="pres">
      <dgm:prSet presAssocID="{6409C95F-502A-4FA3-AE3D-1BC0D79574A4}" presName="descendantText" presStyleLbl="alignAcc1" presStyleIdx="2" presStyleCnt="4" custLinFactNeighborX="0" custLinFactNeighborY="0">
        <dgm:presLayoutVars>
          <dgm:bulletEnabled val="1"/>
        </dgm:presLayoutVars>
      </dgm:prSet>
      <dgm:spPr/>
    </dgm:pt>
    <dgm:pt modelId="{8C813B58-5F13-4866-83B7-BB12F19FA18C}" type="pres">
      <dgm:prSet presAssocID="{D0C70FAA-FE1D-42F4-BE8A-843584A7245C}" presName="sp" presStyleCnt="0"/>
      <dgm:spPr/>
    </dgm:pt>
    <dgm:pt modelId="{25E8C450-249F-4375-A1A1-D1FFA49AE89D}" type="pres">
      <dgm:prSet presAssocID="{D7145A03-7FF6-455A-A1A5-49CB091FA5B6}" presName="composite" presStyleCnt="0"/>
      <dgm:spPr/>
    </dgm:pt>
    <dgm:pt modelId="{E4AB0D47-8444-46FB-9502-CD50A9E2818C}" type="pres">
      <dgm:prSet presAssocID="{D7145A03-7FF6-455A-A1A5-49CB091FA5B6}" presName="parentText" presStyleLbl="alignNode1" presStyleIdx="3" presStyleCnt="4" custLinFactY="19486" custLinFactNeighborY="100000">
        <dgm:presLayoutVars>
          <dgm:chMax val="1"/>
          <dgm:bulletEnabled val="1"/>
        </dgm:presLayoutVars>
      </dgm:prSet>
      <dgm:spPr/>
    </dgm:pt>
    <dgm:pt modelId="{21283BCF-F055-47CB-AD9C-A4DC089C9E9C}" type="pres">
      <dgm:prSet presAssocID="{D7145A03-7FF6-455A-A1A5-49CB091FA5B6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EE596503-E7A7-4C34-A24C-34EAC68D1475}" srcId="{43B8693F-945D-4B21-899F-1A921D0B3F26}" destId="{917B28B3-1D11-4991-ACE0-952A7D914EEE}" srcOrd="0" destOrd="0" parTransId="{7C2E5590-75CE-4EDF-BF3A-1C7BA0B2488B}" sibTransId="{A03B466A-D02C-4A12-8BCC-EB4FF742A1C6}"/>
    <dgm:cxn modelId="{EB30E709-FE96-47FD-8D62-E63548EADDFD}" srcId="{43B8693F-945D-4B21-899F-1A921D0B3F26}" destId="{D7145A03-7FF6-455A-A1A5-49CB091FA5B6}" srcOrd="3" destOrd="0" parTransId="{C82A8C68-5BCD-4ACB-9BFF-379DC0082D58}" sibTransId="{FCCD3E27-D616-48EC-BEC7-2592A7A069D5}"/>
    <dgm:cxn modelId="{7D7BBC0C-406B-4D46-81BB-6A38F9594F3D}" type="presOf" srcId="{84ACC477-5D82-489C-8553-D1FDCC6DD765}" destId="{21283BCF-F055-47CB-AD9C-A4DC089C9E9C}" srcOrd="0" destOrd="0" presId="urn:microsoft.com/office/officeart/2005/8/layout/chevron2"/>
    <dgm:cxn modelId="{274E7C1A-4083-4CCC-9749-CA63CA0CF7E1}" srcId="{6409C95F-502A-4FA3-AE3D-1BC0D79574A4}" destId="{69D51AF8-0C37-4ED6-B4CE-0F20ED0A724C}" srcOrd="1" destOrd="0" parTransId="{7661C42D-2E70-458C-9D30-2B7D7FC1FDD6}" sibTransId="{84DB4A15-098C-46E7-9177-826AB5D30C82}"/>
    <dgm:cxn modelId="{E86A615C-73D5-4721-B16C-FD0C88B45670}" type="presOf" srcId="{D7145A03-7FF6-455A-A1A5-49CB091FA5B6}" destId="{E4AB0D47-8444-46FB-9502-CD50A9E2818C}" srcOrd="0" destOrd="0" presId="urn:microsoft.com/office/officeart/2005/8/layout/chevron2"/>
    <dgm:cxn modelId="{74CD4B60-C4FF-4E82-B366-336FEA08DAF1}" type="presOf" srcId="{2439BF8E-4F02-4262-8BD9-B087EA794A47}" destId="{21283BCF-F055-47CB-AD9C-A4DC089C9E9C}" srcOrd="0" destOrd="1" presId="urn:microsoft.com/office/officeart/2005/8/layout/chevron2"/>
    <dgm:cxn modelId="{F1BD7A62-4E0D-4C9F-AA4D-10BD63FE3987}" type="presOf" srcId="{280B0F81-C720-405E-9DB8-9D8B20C8EA12}" destId="{E8FC8A2D-6034-4E68-83BE-5A8A0A443D78}" srcOrd="0" destOrd="1" presId="urn:microsoft.com/office/officeart/2005/8/layout/chevron2"/>
    <dgm:cxn modelId="{67FA4E73-FA74-4278-A4A7-717D5ACC86EA}" srcId="{D7145A03-7FF6-455A-A1A5-49CB091FA5B6}" destId="{2439BF8E-4F02-4262-8BD9-B087EA794A47}" srcOrd="1" destOrd="0" parTransId="{C20A6BC3-53A1-405C-92B3-C2681E064B36}" sibTransId="{58418ED8-B168-47CD-9C72-E4E7FC9F9E05}"/>
    <dgm:cxn modelId="{2349EA54-D880-4579-8689-12F9F55AE259}" type="presOf" srcId="{27EA9167-5BAD-4843-86C0-9FEDFC97B7D6}" destId="{A0E7B0A9-37E5-4281-98C6-D7E1A118214A}" srcOrd="0" destOrd="0" presId="urn:microsoft.com/office/officeart/2005/8/layout/chevron2"/>
    <dgm:cxn modelId="{9580997D-DD52-45E3-93DB-D75E57EC2D1E}" srcId="{917B28B3-1D11-4991-ACE0-952A7D914EEE}" destId="{A58E45BB-C17E-47C0-AE36-BD25312CE896}" srcOrd="0" destOrd="0" parTransId="{BA68E854-9FE6-4833-A2B5-873D6D12CBEC}" sibTransId="{7B3D7ADA-54A8-417F-9B65-99370CB68CA6}"/>
    <dgm:cxn modelId="{85858B7F-9895-4995-8183-6E14D50BA639}" srcId="{B04EF0EA-9FD9-4883-B204-ED7DCD497365}" destId="{280B0F81-C720-405E-9DB8-9D8B20C8EA12}" srcOrd="1" destOrd="0" parTransId="{81B425D9-22EF-437D-A5EC-6D7683698097}" sibTransId="{A9F7C320-304D-4330-95BF-89707CA73A14}"/>
    <dgm:cxn modelId="{055AFC84-8CBA-4CAE-A6A6-2359C0413409}" type="presOf" srcId="{6409C95F-502A-4FA3-AE3D-1BC0D79574A4}" destId="{82225D5B-C76D-43AA-AFA7-49CF2FE41EEE}" srcOrd="0" destOrd="0" presId="urn:microsoft.com/office/officeart/2005/8/layout/chevron2"/>
    <dgm:cxn modelId="{CCEE538D-FCDB-421F-92DD-FB835F7570A7}" srcId="{43B8693F-945D-4B21-899F-1A921D0B3F26}" destId="{B04EF0EA-9FD9-4883-B204-ED7DCD497365}" srcOrd="1" destOrd="0" parTransId="{866B65DF-FD73-4C76-A8A2-0B88724EC624}" sibTransId="{14A69E03-082E-43DE-AAAB-DFA8BC3B5C7C}"/>
    <dgm:cxn modelId="{AA299492-2613-4F2D-895F-502E85B15F3B}" type="presOf" srcId="{69D51AF8-0C37-4ED6-B4CE-0F20ED0A724C}" destId="{A0E7B0A9-37E5-4281-98C6-D7E1A118214A}" srcOrd="0" destOrd="1" presId="urn:microsoft.com/office/officeart/2005/8/layout/chevron2"/>
    <dgm:cxn modelId="{86DB72C2-4AB6-4F82-9D35-FE03239F37C3}" srcId="{6409C95F-502A-4FA3-AE3D-1BC0D79574A4}" destId="{27EA9167-5BAD-4843-86C0-9FEDFC97B7D6}" srcOrd="0" destOrd="0" parTransId="{F26FB59E-5E94-44FD-8A17-8FB565112D81}" sibTransId="{70B8AB04-01E9-4E2E-8E26-67347A4E941F}"/>
    <dgm:cxn modelId="{42BE53CC-556A-4574-8320-58FB6AC22965}" srcId="{B04EF0EA-9FD9-4883-B204-ED7DCD497365}" destId="{D35AD09A-AC6D-4F62-8690-3FF622BD133B}" srcOrd="0" destOrd="0" parTransId="{45C7F251-9C07-4E24-8E4F-E24D787D7D63}" sibTransId="{839D89AD-6F4E-495C-B580-AD08B71BFCAE}"/>
    <dgm:cxn modelId="{DC8427CF-CEFF-41D4-B041-98341113DA2B}" srcId="{D7145A03-7FF6-455A-A1A5-49CB091FA5B6}" destId="{84ACC477-5D82-489C-8553-D1FDCC6DD765}" srcOrd="0" destOrd="0" parTransId="{D71B1A00-160C-40B5-ABFC-C0A902B240DB}" sibTransId="{010E0735-F4D6-4C18-AA5B-9156EF9C9BD1}"/>
    <dgm:cxn modelId="{48D599D0-AB6A-4D6B-85B6-8D1964872CC8}" type="presOf" srcId="{B04EF0EA-9FD9-4883-B204-ED7DCD497365}" destId="{EFE141B9-09E5-4C59-9BF6-B67AF6050B91}" srcOrd="0" destOrd="0" presId="urn:microsoft.com/office/officeart/2005/8/layout/chevron2"/>
    <dgm:cxn modelId="{2F2E82D2-95AA-4A37-8CB2-86FAA49F0ACC}" type="presOf" srcId="{43B8693F-945D-4B21-899F-1A921D0B3F26}" destId="{8B48FE1D-C64C-4663-96BE-96C780F33315}" srcOrd="0" destOrd="0" presId="urn:microsoft.com/office/officeart/2005/8/layout/chevron2"/>
    <dgm:cxn modelId="{56382CE5-5381-42F6-A05B-1BF092373E3A}" type="presOf" srcId="{D35AD09A-AC6D-4F62-8690-3FF622BD133B}" destId="{E8FC8A2D-6034-4E68-83BE-5A8A0A443D78}" srcOrd="0" destOrd="0" presId="urn:microsoft.com/office/officeart/2005/8/layout/chevron2"/>
    <dgm:cxn modelId="{A586A1EB-B368-4B54-B51B-03FDA5925D70}" type="presOf" srcId="{A58E45BB-C17E-47C0-AE36-BD25312CE896}" destId="{A5306AA0-7AB9-4306-9217-75467FB7437E}" srcOrd="0" destOrd="0" presId="urn:microsoft.com/office/officeart/2005/8/layout/chevron2"/>
    <dgm:cxn modelId="{914468ED-0E37-4BE1-9275-02B2EA92FCAE}" type="presOf" srcId="{917B28B3-1D11-4991-ACE0-952A7D914EEE}" destId="{F3A79E4C-41BD-487B-B3AD-06389FDF3C7A}" srcOrd="0" destOrd="0" presId="urn:microsoft.com/office/officeart/2005/8/layout/chevron2"/>
    <dgm:cxn modelId="{1111DFF1-189E-46D7-8CFE-8E01C59B74E2}" srcId="{43B8693F-945D-4B21-899F-1A921D0B3F26}" destId="{6409C95F-502A-4FA3-AE3D-1BC0D79574A4}" srcOrd="2" destOrd="0" parTransId="{F0A04DF0-EE84-473F-8D36-9BF150870A58}" sibTransId="{D0C70FAA-FE1D-42F4-BE8A-843584A7245C}"/>
    <dgm:cxn modelId="{D22568EF-11AA-4416-94FF-829566BA7E61}" type="presParOf" srcId="{8B48FE1D-C64C-4663-96BE-96C780F33315}" destId="{B15C5157-5407-4858-8A1B-F4337F9B5DCE}" srcOrd="0" destOrd="0" presId="urn:microsoft.com/office/officeart/2005/8/layout/chevron2"/>
    <dgm:cxn modelId="{92F62EB4-9F7C-488D-A445-466145919E24}" type="presParOf" srcId="{B15C5157-5407-4858-8A1B-F4337F9B5DCE}" destId="{F3A79E4C-41BD-487B-B3AD-06389FDF3C7A}" srcOrd="0" destOrd="0" presId="urn:microsoft.com/office/officeart/2005/8/layout/chevron2"/>
    <dgm:cxn modelId="{2DAB7991-F729-4E43-8D44-788B5EA5164A}" type="presParOf" srcId="{B15C5157-5407-4858-8A1B-F4337F9B5DCE}" destId="{A5306AA0-7AB9-4306-9217-75467FB7437E}" srcOrd="1" destOrd="0" presId="urn:microsoft.com/office/officeart/2005/8/layout/chevron2"/>
    <dgm:cxn modelId="{93D2DADE-67B4-4296-A2A0-A8669B35D2FD}" type="presParOf" srcId="{8B48FE1D-C64C-4663-96BE-96C780F33315}" destId="{5B66E4FC-2368-4295-AA2D-360F8AB3AD71}" srcOrd="1" destOrd="0" presId="urn:microsoft.com/office/officeart/2005/8/layout/chevron2"/>
    <dgm:cxn modelId="{C37F875D-4561-4CC3-9363-9351242DE80D}" type="presParOf" srcId="{8B48FE1D-C64C-4663-96BE-96C780F33315}" destId="{A30B6FFB-64BE-462F-815C-4DA0123F73CD}" srcOrd="2" destOrd="0" presId="urn:microsoft.com/office/officeart/2005/8/layout/chevron2"/>
    <dgm:cxn modelId="{4FD5D8D3-8B6C-49EA-A91E-25417174481B}" type="presParOf" srcId="{A30B6FFB-64BE-462F-815C-4DA0123F73CD}" destId="{EFE141B9-09E5-4C59-9BF6-B67AF6050B91}" srcOrd="0" destOrd="0" presId="urn:microsoft.com/office/officeart/2005/8/layout/chevron2"/>
    <dgm:cxn modelId="{92BD455C-5847-4413-BDDE-C889FB43373C}" type="presParOf" srcId="{A30B6FFB-64BE-462F-815C-4DA0123F73CD}" destId="{E8FC8A2D-6034-4E68-83BE-5A8A0A443D78}" srcOrd="1" destOrd="0" presId="urn:microsoft.com/office/officeart/2005/8/layout/chevron2"/>
    <dgm:cxn modelId="{5C9689C9-1954-4C55-AD28-9D401D84178E}" type="presParOf" srcId="{8B48FE1D-C64C-4663-96BE-96C780F33315}" destId="{BD2A899B-DF61-4E85-B8E8-F4C9912934A3}" srcOrd="3" destOrd="0" presId="urn:microsoft.com/office/officeart/2005/8/layout/chevron2"/>
    <dgm:cxn modelId="{AC091837-3B75-44DC-8BFC-9CF17CF017C9}" type="presParOf" srcId="{8B48FE1D-C64C-4663-96BE-96C780F33315}" destId="{36040E15-E97D-4C0F-8462-8C73BDE7C731}" srcOrd="4" destOrd="0" presId="urn:microsoft.com/office/officeart/2005/8/layout/chevron2"/>
    <dgm:cxn modelId="{70F72943-24F7-4E5B-8DA7-540F606C8323}" type="presParOf" srcId="{36040E15-E97D-4C0F-8462-8C73BDE7C731}" destId="{82225D5B-C76D-43AA-AFA7-49CF2FE41EEE}" srcOrd="0" destOrd="0" presId="urn:microsoft.com/office/officeart/2005/8/layout/chevron2"/>
    <dgm:cxn modelId="{2A79BC19-1259-4EB0-BEA0-26B7FFB34440}" type="presParOf" srcId="{36040E15-E97D-4C0F-8462-8C73BDE7C731}" destId="{A0E7B0A9-37E5-4281-98C6-D7E1A118214A}" srcOrd="1" destOrd="0" presId="urn:microsoft.com/office/officeart/2005/8/layout/chevron2"/>
    <dgm:cxn modelId="{DCF00640-473C-4BAC-9B32-FEB729F560E1}" type="presParOf" srcId="{8B48FE1D-C64C-4663-96BE-96C780F33315}" destId="{8C813B58-5F13-4866-83B7-BB12F19FA18C}" srcOrd="5" destOrd="0" presId="urn:microsoft.com/office/officeart/2005/8/layout/chevron2"/>
    <dgm:cxn modelId="{4680D905-E505-4233-A43E-667A59333FBF}" type="presParOf" srcId="{8B48FE1D-C64C-4663-96BE-96C780F33315}" destId="{25E8C450-249F-4375-A1A1-D1FFA49AE89D}" srcOrd="6" destOrd="0" presId="urn:microsoft.com/office/officeart/2005/8/layout/chevron2"/>
    <dgm:cxn modelId="{4428F2A7-87D5-435D-BE24-D6D1A7C4EEFF}" type="presParOf" srcId="{25E8C450-249F-4375-A1A1-D1FFA49AE89D}" destId="{E4AB0D47-8444-46FB-9502-CD50A9E2818C}" srcOrd="0" destOrd="0" presId="urn:microsoft.com/office/officeart/2005/8/layout/chevron2"/>
    <dgm:cxn modelId="{AF5C1602-E9C1-4737-871F-81358B5DC2AC}" type="presParOf" srcId="{25E8C450-249F-4375-A1A1-D1FFA49AE89D}" destId="{21283BCF-F055-47CB-AD9C-A4DC089C9E9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79E4C-41BD-487B-B3AD-06389FDF3C7A}">
      <dsp:nvSpPr>
        <dsp:cNvPr id="0" name=""/>
        <dsp:cNvSpPr/>
      </dsp:nvSpPr>
      <dsp:spPr>
        <a:xfrm rot="5400000">
          <a:off x="-179728" y="185453"/>
          <a:ext cx="1198192" cy="8387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rPr>
            <a:t>1</a:t>
          </a:r>
          <a:r>
            <a:rPr lang="ko-KR" altLang="en-US" sz="1400" kern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rPr>
            <a:t>주차</a:t>
          </a:r>
        </a:p>
      </dsp:txBody>
      <dsp:txXfrm rot="-5400000">
        <a:off x="1" y="425091"/>
        <a:ext cx="838734" cy="359458"/>
      </dsp:txXfrm>
    </dsp:sp>
    <dsp:sp modelId="{A5306AA0-7AB9-4306-9217-75467FB7437E}">
      <dsp:nvSpPr>
        <dsp:cNvPr id="0" name=""/>
        <dsp:cNvSpPr/>
      </dsp:nvSpPr>
      <dsp:spPr>
        <a:xfrm rot="5400000">
          <a:off x="2709281" y="-1864822"/>
          <a:ext cx="778825" cy="45199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9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리소스 편집</a:t>
          </a:r>
          <a:r>
            <a:rPr lang="en-US" altLang="ko-KR" sz="19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&amp;</a:t>
          </a:r>
          <a:r>
            <a:rPr lang="ko-KR" altLang="en-US" sz="19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정리</a:t>
          </a:r>
        </a:p>
      </dsp:txBody>
      <dsp:txXfrm rot="-5400000">
        <a:off x="838735" y="43743"/>
        <a:ext cx="4481900" cy="702787"/>
      </dsp:txXfrm>
    </dsp:sp>
    <dsp:sp modelId="{EFE141B9-09E5-4C59-9BF6-B67AF6050B91}">
      <dsp:nvSpPr>
        <dsp:cNvPr id="0" name=""/>
        <dsp:cNvSpPr/>
      </dsp:nvSpPr>
      <dsp:spPr>
        <a:xfrm rot="5400000">
          <a:off x="-179728" y="1236530"/>
          <a:ext cx="1198192" cy="838734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rPr>
            <a:t>2</a:t>
          </a:r>
          <a:r>
            <a:rPr lang="ko-KR" altLang="en-US" sz="1400" kern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rPr>
            <a:t>주차</a:t>
          </a:r>
        </a:p>
      </dsp:txBody>
      <dsp:txXfrm rot="-5400000">
        <a:off x="1" y="1476168"/>
        <a:ext cx="838734" cy="359458"/>
      </dsp:txXfrm>
    </dsp:sp>
    <dsp:sp modelId="{E8FC8A2D-6034-4E68-83BE-5A8A0A443D78}">
      <dsp:nvSpPr>
        <dsp:cNvPr id="0" name=""/>
        <dsp:cNvSpPr/>
      </dsp:nvSpPr>
      <dsp:spPr>
        <a:xfrm rot="5400000">
          <a:off x="2709281" y="-813745"/>
          <a:ext cx="778825" cy="45199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배경 클래스 생성</a:t>
          </a:r>
          <a:r>
            <a:rPr lang="en-US" altLang="ko-KR" sz="16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&amp;</a:t>
          </a:r>
          <a:r>
            <a:rPr lang="ko-KR" altLang="en-US" sz="16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그리기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게임 상태</a:t>
          </a:r>
          <a:r>
            <a:rPr lang="en-US" altLang="ko-KR" sz="16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(</a:t>
          </a:r>
          <a:r>
            <a:rPr lang="ko-KR" altLang="en-US" sz="16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시작</a:t>
          </a:r>
          <a:r>
            <a:rPr lang="en-US" altLang="ko-KR" sz="16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, </a:t>
          </a:r>
          <a:r>
            <a:rPr lang="ko-KR" altLang="en-US" sz="16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플레이 중</a:t>
          </a:r>
          <a:r>
            <a:rPr lang="en-US" altLang="ko-KR" sz="16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, </a:t>
          </a:r>
          <a:r>
            <a:rPr lang="ko-KR" altLang="en-US" sz="16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결과</a:t>
          </a:r>
          <a:r>
            <a:rPr lang="en-US" altLang="ko-KR" sz="16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) </a:t>
          </a:r>
          <a:r>
            <a:rPr lang="ko-KR" altLang="en-US" sz="16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분리하기</a:t>
          </a:r>
          <a:endParaRPr lang="ko-KR" altLang="en-US" sz="1400" kern="1200" dirty="0">
            <a:latin typeface="KoPub돋움체 Medium" panose="00000600000000000000" pitchFamily="2" charset="-127"/>
            <a:ea typeface="KoPub돋움체 Medium" panose="00000600000000000000" pitchFamily="2" charset="-127"/>
          </a:endParaRPr>
        </a:p>
      </dsp:txBody>
      <dsp:txXfrm rot="-5400000">
        <a:off x="838735" y="1094820"/>
        <a:ext cx="4481900" cy="702787"/>
      </dsp:txXfrm>
    </dsp:sp>
    <dsp:sp modelId="{82225D5B-C76D-43AA-AFA7-49CF2FE41EEE}">
      <dsp:nvSpPr>
        <dsp:cNvPr id="0" name=""/>
        <dsp:cNvSpPr/>
      </dsp:nvSpPr>
      <dsp:spPr>
        <a:xfrm rot="5400000">
          <a:off x="-179728" y="2287607"/>
          <a:ext cx="1198192" cy="838734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rPr>
            <a:t>3</a:t>
          </a:r>
          <a:r>
            <a:rPr lang="ko-KR" altLang="en-US" sz="1400" kern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rPr>
            <a:t>주차</a:t>
          </a:r>
        </a:p>
      </dsp:txBody>
      <dsp:txXfrm rot="-5400000">
        <a:off x="1" y="2527245"/>
        <a:ext cx="838734" cy="359458"/>
      </dsp:txXfrm>
    </dsp:sp>
    <dsp:sp modelId="{A0E7B0A9-37E5-4281-98C6-D7E1A118214A}">
      <dsp:nvSpPr>
        <dsp:cNvPr id="0" name=""/>
        <dsp:cNvSpPr/>
      </dsp:nvSpPr>
      <dsp:spPr>
        <a:xfrm rot="5400000">
          <a:off x="2709281" y="237331"/>
          <a:ext cx="778825" cy="45199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플레이어</a:t>
          </a:r>
          <a:r>
            <a:rPr lang="en-US" altLang="ko-KR" sz="16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, </a:t>
          </a:r>
          <a:r>
            <a:rPr lang="ko-KR" altLang="en-US" sz="16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공 캐릭터 클래스 생성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진행흐름 </a:t>
          </a:r>
          <a:r>
            <a:rPr lang="en-US" altLang="ko-KR" sz="16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2</a:t>
          </a:r>
          <a:r>
            <a:rPr lang="ko-KR" altLang="en-US" sz="16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단계 제작</a:t>
          </a:r>
          <a:r>
            <a:rPr lang="en-US" altLang="ko-KR" sz="16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, 3, 4</a:t>
          </a:r>
          <a:r>
            <a:rPr lang="ko-KR" altLang="en-US" sz="16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단계 틀 제작</a:t>
          </a:r>
          <a:endParaRPr lang="ko-KR" altLang="en-US" sz="1600" kern="1200" dirty="0"/>
        </a:p>
      </dsp:txBody>
      <dsp:txXfrm rot="-5400000">
        <a:off x="838735" y="2145897"/>
        <a:ext cx="4481900" cy="702787"/>
      </dsp:txXfrm>
    </dsp:sp>
    <dsp:sp modelId="{E4AB0D47-8444-46FB-9502-CD50A9E2818C}">
      <dsp:nvSpPr>
        <dsp:cNvPr id="0" name=""/>
        <dsp:cNvSpPr/>
      </dsp:nvSpPr>
      <dsp:spPr>
        <a:xfrm rot="5400000">
          <a:off x="-179728" y="3344409"/>
          <a:ext cx="1198192" cy="838734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3600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rPr>
            <a:t>4</a:t>
          </a:r>
          <a:r>
            <a:rPr lang="ko-KR" altLang="en-US" sz="1400" kern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rPr>
            <a:t>주차</a:t>
          </a:r>
        </a:p>
      </dsp:txBody>
      <dsp:txXfrm rot="-5400000">
        <a:off x="1" y="3584047"/>
        <a:ext cx="838734" cy="359458"/>
      </dsp:txXfrm>
    </dsp:sp>
    <dsp:sp modelId="{21283BCF-F055-47CB-AD9C-A4DC089C9E9C}">
      <dsp:nvSpPr>
        <dsp:cNvPr id="0" name=""/>
        <dsp:cNvSpPr/>
      </dsp:nvSpPr>
      <dsp:spPr>
        <a:xfrm rot="5400000">
          <a:off x="2709281" y="1288408"/>
          <a:ext cx="778825" cy="45199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3, 4</a:t>
          </a:r>
          <a:r>
            <a:rPr lang="ko-KR" altLang="en-US" sz="16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단계 기능 구현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원심력</a:t>
          </a:r>
          <a:r>
            <a:rPr lang="en-US" altLang="ko-KR" sz="16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, </a:t>
          </a:r>
          <a:r>
            <a:rPr lang="ko-KR" altLang="en-US" sz="16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타이밍에 따른 속도 공식 제작</a:t>
          </a:r>
        </a:p>
      </dsp:txBody>
      <dsp:txXfrm rot="-5400000">
        <a:off x="838735" y="3196974"/>
        <a:ext cx="4481900" cy="702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0306E-ECDF-F12C-90EB-82BE73678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20577A-CA3C-5BA8-EF5A-71DF2AF67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8F870-26CF-9336-DBC5-1CEC0D6F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20C4F7-B448-3DA7-DCFF-C109D3BC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20B346-1059-F448-B29C-20177278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70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6B567-1531-6B4D-CA2C-7E63FA0E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92CD50-5146-3B0F-ECF5-95EFA0422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E6AAC-901E-6096-81BD-B1BD68F4B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D984C-5677-8905-B03B-41B3A9C7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B0D70-5C33-3ABA-1080-B77AC570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07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E64D78-393C-2701-7F86-C2E299437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442A42-9F76-720E-5476-A7635A366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9E3B2-DAFC-370E-4CA9-E0D12B80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851100-CCE6-2C41-3592-5978E58A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FC226B-E068-D60E-415E-4B3241AE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2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AECFD-6079-F3C5-80B6-881AAA66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08001-9848-82D4-EE3A-42271A3DE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8D9B8-6FD7-0E21-45E0-0599D80C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FEB4C-BB48-8391-1879-F26C46DF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C3AF95-2CB8-91EB-1486-FA5C5C57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67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D45D2-B886-CB38-3179-657A6FC0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A1594-C461-9B4A-DFBB-3EFDA37EB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16A7A4-750F-38CD-0B65-77C79B3F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1A82C-2DAE-A53D-511B-A214EC9B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3D3782-F44B-3A11-697C-F66A7BEB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76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43642-9811-E066-FDD8-E2CD4282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E466D-47AB-7AEF-EB2F-78F543D66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331438-0C05-44D9-CA87-043260FEE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87F082-BF56-7788-1902-C10327AA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D245F3-ECC5-A85B-92DA-2774098A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1D1FFA-7CBF-2432-DB3E-13AB621B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15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F95DB-378F-7826-38E1-EFFAE03D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76BF55-E575-0D43-D88A-C5C7B6338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17D86E-B86B-FC77-C2DD-A93943AA3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3FEF1E-9206-C714-93FF-6962C1F7E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34B0AD-D121-7ED0-506A-837A1341E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69876F-DA5B-1D50-DF46-BB7BEF3A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58E0D0-27A4-16A4-883C-07D24EA14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75FFC-B1B2-65A3-40D1-5A4727B8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65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0A4A3-1119-FB1D-652E-A8E9C5C4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ADB762-E6CB-E3B1-0DBD-E79BBFD3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9D96F-05E6-91BC-8639-6D49C1ED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09646D-FD6B-1E92-97F3-08676D90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93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6CD08F-0EE7-8910-C035-4680B552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785E6E-272C-9184-E576-46742C67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75D97-AFDE-42F2-B204-E5F45C5A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2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5D1E4-8DA3-0B92-3727-C14953D5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09B83A-23EC-A9FD-B7C2-8FDE10BCF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2F4813-65BA-A69E-04FA-71E42CCD6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8C4BA-AD5A-C7D7-AB0A-1E7558FA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0BCA8A-4F37-CF3B-B6EA-6FAA50D2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179AAA-FD43-5587-2C0C-456DC466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4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6D7D3-A82B-39FC-FD60-015EE95F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4FAACB-5D36-C104-8352-8DEE893B3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BE38CB-9D04-C30C-AC5D-C8B5A2901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B53579-D875-C33A-ABCB-F8C75D79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493B37-E2CD-9F42-A36B-1A8436DD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B8411D-5A96-B27F-0878-336DC24D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15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B6EC9F-8120-B248-4958-54C53207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26E71A-594D-FF7E-1983-202739654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9AC73-3E79-BFB8-9B91-19C65AFA7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687F7-2217-4372-BF6E-EFFFEA78E4E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7CD3A-E32C-D8DB-708D-8AF79BCC2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C2EAD-ECB9-A1AC-3732-01E9224F5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1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7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179B6790-F61B-286A-73B0-4F0CB5559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9" y="3429000"/>
            <a:ext cx="7951191" cy="334461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9BE9BBB-775C-3ABA-44F6-81E680315B2A}"/>
              </a:ext>
            </a:extLst>
          </p:cNvPr>
          <p:cNvSpPr txBox="1"/>
          <p:nvPr/>
        </p:nvSpPr>
        <p:spPr>
          <a:xfrm>
            <a:off x="912223" y="635725"/>
            <a:ext cx="4625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2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해머</a:t>
            </a:r>
            <a:r>
              <a:rPr lang="en-US" altLang="ko-KR" sz="6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6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숏 </a:t>
            </a:r>
            <a:r>
              <a:rPr lang="ko-KR" altLang="en-US" sz="6000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풋</a:t>
            </a:r>
            <a:endParaRPr lang="ko-KR" altLang="en-US" sz="60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407D38-4273-81EE-96A8-D3D4F18E2EEA}"/>
              </a:ext>
            </a:extLst>
          </p:cNvPr>
          <p:cNvSpPr txBox="1"/>
          <p:nvPr/>
        </p:nvSpPr>
        <p:spPr>
          <a:xfrm>
            <a:off x="7471130" y="6080760"/>
            <a:ext cx="4720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2022182030</a:t>
            </a:r>
          </a:p>
          <a:p>
            <a:pPr algn="r"/>
            <a:r>
              <a:rPr lang="ko-KR" altLang="en-US" sz="2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이주영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34DC1DDA-E157-BA49-C663-44460E2B0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824" y="2764885"/>
            <a:ext cx="3533360" cy="179939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AB6814C-0A42-83BB-CE6F-08F110F1BC53}"/>
              </a:ext>
            </a:extLst>
          </p:cNvPr>
          <p:cNvSpPr txBox="1"/>
          <p:nvPr/>
        </p:nvSpPr>
        <p:spPr>
          <a:xfrm>
            <a:off x="2664073" y="1583692"/>
            <a:ext cx="10603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망치로 쳐서 멀리 날리자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!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1AFEE3-2DAD-1B10-E8C3-EEBA878C5C4F}"/>
              </a:ext>
            </a:extLst>
          </p:cNvPr>
          <p:cNvSpPr txBox="1"/>
          <p:nvPr/>
        </p:nvSpPr>
        <p:spPr>
          <a:xfrm>
            <a:off x="4832017" y="1214853"/>
            <a:ext cx="10603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차 발표</a:t>
            </a:r>
          </a:p>
        </p:txBody>
      </p:sp>
    </p:spTree>
    <p:extLst>
      <p:ext uri="{BB962C8B-B14F-4D97-AF65-F5344CB8AC3E}">
        <p14:creationId xmlns:p14="http://schemas.microsoft.com/office/powerpoint/2010/main" val="309522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FEF3B3-EC59-BBD5-E0CC-4894E5FD2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48" y="78290"/>
            <a:ext cx="1101128" cy="800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9BE9BBB-775C-3ABA-44F6-81E680315B2A}"/>
              </a:ext>
            </a:extLst>
          </p:cNvPr>
          <p:cNvSpPr txBox="1"/>
          <p:nvPr/>
        </p:nvSpPr>
        <p:spPr>
          <a:xfrm>
            <a:off x="327660" y="154490"/>
            <a:ext cx="740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  </a:t>
            </a:r>
            <a:r>
              <a:rPr lang="ko-KR" altLang="en-US" sz="32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개발 계획 대비 현재 진행 상황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F99F2AEC-8A24-7641-D723-D7563C9D5B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8872130"/>
              </p:ext>
            </p:extLst>
          </p:nvPr>
        </p:nvGraphicFramePr>
        <p:xfrm>
          <a:off x="577326" y="1123527"/>
          <a:ext cx="5358654" cy="4362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4AF830D-A2DA-A5CE-3C57-D47FA086D6B1}"/>
              </a:ext>
            </a:extLst>
          </p:cNvPr>
          <p:cNvSpPr txBox="1"/>
          <p:nvPr/>
        </p:nvSpPr>
        <p:spPr>
          <a:xfrm>
            <a:off x="6957060" y="1230316"/>
            <a:ext cx="48463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완료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  <a:p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캐릭터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/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공 등 상태별로 맞추어 </a:t>
            </a:r>
            <a:r>
              <a:rPr lang="ko-KR" altLang="en-US" sz="1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스프라이트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 시트 정리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69A6915-22B7-9CAE-633F-0807FD8BDF46}"/>
              </a:ext>
            </a:extLst>
          </p:cNvPr>
          <p:cNvGrpSpPr/>
          <p:nvPr/>
        </p:nvGrpSpPr>
        <p:grpSpPr>
          <a:xfrm>
            <a:off x="5935980" y="1287780"/>
            <a:ext cx="929640" cy="3596640"/>
            <a:chOff x="5935980" y="1371688"/>
            <a:chExt cx="929640" cy="4400610"/>
          </a:xfrm>
        </p:grpSpPr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AC89BF78-F124-5E78-2EA1-D6C059F77635}"/>
                </a:ext>
              </a:extLst>
            </p:cNvPr>
            <p:cNvSpPr/>
            <p:nvPr/>
          </p:nvSpPr>
          <p:spPr>
            <a:xfrm>
              <a:off x="5935980" y="1371688"/>
              <a:ext cx="929640" cy="46869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08E8DA6E-B46D-D42C-222A-097D4D9A8ACC}"/>
                </a:ext>
              </a:extLst>
            </p:cNvPr>
            <p:cNvSpPr/>
            <p:nvPr/>
          </p:nvSpPr>
          <p:spPr>
            <a:xfrm>
              <a:off x="5935980" y="2682328"/>
              <a:ext cx="929640" cy="468690"/>
            </a:xfrm>
            <a:prstGeom prst="rightArrow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화살표: 오른쪽 29">
              <a:extLst>
                <a:ext uri="{FF2B5EF4-FFF2-40B4-BE49-F238E27FC236}">
                  <a16:creationId xmlns:a16="http://schemas.microsoft.com/office/drawing/2014/main" id="{3E0DE5CD-F0A8-0E37-5D85-60740FBAE2F0}"/>
                </a:ext>
              </a:extLst>
            </p:cNvPr>
            <p:cNvSpPr/>
            <p:nvPr/>
          </p:nvSpPr>
          <p:spPr>
            <a:xfrm>
              <a:off x="5935980" y="3992968"/>
              <a:ext cx="929640" cy="46869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화살표: 오른쪽 30">
              <a:extLst>
                <a:ext uri="{FF2B5EF4-FFF2-40B4-BE49-F238E27FC236}">
                  <a16:creationId xmlns:a16="http://schemas.microsoft.com/office/drawing/2014/main" id="{380F20F3-960A-DA25-1858-F41B67B0FEA6}"/>
                </a:ext>
              </a:extLst>
            </p:cNvPr>
            <p:cNvSpPr/>
            <p:nvPr/>
          </p:nvSpPr>
          <p:spPr>
            <a:xfrm>
              <a:off x="5935980" y="5303608"/>
              <a:ext cx="929640" cy="468690"/>
            </a:xfrm>
            <a:prstGeom prst="rightArrow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B004F79-29F3-C861-9B16-59F25D92590F}"/>
              </a:ext>
            </a:extLst>
          </p:cNvPr>
          <p:cNvSpPr txBox="1"/>
          <p:nvPr/>
        </p:nvSpPr>
        <p:spPr>
          <a:xfrm>
            <a:off x="6957060" y="1984704"/>
            <a:ext cx="49072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배경 생성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: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 배경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,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땅은 완성되었지만 현재 배경이 너무 단순한 것 같아 스크롤에 맞추어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움직이는 숲 레이어 배경 추가 예정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  <a:p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게임 상태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: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플레이 모드 분리 완료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  <a:p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 -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시작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화면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: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시작 화면 리소스 편집하여 추가 예정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  <a:p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 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-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결과 화면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: 6-7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주차에 승패 계산과 함께 분리 예정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0280F9-EB31-4C30-88C9-E9ACB9BB59B0}"/>
              </a:ext>
            </a:extLst>
          </p:cNvPr>
          <p:cNvSpPr txBox="1"/>
          <p:nvPr/>
        </p:nvSpPr>
        <p:spPr>
          <a:xfrm>
            <a:off x="6957060" y="3199506"/>
            <a:ext cx="4907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클래스 생성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/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진행흐름 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2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단계 제작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, 3, 4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단계 틀 제작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완료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  <a:p>
            <a:r>
              <a:rPr lang="ko-KR" altLang="en-US" sz="1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변경점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: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기존에는 레디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-&gt;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연타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-&gt;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타이밍 맞추어 치기로 진행되었지만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레디 부분을 수정하여 각도설정</a:t>
            </a:r>
            <a:r>
              <a:rPr lang="en-US" altLang="ko-KR" sz="1400" dirty="0">
                <a:highlight>
                  <a:srgbClr val="FFFF00"/>
                </a:highlight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-&gt;</a:t>
            </a:r>
            <a:r>
              <a:rPr lang="ko-KR" altLang="en-US" sz="1400" dirty="0">
                <a:highlight>
                  <a:srgbClr val="FFFF00"/>
                </a:highlight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연타</a:t>
            </a:r>
            <a:r>
              <a:rPr lang="en-US" altLang="ko-KR" sz="1400" dirty="0">
                <a:highlight>
                  <a:srgbClr val="FFFF00"/>
                </a:highlight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-&gt;</a:t>
            </a:r>
            <a:r>
              <a:rPr lang="ko-KR" altLang="en-US" sz="1400" dirty="0">
                <a:highlight>
                  <a:srgbClr val="FFFF00"/>
                </a:highlight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타이밍 맞추어 치기로 변경</a:t>
            </a:r>
            <a:endParaRPr lang="en-US" altLang="ko-KR" sz="1400" dirty="0">
              <a:highlight>
                <a:srgbClr val="FFFF00"/>
              </a:highlight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33345C-D4BB-D580-2400-3E5BF9388CB1}"/>
              </a:ext>
            </a:extLst>
          </p:cNvPr>
          <p:cNvSpPr txBox="1"/>
          <p:nvPr/>
        </p:nvSpPr>
        <p:spPr>
          <a:xfrm>
            <a:off x="6957060" y="4132465"/>
            <a:ext cx="49072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원심력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,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타이밍에 따른 속도 공식 제작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: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포물선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,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중력에 관해선 완료했지만 컨트롤에 따른 속도 증가 부분이 미완성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  <a:p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3, 4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단계 기능 구현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: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위 공식이 완성되지 않아 공식에 맞추어 구현하진 못했지만 임시 데이터를 통해 공이 날라가도록 함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.</a:t>
            </a:r>
          </a:p>
          <a:p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이후 공식에 맞추어 수정 예정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3B4602B-F6AD-BA71-C234-E53FA87DEC70}"/>
              </a:ext>
            </a:extLst>
          </p:cNvPr>
          <p:cNvGrpSpPr/>
          <p:nvPr/>
        </p:nvGrpSpPr>
        <p:grpSpPr>
          <a:xfrm>
            <a:off x="3128351" y="5292097"/>
            <a:ext cx="1805258" cy="1411413"/>
            <a:chOff x="6080758" y="1112316"/>
            <a:chExt cx="3330671" cy="2604034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0690717-E703-D62C-339D-E74F3142640F}"/>
                </a:ext>
              </a:extLst>
            </p:cNvPr>
            <p:cNvGrpSpPr/>
            <p:nvPr/>
          </p:nvGrpSpPr>
          <p:grpSpPr>
            <a:xfrm>
              <a:off x="6080758" y="1112316"/>
              <a:ext cx="3330671" cy="2604034"/>
              <a:chOff x="3657599" y="2633662"/>
              <a:chExt cx="2034541" cy="1590675"/>
            </a:xfrm>
          </p:grpSpPr>
          <p:pic>
            <p:nvPicPr>
              <p:cNvPr id="41" name="그림 40" descr="블루, 하늘빛, 구름, 낮시간이(가) 표시된 사진&#10;&#10;자동 생성된 설명">
                <a:extLst>
                  <a:ext uri="{FF2B5EF4-FFF2-40B4-BE49-F238E27FC236}">
                    <a16:creationId xmlns:a16="http://schemas.microsoft.com/office/drawing/2014/main" id="{EFB5D4CD-244F-2FBF-5EBE-F4B8E2475E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8281"/>
              <a:stretch/>
            </p:blipFill>
            <p:spPr>
              <a:xfrm>
                <a:off x="3657599" y="2633662"/>
                <a:ext cx="2034540" cy="1590675"/>
              </a:xfrm>
              <a:prstGeom prst="rect">
                <a:avLst/>
              </a:prstGeom>
            </p:spPr>
          </p:pic>
          <p:pic>
            <p:nvPicPr>
              <p:cNvPr id="42" name="그림 41" descr="스크린샷, 그린, 다채로움이(가) 표시된 사진&#10;&#10;자동 생성된 설명">
                <a:extLst>
                  <a:ext uri="{FF2B5EF4-FFF2-40B4-BE49-F238E27FC236}">
                    <a16:creationId xmlns:a16="http://schemas.microsoft.com/office/drawing/2014/main" id="{F8C232E9-142C-A86F-0808-83E2B0207D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600" y="4067053"/>
                <a:ext cx="2034540" cy="157284"/>
              </a:xfrm>
              <a:prstGeom prst="rect">
                <a:avLst/>
              </a:prstGeom>
            </p:spPr>
          </p:pic>
        </p:grpSp>
        <p:pic>
          <p:nvPicPr>
            <p:cNvPr id="38" name="그림 37" descr="만화 영화, 스크린샷이(가) 표시된 사진&#10;&#10;자동 생성된 설명">
              <a:extLst>
                <a:ext uri="{FF2B5EF4-FFF2-40B4-BE49-F238E27FC236}">
                  <a16:creationId xmlns:a16="http://schemas.microsoft.com/office/drawing/2014/main" id="{51E8D4E1-B0D0-972C-ED4B-035045E7F1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77" t="46912" r="55270" b="37316"/>
            <a:stretch/>
          </p:blipFill>
          <p:spPr>
            <a:xfrm>
              <a:off x="6150696" y="3133165"/>
              <a:ext cx="601904" cy="426100"/>
            </a:xfrm>
            <a:prstGeom prst="rect">
              <a:avLst/>
            </a:prstGeom>
          </p:spPr>
        </p:pic>
        <p:pic>
          <p:nvPicPr>
            <p:cNvPr id="39" name="그림 38" descr="호박, 빛, 할로윈이(가) 표시된 사진&#10;&#10;자동 생성된 설명">
              <a:extLst>
                <a:ext uri="{FF2B5EF4-FFF2-40B4-BE49-F238E27FC236}">
                  <a16:creationId xmlns:a16="http://schemas.microsoft.com/office/drawing/2014/main" id="{2A7761B1-FB81-D01F-2A84-8128E4EE4B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90" t="76663" r="32801" b="17287"/>
            <a:stretch/>
          </p:blipFill>
          <p:spPr>
            <a:xfrm>
              <a:off x="7605608" y="3274903"/>
              <a:ext cx="280970" cy="250094"/>
            </a:xfrm>
            <a:prstGeom prst="rect">
              <a:avLst/>
            </a:prstGeom>
          </p:spPr>
        </p:pic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4001BB1-3A49-82C0-5950-AB3123EC234D}"/>
                </a:ext>
              </a:extLst>
            </p:cNvPr>
            <p:cNvSpPr/>
            <p:nvPr/>
          </p:nvSpPr>
          <p:spPr>
            <a:xfrm>
              <a:off x="6388636" y="2687638"/>
              <a:ext cx="980352" cy="308682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Ready?</a:t>
              </a:r>
              <a:endParaRPr lang="ko-KR" altLang="en-US" sz="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7E9D4242-070C-462A-3F9F-8438F95374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31537" y="5413767"/>
            <a:ext cx="1805257" cy="111825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2B12927-7406-52EE-C2E4-00A8C3F2CD15}"/>
              </a:ext>
            </a:extLst>
          </p:cNvPr>
          <p:cNvSpPr txBox="1"/>
          <p:nvPr/>
        </p:nvSpPr>
        <p:spPr>
          <a:xfrm>
            <a:off x="5180512" y="5288724"/>
            <a:ext cx="244057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3</a:t>
            </a:r>
            <a:r>
              <a:rPr lang="ko-KR" altLang="en-US" sz="1400" dirty="0">
                <a:highlight>
                  <a:srgbClr val="FFFF00"/>
                </a:highlight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주차 변경사항 이미지</a:t>
            </a:r>
            <a:endParaRPr lang="en-US" altLang="ko-KR" sz="1400" dirty="0">
              <a:highlight>
                <a:srgbClr val="FFFF00"/>
              </a:highlight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  <a:p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  <a:p>
            <a:r>
              <a:rPr lang="en-US" altLang="ko-KR" sz="10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(</a:t>
            </a:r>
            <a:r>
              <a:rPr lang="ko-KR" altLang="en-US" sz="10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왼</a:t>
            </a:r>
            <a:r>
              <a:rPr lang="en-US" altLang="ko-KR" sz="10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) </a:t>
            </a:r>
            <a:r>
              <a:rPr lang="ko-KR" altLang="en-US" sz="105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레디를</a:t>
            </a:r>
            <a:r>
              <a:rPr lang="ko-KR" altLang="en-US" sz="10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 누르면 바로 연타</a:t>
            </a:r>
            <a:r>
              <a:rPr lang="en-US" altLang="ko-KR" sz="10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 </a:t>
            </a:r>
            <a:r>
              <a:rPr lang="ko-KR" altLang="en-US" sz="10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상태로</a:t>
            </a:r>
            <a:endParaRPr lang="en-US" altLang="ko-KR" sz="105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  <a:p>
            <a:r>
              <a:rPr lang="en-US" altLang="ko-KR" sz="10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       </a:t>
            </a:r>
            <a:r>
              <a:rPr lang="ko-KR" altLang="en-US" sz="10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들어가는 방식에서</a:t>
            </a:r>
            <a:endParaRPr lang="en-US" altLang="ko-KR" sz="105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  <a:p>
            <a:endParaRPr lang="en-US" altLang="ko-KR" sz="105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  <a:p>
            <a:r>
              <a:rPr lang="en-US" altLang="ko-KR" sz="10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(</a:t>
            </a:r>
            <a:r>
              <a:rPr lang="ko-KR" altLang="en-US" sz="10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오</a:t>
            </a:r>
            <a:r>
              <a:rPr lang="en-US" altLang="ko-KR" sz="10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) </a:t>
            </a:r>
            <a:r>
              <a:rPr lang="ko-KR" altLang="en-US" sz="10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상하키로 각도를 설정하고</a:t>
            </a:r>
            <a:endParaRPr lang="en-US" altLang="ko-KR" sz="105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  <a:p>
            <a:r>
              <a:rPr lang="en-US" altLang="ko-KR" sz="10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       </a:t>
            </a:r>
            <a:r>
              <a:rPr lang="ko-KR" altLang="en-US" sz="10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스페이스바를 누르면 연타 상태로     </a:t>
            </a:r>
            <a:endParaRPr lang="en-US" altLang="ko-KR" sz="105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  <a:p>
            <a:r>
              <a:rPr lang="en-US" altLang="ko-KR" sz="10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       </a:t>
            </a:r>
            <a:r>
              <a:rPr lang="ko-KR" altLang="en-US" sz="10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들어가도록 수정</a:t>
            </a:r>
            <a:endParaRPr lang="en-US" altLang="ko-KR" sz="105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197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FEF3B3-EC59-BBD5-E0CC-4894E5FD2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48" y="78290"/>
            <a:ext cx="1101128" cy="800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9BE9BBB-775C-3ABA-44F6-81E680315B2A}"/>
              </a:ext>
            </a:extLst>
          </p:cNvPr>
          <p:cNvSpPr txBox="1"/>
          <p:nvPr/>
        </p:nvSpPr>
        <p:spPr>
          <a:xfrm>
            <a:off x="327660" y="154490"/>
            <a:ext cx="4983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  </a:t>
            </a:r>
            <a:r>
              <a:rPr lang="en-US" altLang="ko-KR" sz="3200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Github</a:t>
            </a:r>
            <a:r>
              <a:rPr lang="en-US" altLang="ko-KR" sz="32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3200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커밋</a:t>
            </a:r>
            <a:r>
              <a:rPr lang="ko-KR" altLang="en-US" sz="32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통계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D88240-72F6-C2E2-DB51-879055147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953" y="1467705"/>
            <a:ext cx="8584093" cy="440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2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FEF3B3-EC59-BBD5-E0CC-4894E5FD2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48" y="78290"/>
            <a:ext cx="1101128" cy="800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9BE9BBB-775C-3ABA-44F6-81E680315B2A}"/>
              </a:ext>
            </a:extLst>
          </p:cNvPr>
          <p:cNvSpPr txBox="1"/>
          <p:nvPr/>
        </p:nvSpPr>
        <p:spPr>
          <a:xfrm>
            <a:off x="320040" y="185952"/>
            <a:ext cx="740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3  </a:t>
            </a:r>
            <a:r>
              <a:rPr lang="ko-KR" altLang="en-US" sz="32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프로젝트 개발 진행 상황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698BD11-C528-92D3-7E7E-6BBED6759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638062"/>
              </p:ext>
            </p:extLst>
          </p:nvPr>
        </p:nvGraphicFramePr>
        <p:xfrm>
          <a:off x="640080" y="986052"/>
          <a:ext cx="10911840" cy="5573968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270206">
                  <a:extLst>
                    <a:ext uri="{9D8B030D-6E8A-4147-A177-3AD203B41FA5}">
                      <a16:colId xmlns:a16="http://schemas.microsoft.com/office/drawing/2014/main" val="1730416850"/>
                    </a:ext>
                  </a:extLst>
                </a:gridCol>
                <a:gridCol w="764334">
                  <a:extLst>
                    <a:ext uri="{9D8B030D-6E8A-4147-A177-3AD203B41FA5}">
                      <a16:colId xmlns:a16="http://schemas.microsoft.com/office/drawing/2014/main" val="939953174"/>
                    </a:ext>
                  </a:extLst>
                </a:gridCol>
                <a:gridCol w="7772400">
                  <a:extLst>
                    <a:ext uri="{9D8B030D-6E8A-4147-A177-3AD203B41FA5}">
                      <a16:colId xmlns:a16="http://schemas.microsoft.com/office/drawing/2014/main" val="627181558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188251932"/>
                    </a:ext>
                  </a:extLst>
                </a:gridCol>
              </a:tblGrid>
              <a:tr h="343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진행률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998483"/>
                  </a:ext>
                </a:extLst>
              </a:tr>
              <a:tr h="32166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계획</a:t>
                      </a:r>
                      <a:endParaRPr lang="en-US" altLang="ko-KR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리소스 편집</a:t>
                      </a: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&amp;</a:t>
                      </a: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정리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100%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355158"/>
                  </a:ext>
                </a:extLst>
              </a:tr>
              <a:tr h="3216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결과</a:t>
                      </a:r>
                      <a:endParaRPr lang="en-US" altLang="ko-KR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배경 </a:t>
                      </a: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 </a:t>
                      </a: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플레이어 캐릭터 </a:t>
                      </a: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 </a:t>
                      </a: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공 </a:t>
                      </a: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 </a:t>
                      </a: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기록 리소스</a:t>
                      </a: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400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스프라이트</a:t>
                      </a: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시트 편집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87869"/>
                  </a:ext>
                </a:extLst>
              </a:tr>
              <a:tr h="32166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계획</a:t>
                      </a:r>
                      <a:endParaRPr lang="en-US" altLang="ko-KR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배경 클래스 생성 </a:t>
                      </a: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 </a:t>
                      </a: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게임 모드 분리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0%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666481"/>
                  </a:ext>
                </a:extLst>
              </a:tr>
              <a:tr h="3216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결과</a:t>
                      </a:r>
                      <a:endParaRPr lang="en-US" altLang="ko-KR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644804"/>
                  </a:ext>
                </a:extLst>
              </a:tr>
              <a:tr h="32166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계획</a:t>
                      </a:r>
                      <a:endParaRPr lang="en-US" altLang="ko-KR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플레이어</a:t>
                      </a: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공 캐릭터 클래스 생성 </a:t>
                      </a: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 </a:t>
                      </a: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진행흐름 </a:t>
                      </a: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단계 제작</a:t>
                      </a: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3, 4</a:t>
                      </a: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단계 틀 제작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0%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4546070"/>
                  </a:ext>
                </a:extLst>
              </a:tr>
              <a:tr h="3216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결과</a:t>
                      </a:r>
                      <a:endParaRPr lang="en-US" altLang="ko-KR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835088"/>
                  </a:ext>
                </a:extLst>
              </a:tr>
              <a:tr h="32166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계획</a:t>
                      </a:r>
                      <a:endParaRPr lang="en-US" altLang="ko-KR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연타</a:t>
                      </a: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타이밍 단계 기능 구현</a:t>
                      </a: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원심력</a:t>
                      </a: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타이밍에 따른 속도 공식 제작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90%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747238"/>
                  </a:ext>
                </a:extLst>
              </a:tr>
              <a:tr h="477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결과</a:t>
                      </a:r>
                      <a:endParaRPr lang="en-US" altLang="ko-KR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리소스 추가 편집 </a:t>
                      </a: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 </a:t>
                      </a: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플레이 모드 분리 </a:t>
                      </a: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 </a:t>
                      </a: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진행흐름 </a:t>
                      </a: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단계 추가</a:t>
                      </a: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각도 결정</a:t>
                      </a: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 </a:t>
                      </a: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구현 </a:t>
                      </a: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 </a:t>
                      </a: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연타</a:t>
                      </a: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타이밍 단계 틀 제작 </a:t>
                      </a: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 (5</a:t>
                      </a: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주차</a:t>
                      </a: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</a:t>
                      </a: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공이 날라가도록 구현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706927"/>
                  </a:ext>
                </a:extLst>
              </a:tr>
              <a:tr h="26805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5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계획</a:t>
                      </a:r>
                      <a:endParaRPr lang="en-US" altLang="ko-KR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공식에 맞추어  날아가는 공 구현</a:t>
                      </a: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(4</a:t>
                      </a: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주차에 완료</a:t>
                      </a: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 / </a:t>
                      </a: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공에 맞추어 화면이 스크롤되도록 구현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064540"/>
                  </a:ext>
                </a:extLst>
              </a:tr>
              <a:tr h="268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변경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연타</a:t>
                      </a: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타이밍 단계 컨트롤 </a:t>
                      </a: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+ </a:t>
                      </a: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속도 증가 구현 </a:t>
                      </a: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 </a:t>
                      </a: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공에 맞추어 스크롤 추가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128747"/>
                  </a:ext>
                </a:extLst>
              </a:tr>
              <a:tr h="26805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6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계획</a:t>
                      </a:r>
                      <a:endParaRPr lang="en-US" altLang="ko-KR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플레이어 </a:t>
                      </a: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1, 2</a:t>
                      </a: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가 번갈아 치도록 플레이 구현 </a:t>
                      </a: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 </a:t>
                      </a: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공 착지 및 위치 기록 구현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144414"/>
                  </a:ext>
                </a:extLst>
              </a:tr>
              <a:tr h="268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변경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+ </a:t>
                      </a: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공이 날아가는 동안 새</a:t>
                      </a: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구름 등 오브젝트 추가</a:t>
                      </a: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가능하다면 장애물로 작용하도록</a:t>
                      </a: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</a:t>
                      </a:r>
                      <a:endParaRPr lang="ko-KR" altLang="en-US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626693"/>
                  </a:ext>
                </a:extLst>
              </a:tr>
              <a:tr h="26805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7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계획</a:t>
                      </a:r>
                      <a:endParaRPr lang="en-US" altLang="ko-KR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거리 합산하여 승패 판별 </a:t>
                      </a: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 </a:t>
                      </a: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이전 주차에 못한 것 보충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32102"/>
                  </a:ext>
                </a:extLst>
              </a:tr>
              <a:tr h="268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변경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+ </a:t>
                      </a: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결과 발표 모드 추가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94755"/>
                  </a:ext>
                </a:extLst>
              </a:tr>
              <a:tr h="26805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8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계획</a:t>
                      </a:r>
                      <a:endParaRPr lang="en-US" altLang="ko-KR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효과음 </a:t>
                      </a: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 </a:t>
                      </a: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최종 테스트 및 버그 수정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476653"/>
                  </a:ext>
                </a:extLst>
              </a:tr>
              <a:tr h="268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변경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+ </a:t>
                      </a: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시작 화면</a:t>
                      </a: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타이틀 모드</a:t>
                      </a: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 </a:t>
                      </a: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추가 </a:t>
                      </a: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 </a:t>
                      </a: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배경 오브젝트 추가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39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283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505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해머숏풋_발표자료</Template>
  <TotalTime>76</TotalTime>
  <Words>491</Words>
  <Application>Microsoft Office PowerPoint</Application>
  <PresentationFormat>와이드스크린</PresentationFormat>
  <Paragraphs>85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KoPub돋움체 Medium</vt:lpstr>
      <vt:lpstr>둥근모꼴</vt:lpstr>
      <vt:lpstr>맑은 고딕</vt:lpstr>
      <vt:lpstr>에스코어 드림 5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이주영(2022182030)</dc:creator>
  <cp:lastModifiedBy>이주영(2022182030)</cp:lastModifiedBy>
  <cp:revision>1</cp:revision>
  <dcterms:created xsi:type="dcterms:W3CDTF">2023-11-14T13:38:54Z</dcterms:created>
  <dcterms:modified xsi:type="dcterms:W3CDTF">2023-11-14T14:55:16Z</dcterms:modified>
</cp:coreProperties>
</file>