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ED7D31"/>
    <a:srgbClr val="FFC000"/>
    <a:srgbClr val="70AD47"/>
    <a:srgbClr val="FFFFFF"/>
    <a:srgbClr val="0070C0"/>
    <a:srgbClr val="09307D"/>
    <a:srgbClr val="8C49BF"/>
    <a:srgbClr val="C359A5"/>
    <a:srgbClr val="7E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306E-ECDF-F12C-90EB-82BE7367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0577A-CA3C-5BA8-EF5A-71DF2AF6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8F870-26CF-9336-DBC5-1CEC0D6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0C4F7-B448-3DA7-DCFF-C109D3B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0B346-1059-F448-B29C-2017727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B567-1531-6B4D-CA2C-7E63FA0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2CD50-5146-3B0F-ECF5-95EFA042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6AAC-901E-6096-81BD-B1BD68F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984C-5677-8905-B03B-41B3A9C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B0D70-5C33-3ABA-1080-B77AC5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64D78-393C-2701-7F86-C2E299437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42A42-9F76-720E-5476-A7635A3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E3B2-DAFC-370E-4CA9-E0D12B80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51100-CCE6-2C41-3592-5978E58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C226B-E068-D60E-415E-4B3241AE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ECFD-6079-F3C5-80B6-881AA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08001-9848-82D4-EE3A-42271A3D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8D9B8-6FD7-0E21-45E0-0599D80C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EB4C-BB48-8391-1879-F26C46D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AF95-2CB8-91EB-1486-FA5C5C57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45D2-B886-CB38-3179-657A6FC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A1594-C461-9B4A-DFBB-3EFDA37E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6A7A4-750F-38CD-0B65-77C79B3F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A82C-2DAE-A53D-511B-A214EC9B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D3782-F44B-3A11-697C-F66A7BE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3642-9811-E066-FDD8-E2CD428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E466D-47AB-7AEF-EB2F-78F543D6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31438-0C05-44D9-CA87-043260FE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7F082-BF56-7788-1902-C10327A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245F3-ECC5-A85B-92DA-2774098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D1FFA-7CBF-2432-DB3E-13AB621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F95DB-378F-7826-38E1-EFFAE03D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BF55-E575-0D43-D88A-C5C7B633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7D86E-B86B-FC77-C2DD-A93943A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FEF1E-9206-C714-93FF-6962C1F7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4B0AD-D121-7ED0-506A-837A1341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9876F-DA5B-1D50-DF46-BB7BEF3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8E0D0-27A4-16A4-883C-07D24EA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75FFC-B1B2-65A3-40D1-5A4727B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A4A3-1119-FB1D-652E-A8E9C5C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DB762-E6CB-E3B1-0DBD-E79BBFD3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9D96F-05E6-91BC-8639-6D49C1E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9646D-FD6B-1E92-97F3-08676D90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CD08F-0EE7-8910-C035-4680B55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85E6E-272C-9184-E576-46742C67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75D97-AFDE-42F2-B204-E5F45C5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D1E4-8DA3-0B92-3727-C14953D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9B83A-23EC-A9FD-B7C2-8FDE10BC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F4813-65BA-A69E-04FA-71E42CCD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8C4BA-AD5A-C7D7-AB0A-1E7558FA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CA8A-4F37-CF3B-B6EA-6FAA50D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79AAA-FD43-5587-2C0C-456DC466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7D3-A82B-39FC-FD60-015EE95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FAACB-5D36-C104-8352-8DEE893B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E38CB-9D04-C30C-AC5D-C8B5A290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53579-D875-C33A-ABCB-F8C75D79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93B37-E2CD-9F42-A36B-1A8436DD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8411D-5A96-B27F-0878-336DC24D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6EC9F-8120-B248-4958-54C5320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E71A-594D-FF7E-1983-20273965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AC73-3E79-BFB8-9B91-19C65AFA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CD3A-E32C-D8DB-708D-8AF79BCC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2EAD-ECB9-A1AC-3732-01E9224F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79B6790-F61B-286A-73B0-4F0CB555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" y="3429000"/>
            <a:ext cx="7951191" cy="33446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912223" y="635725"/>
            <a:ext cx="4625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해머</a:t>
            </a:r>
            <a:r>
              <a: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숏 </a:t>
            </a:r>
            <a:r>
              <a:rPr lang="ko-KR" altLang="en-US" sz="6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풋</a:t>
            </a:r>
            <a:endParaRPr lang="ko-KR" altLang="en-US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07D38-4273-81EE-96A8-D3D4F18E2EEA}"/>
              </a:ext>
            </a:extLst>
          </p:cNvPr>
          <p:cNvSpPr txBox="1"/>
          <p:nvPr/>
        </p:nvSpPr>
        <p:spPr>
          <a:xfrm>
            <a:off x="7471130" y="6080760"/>
            <a:ext cx="472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2022182030</a:t>
            </a:r>
          </a:p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이주영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DC1DDA-E157-BA49-C663-44460E2B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824" y="2764885"/>
            <a:ext cx="3533360" cy="17993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6814C-0A42-83BB-CE6F-08F110F1BC53}"/>
              </a:ext>
            </a:extLst>
          </p:cNvPr>
          <p:cNvSpPr txBox="1"/>
          <p:nvPr/>
        </p:nvSpPr>
        <p:spPr>
          <a:xfrm>
            <a:off x="2664073" y="1583692"/>
            <a:ext cx="1060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망치로 쳐서 멀리 날리자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AFEE3-2DAD-1B10-E8C3-EEBA878C5C4F}"/>
              </a:ext>
            </a:extLst>
          </p:cNvPr>
          <p:cNvSpPr txBox="1"/>
          <p:nvPr/>
        </p:nvSpPr>
        <p:spPr>
          <a:xfrm>
            <a:off x="4832017" y="1214853"/>
            <a:ext cx="1060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30952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진척도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FA564A-3CDC-AFFE-3D79-EAA969A13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84948"/>
              </p:ext>
            </p:extLst>
          </p:nvPr>
        </p:nvGraphicFramePr>
        <p:xfrm>
          <a:off x="640080" y="986052"/>
          <a:ext cx="10911840" cy="54002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1730416850"/>
                    </a:ext>
                  </a:extLst>
                </a:gridCol>
                <a:gridCol w="5686425">
                  <a:extLst>
                    <a:ext uri="{9D8B030D-6E8A-4147-A177-3AD203B41FA5}">
                      <a16:colId xmlns:a16="http://schemas.microsoft.com/office/drawing/2014/main" val="939953174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433192743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105845139"/>
                    </a:ext>
                  </a:extLst>
                </a:gridCol>
              </a:tblGrid>
              <a:tr h="34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98483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맵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배경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땅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하늘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스크롤링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원근감 있는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공중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땅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하늘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355158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66481"/>
                  </a:ext>
                </a:extLst>
              </a:tr>
              <a:tr h="95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 플레이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레디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좌우 연타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맞추어 날리기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레디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각도 설정 변경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546070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타이밍에 따라서 날라가는 공의 속도 변화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착지한 곳의 거리 저장</a:t>
                      </a:r>
                      <a:r>
                        <a:rPr lang="en-US" altLang="ko-KR" sz="16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</a:t>
                      </a:r>
                      <a:r>
                        <a:rPr lang="ko-KR" altLang="en-US" sz="16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턴이 넘어가도 유지되는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표지판 세우기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거리 합산하여 승패 판별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47238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레디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날리기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승리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패배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날라가며 회전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UI: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점수가 하나씩 합산되는 애니메이션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64540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타이틀 모드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 모드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모드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+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설명모드 추가 구현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144414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모드 별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BGM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버튼 </a:t>
                      </a:r>
                      <a:r>
                        <a:rPr lang="ko-KR" altLang="en-US" sz="16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클릭음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 단계 별 레디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날리기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공이 날아가는 사운드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 사운드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사운드 등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 </a:t>
            </a:r>
            <a:r>
              <a:rPr lang="en-US" altLang="ko-KR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Github</a:t>
            </a:r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커밋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C6062-3575-C43F-8DF6-1B10B135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2" y="2273327"/>
            <a:ext cx="3353884" cy="294528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AECD81-8036-51E2-7257-FB775BCD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599"/>
              </p:ext>
            </p:extLst>
          </p:nvPr>
        </p:nvGraphicFramePr>
        <p:xfrm>
          <a:off x="6371772" y="1891241"/>
          <a:ext cx="4533900" cy="37094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99313883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181719819"/>
                    </a:ext>
                  </a:extLst>
                </a:gridCol>
              </a:tblGrid>
              <a:tr h="52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677105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15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95788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03356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12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13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12296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19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974723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26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16227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 of Dec 3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26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해머숏풋_발표자료</Template>
  <TotalTime>117</TotalTime>
  <Words>241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둥근모꼴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이주영(2022182030)</dc:creator>
  <cp:lastModifiedBy>이주영(2022182030)</cp:lastModifiedBy>
  <cp:revision>3</cp:revision>
  <dcterms:created xsi:type="dcterms:W3CDTF">2023-11-14T13:38:54Z</dcterms:created>
  <dcterms:modified xsi:type="dcterms:W3CDTF">2023-12-05T17:23:04Z</dcterms:modified>
</cp:coreProperties>
</file>