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9307D"/>
    <a:srgbClr val="8C49BF"/>
    <a:srgbClr val="C359A5"/>
    <a:srgbClr val="7E41B1"/>
    <a:srgbClr val="945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8693F-945D-4B21-899F-1A921D0B3F26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B28B3-1D11-4991-ACE0-952A7D914EEE}">
      <dgm:prSet phldrT="[텍스트]"/>
      <dgm:spPr/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1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7C2E5590-75CE-4EDF-BF3A-1C7BA0B2488B}" type="par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03B466A-D02C-4A12-8BCC-EB4FF742A1C6}" type="sib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58E45BB-C17E-47C0-AE36-BD25312CE896}">
      <dgm:prSet phldrT="[텍스트]" custT="1"/>
      <dgm:spPr/>
      <dgm:t>
        <a:bodyPr/>
        <a:lstStyle/>
        <a:p>
          <a:pPr latinLnBrk="1"/>
          <a:r>
            <a: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리소스 편집</a:t>
          </a:r>
          <a:r>
            <a:rPr lang="en-US" altLang="ko-KR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정리</a:t>
          </a:r>
        </a:p>
      </dgm:t>
    </dgm:pt>
    <dgm:pt modelId="{BA68E854-9FE6-4833-A2B5-873D6D12CBEC}" type="par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7B3D7ADA-54A8-417F-9B65-99370CB68CA6}" type="sib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B04EF0EA-9FD9-4883-B204-ED7DCD497365}">
      <dgm:prSet phldrT="[텍스트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2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866B65DF-FD73-4C76-A8A2-0B88724EC624}" type="par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14A69E03-082E-43DE-AAAB-DFA8BC3B5C7C}" type="sib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D35AD09A-AC6D-4F62-8690-3FF622BD133B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배경 클래스 생성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그리기</a:t>
          </a:r>
          <a:endParaRPr lang="ko-KR" altLang="en-US" sz="1800" dirty="0"/>
        </a:p>
      </dgm:t>
    </dgm:pt>
    <dgm:pt modelId="{45C7F251-9C07-4E24-8E4F-E24D787D7D63}" type="par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839D89AD-6F4E-495C-B580-AD08B71BFCAE}" type="sib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6409C95F-502A-4FA3-AE3D-1BC0D79574A4}">
      <dgm:prSet phldrT="[텍스트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3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F0A04DF0-EE84-473F-8D36-9BF150870A58}" type="par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D0C70FAA-FE1D-42F4-BE8A-843584A7245C}" type="sib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27EA9167-5BAD-4843-86C0-9FEDFC97B7D6}">
      <dgm:prSet phldrT="[텍스트]" custT="1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 캐릭터 클래스 생성</a:t>
          </a:r>
          <a:endParaRPr lang="ko-KR" altLang="en-US" sz="1800" dirty="0"/>
        </a:p>
      </dgm:t>
    </dgm:pt>
    <dgm:pt modelId="{F26FB59E-5E94-44FD-8A17-8FB565112D81}" type="par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70B8AB04-01E9-4E2E-8E26-67347A4E941F}" type="sib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D7145A03-7FF6-455A-A1A5-49CB091FA5B6}">
      <dgm:prSet phldrT="[텍스트]"/>
      <dgm:spPr>
        <a:solidFill>
          <a:schemeClr val="accent6"/>
        </a:solidFill>
        <a:ln>
          <a:solidFill>
            <a:schemeClr val="accent6"/>
          </a:solidFill>
        </a:ln>
      </dgm:spPr>
      <dgm:t>
        <a:bodyPr tIns="36000"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4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gm:t>
    </dgm:pt>
    <dgm:pt modelId="{C82A8C68-5BCD-4ACB-9BFF-379DC0082D58}" type="par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FCCD3E27-D616-48EC-BEC7-2592A7A069D5}" type="sib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84ACC477-5D82-489C-8553-D1FDCC6DD76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3, 4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기능 구현</a:t>
          </a:r>
        </a:p>
      </dgm:t>
    </dgm:pt>
    <dgm:pt modelId="{D71B1A00-160C-40B5-ABFC-C0A902B240DB}" type="parTrans" cxnId="{DC8427CF-CEFF-41D4-B041-98341113DA2B}">
      <dgm:prSet/>
      <dgm:spPr/>
      <dgm:t>
        <a:bodyPr/>
        <a:lstStyle/>
        <a:p>
          <a:pPr latinLnBrk="1"/>
          <a:endParaRPr lang="ko-KR" altLang="en-US"/>
        </a:p>
      </dgm:t>
    </dgm:pt>
    <dgm:pt modelId="{010E0735-F4D6-4C18-AA5B-9156EF9C9BD1}" type="sibTrans" cxnId="{DC8427CF-CEFF-41D4-B041-98341113DA2B}">
      <dgm:prSet/>
      <dgm:spPr/>
      <dgm:t>
        <a:bodyPr/>
        <a:lstStyle/>
        <a:p>
          <a:pPr latinLnBrk="1"/>
          <a:endParaRPr lang="ko-KR" altLang="en-US"/>
        </a:p>
      </dgm:t>
    </dgm:pt>
    <dgm:pt modelId="{280B0F81-C720-405E-9DB8-9D8B20C8EA12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게임 상태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(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시작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 중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결과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)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분리하기</a:t>
          </a:r>
          <a:endParaRPr lang="ko-KR" altLang="en-US" sz="1600" dirty="0">
            <a:latin typeface="KoPub돋움체 Medium" panose="00000600000000000000" pitchFamily="2" charset="-127"/>
            <a:ea typeface="KoPub돋움체 Medium" panose="00000600000000000000" pitchFamily="2" charset="-127"/>
          </a:endParaRPr>
        </a:p>
      </dgm:t>
    </dgm:pt>
    <dgm:pt modelId="{81B425D9-22EF-437D-A5EC-6D7683698097}" type="parTrans" cxnId="{85858B7F-9895-4995-8183-6E14D50BA639}">
      <dgm:prSet/>
      <dgm:spPr/>
      <dgm:t>
        <a:bodyPr/>
        <a:lstStyle/>
        <a:p>
          <a:pPr latinLnBrk="1"/>
          <a:endParaRPr lang="ko-KR" altLang="en-US"/>
        </a:p>
      </dgm:t>
    </dgm:pt>
    <dgm:pt modelId="{A9F7C320-304D-4330-95BF-89707CA73A14}" type="sibTrans" cxnId="{85858B7F-9895-4995-8183-6E14D50BA639}">
      <dgm:prSet/>
      <dgm:spPr/>
      <dgm:t>
        <a:bodyPr/>
        <a:lstStyle/>
        <a:p>
          <a:pPr latinLnBrk="1"/>
          <a:endParaRPr lang="ko-KR" altLang="en-US"/>
        </a:p>
      </dgm:t>
    </dgm:pt>
    <dgm:pt modelId="{69D51AF8-0C37-4ED6-B4CE-0F20ED0A724C}">
      <dgm:prSet phldrT="[텍스트]" custT="1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진행흐름 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제작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3, 4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틀 제작</a:t>
          </a:r>
          <a:endParaRPr lang="ko-KR" altLang="en-US" sz="1800" dirty="0"/>
        </a:p>
      </dgm:t>
    </dgm:pt>
    <dgm:pt modelId="{84DB4A15-098C-46E7-9177-826AB5D30C82}" type="sibTrans" cxnId="{274E7C1A-4083-4CCC-9749-CA63CA0CF7E1}">
      <dgm:prSet/>
      <dgm:spPr/>
      <dgm:t>
        <a:bodyPr/>
        <a:lstStyle/>
        <a:p>
          <a:pPr latinLnBrk="1"/>
          <a:endParaRPr lang="ko-KR" altLang="en-US"/>
        </a:p>
      </dgm:t>
    </dgm:pt>
    <dgm:pt modelId="{7661C42D-2E70-458C-9D30-2B7D7FC1FDD6}" type="parTrans" cxnId="{274E7C1A-4083-4CCC-9749-CA63CA0CF7E1}">
      <dgm:prSet/>
      <dgm:spPr/>
      <dgm:t>
        <a:bodyPr/>
        <a:lstStyle/>
        <a:p>
          <a:pPr latinLnBrk="1"/>
          <a:endParaRPr lang="ko-KR" altLang="en-US"/>
        </a:p>
      </dgm:t>
    </dgm:pt>
    <dgm:pt modelId="{2439BF8E-4F02-4262-8BD9-B087EA794A47}">
      <dgm:prSet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원심력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타이밍에 따른 속도 공식 제작</a:t>
          </a:r>
        </a:p>
      </dgm:t>
    </dgm:pt>
    <dgm:pt modelId="{C20A6BC3-53A1-405C-92B3-C2681E064B36}" type="parTrans" cxnId="{67FA4E73-FA74-4278-A4A7-717D5ACC86EA}">
      <dgm:prSet/>
      <dgm:spPr/>
      <dgm:t>
        <a:bodyPr/>
        <a:lstStyle/>
        <a:p>
          <a:pPr latinLnBrk="1"/>
          <a:endParaRPr lang="ko-KR" altLang="en-US"/>
        </a:p>
      </dgm:t>
    </dgm:pt>
    <dgm:pt modelId="{58418ED8-B168-47CD-9C72-E4E7FC9F9E05}" type="sibTrans" cxnId="{67FA4E73-FA74-4278-A4A7-717D5ACC86EA}">
      <dgm:prSet/>
      <dgm:spPr/>
      <dgm:t>
        <a:bodyPr/>
        <a:lstStyle/>
        <a:p>
          <a:pPr latinLnBrk="1"/>
          <a:endParaRPr lang="ko-KR" altLang="en-US"/>
        </a:p>
      </dgm:t>
    </dgm:pt>
    <dgm:pt modelId="{8B48FE1D-C64C-4663-96BE-96C780F33315}" type="pres">
      <dgm:prSet presAssocID="{43B8693F-945D-4B21-899F-1A921D0B3F26}" presName="linearFlow" presStyleCnt="0">
        <dgm:presLayoutVars>
          <dgm:dir/>
          <dgm:animLvl val="lvl"/>
          <dgm:resizeHandles val="exact"/>
        </dgm:presLayoutVars>
      </dgm:prSet>
      <dgm:spPr/>
    </dgm:pt>
    <dgm:pt modelId="{B15C5157-5407-4858-8A1B-F4337F9B5DCE}" type="pres">
      <dgm:prSet presAssocID="{917B28B3-1D11-4991-ACE0-952A7D914EEE}" presName="composite" presStyleCnt="0"/>
      <dgm:spPr/>
    </dgm:pt>
    <dgm:pt modelId="{F3A79E4C-41BD-487B-B3AD-06389FDF3C7A}" type="pres">
      <dgm:prSet presAssocID="{917B28B3-1D11-4991-ACE0-952A7D914EE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5306AA0-7AB9-4306-9217-75467FB7437E}" type="pres">
      <dgm:prSet presAssocID="{917B28B3-1D11-4991-ACE0-952A7D914EEE}" presName="descendantText" presStyleLbl="alignAcc1" presStyleIdx="0" presStyleCnt="4">
        <dgm:presLayoutVars>
          <dgm:bulletEnabled val="1"/>
        </dgm:presLayoutVars>
      </dgm:prSet>
      <dgm:spPr/>
    </dgm:pt>
    <dgm:pt modelId="{5B66E4FC-2368-4295-AA2D-360F8AB3AD71}" type="pres">
      <dgm:prSet presAssocID="{A03B466A-D02C-4A12-8BCC-EB4FF742A1C6}" presName="sp" presStyleCnt="0"/>
      <dgm:spPr/>
    </dgm:pt>
    <dgm:pt modelId="{A30B6FFB-64BE-462F-815C-4DA0123F73CD}" type="pres">
      <dgm:prSet presAssocID="{B04EF0EA-9FD9-4883-B204-ED7DCD497365}" presName="composite" presStyleCnt="0"/>
      <dgm:spPr/>
    </dgm:pt>
    <dgm:pt modelId="{EFE141B9-09E5-4C59-9BF6-B67AF6050B91}" type="pres">
      <dgm:prSet presAssocID="{B04EF0EA-9FD9-4883-B204-ED7DCD49736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FC8A2D-6034-4E68-83BE-5A8A0A443D78}" type="pres">
      <dgm:prSet presAssocID="{B04EF0EA-9FD9-4883-B204-ED7DCD497365}" presName="descendantText" presStyleLbl="alignAcc1" presStyleIdx="1" presStyleCnt="4">
        <dgm:presLayoutVars>
          <dgm:bulletEnabled val="1"/>
        </dgm:presLayoutVars>
      </dgm:prSet>
      <dgm:spPr/>
    </dgm:pt>
    <dgm:pt modelId="{BD2A899B-DF61-4E85-B8E8-F4C9912934A3}" type="pres">
      <dgm:prSet presAssocID="{14A69E03-082E-43DE-AAAB-DFA8BC3B5C7C}" presName="sp" presStyleCnt="0"/>
      <dgm:spPr/>
    </dgm:pt>
    <dgm:pt modelId="{36040E15-E97D-4C0F-8462-8C73BDE7C731}" type="pres">
      <dgm:prSet presAssocID="{6409C95F-502A-4FA3-AE3D-1BC0D79574A4}" presName="composite" presStyleCnt="0"/>
      <dgm:spPr/>
    </dgm:pt>
    <dgm:pt modelId="{82225D5B-C76D-43AA-AFA7-49CF2FE41EEE}" type="pres">
      <dgm:prSet presAssocID="{6409C95F-502A-4FA3-AE3D-1BC0D79574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E7B0A9-37E5-4281-98C6-D7E1A118214A}" type="pres">
      <dgm:prSet presAssocID="{6409C95F-502A-4FA3-AE3D-1BC0D79574A4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8C813B58-5F13-4866-83B7-BB12F19FA18C}" type="pres">
      <dgm:prSet presAssocID="{D0C70FAA-FE1D-42F4-BE8A-843584A7245C}" presName="sp" presStyleCnt="0"/>
      <dgm:spPr/>
    </dgm:pt>
    <dgm:pt modelId="{25E8C450-249F-4375-A1A1-D1FFA49AE89D}" type="pres">
      <dgm:prSet presAssocID="{D7145A03-7FF6-455A-A1A5-49CB091FA5B6}" presName="composite" presStyleCnt="0"/>
      <dgm:spPr/>
    </dgm:pt>
    <dgm:pt modelId="{E4AB0D47-8444-46FB-9502-CD50A9E2818C}" type="pres">
      <dgm:prSet presAssocID="{D7145A03-7FF6-455A-A1A5-49CB091FA5B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283BCF-F055-47CB-AD9C-A4DC089C9E9C}" type="pres">
      <dgm:prSet presAssocID="{D7145A03-7FF6-455A-A1A5-49CB091FA5B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E596503-E7A7-4C34-A24C-34EAC68D1475}" srcId="{43B8693F-945D-4B21-899F-1A921D0B3F26}" destId="{917B28B3-1D11-4991-ACE0-952A7D914EEE}" srcOrd="0" destOrd="0" parTransId="{7C2E5590-75CE-4EDF-BF3A-1C7BA0B2488B}" sibTransId="{A03B466A-D02C-4A12-8BCC-EB4FF742A1C6}"/>
    <dgm:cxn modelId="{EB30E709-FE96-47FD-8D62-E63548EADDFD}" srcId="{43B8693F-945D-4B21-899F-1A921D0B3F26}" destId="{D7145A03-7FF6-455A-A1A5-49CB091FA5B6}" srcOrd="3" destOrd="0" parTransId="{C82A8C68-5BCD-4ACB-9BFF-379DC0082D58}" sibTransId="{FCCD3E27-D616-48EC-BEC7-2592A7A069D5}"/>
    <dgm:cxn modelId="{7D7BBC0C-406B-4D46-81BB-6A38F9594F3D}" type="presOf" srcId="{84ACC477-5D82-489C-8553-D1FDCC6DD765}" destId="{21283BCF-F055-47CB-AD9C-A4DC089C9E9C}" srcOrd="0" destOrd="0" presId="urn:microsoft.com/office/officeart/2005/8/layout/chevron2"/>
    <dgm:cxn modelId="{274E7C1A-4083-4CCC-9749-CA63CA0CF7E1}" srcId="{6409C95F-502A-4FA3-AE3D-1BC0D79574A4}" destId="{69D51AF8-0C37-4ED6-B4CE-0F20ED0A724C}" srcOrd="1" destOrd="0" parTransId="{7661C42D-2E70-458C-9D30-2B7D7FC1FDD6}" sibTransId="{84DB4A15-098C-46E7-9177-826AB5D30C82}"/>
    <dgm:cxn modelId="{E86A615C-73D5-4721-B16C-FD0C88B45670}" type="presOf" srcId="{D7145A03-7FF6-455A-A1A5-49CB091FA5B6}" destId="{E4AB0D47-8444-46FB-9502-CD50A9E2818C}" srcOrd="0" destOrd="0" presId="urn:microsoft.com/office/officeart/2005/8/layout/chevron2"/>
    <dgm:cxn modelId="{74CD4B60-C4FF-4E82-B366-336FEA08DAF1}" type="presOf" srcId="{2439BF8E-4F02-4262-8BD9-B087EA794A47}" destId="{21283BCF-F055-47CB-AD9C-A4DC089C9E9C}" srcOrd="0" destOrd="1" presId="urn:microsoft.com/office/officeart/2005/8/layout/chevron2"/>
    <dgm:cxn modelId="{F1BD7A62-4E0D-4C9F-AA4D-10BD63FE3987}" type="presOf" srcId="{280B0F81-C720-405E-9DB8-9D8B20C8EA12}" destId="{E8FC8A2D-6034-4E68-83BE-5A8A0A443D78}" srcOrd="0" destOrd="1" presId="urn:microsoft.com/office/officeart/2005/8/layout/chevron2"/>
    <dgm:cxn modelId="{67FA4E73-FA74-4278-A4A7-717D5ACC86EA}" srcId="{D7145A03-7FF6-455A-A1A5-49CB091FA5B6}" destId="{2439BF8E-4F02-4262-8BD9-B087EA794A47}" srcOrd="1" destOrd="0" parTransId="{C20A6BC3-53A1-405C-92B3-C2681E064B36}" sibTransId="{58418ED8-B168-47CD-9C72-E4E7FC9F9E05}"/>
    <dgm:cxn modelId="{2349EA54-D880-4579-8689-12F9F55AE259}" type="presOf" srcId="{27EA9167-5BAD-4843-86C0-9FEDFC97B7D6}" destId="{A0E7B0A9-37E5-4281-98C6-D7E1A118214A}" srcOrd="0" destOrd="0" presId="urn:microsoft.com/office/officeart/2005/8/layout/chevron2"/>
    <dgm:cxn modelId="{9580997D-DD52-45E3-93DB-D75E57EC2D1E}" srcId="{917B28B3-1D11-4991-ACE0-952A7D914EEE}" destId="{A58E45BB-C17E-47C0-AE36-BD25312CE896}" srcOrd="0" destOrd="0" parTransId="{BA68E854-9FE6-4833-A2B5-873D6D12CBEC}" sibTransId="{7B3D7ADA-54A8-417F-9B65-99370CB68CA6}"/>
    <dgm:cxn modelId="{85858B7F-9895-4995-8183-6E14D50BA639}" srcId="{B04EF0EA-9FD9-4883-B204-ED7DCD497365}" destId="{280B0F81-C720-405E-9DB8-9D8B20C8EA12}" srcOrd="1" destOrd="0" parTransId="{81B425D9-22EF-437D-A5EC-6D7683698097}" sibTransId="{A9F7C320-304D-4330-95BF-89707CA73A14}"/>
    <dgm:cxn modelId="{055AFC84-8CBA-4CAE-A6A6-2359C0413409}" type="presOf" srcId="{6409C95F-502A-4FA3-AE3D-1BC0D79574A4}" destId="{82225D5B-C76D-43AA-AFA7-49CF2FE41EEE}" srcOrd="0" destOrd="0" presId="urn:microsoft.com/office/officeart/2005/8/layout/chevron2"/>
    <dgm:cxn modelId="{CCEE538D-FCDB-421F-92DD-FB835F7570A7}" srcId="{43B8693F-945D-4B21-899F-1A921D0B3F26}" destId="{B04EF0EA-9FD9-4883-B204-ED7DCD497365}" srcOrd="1" destOrd="0" parTransId="{866B65DF-FD73-4C76-A8A2-0B88724EC624}" sibTransId="{14A69E03-082E-43DE-AAAB-DFA8BC3B5C7C}"/>
    <dgm:cxn modelId="{AA299492-2613-4F2D-895F-502E85B15F3B}" type="presOf" srcId="{69D51AF8-0C37-4ED6-B4CE-0F20ED0A724C}" destId="{A0E7B0A9-37E5-4281-98C6-D7E1A118214A}" srcOrd="0" destOrd="1" presId="urn:microsoft.com/office/officeart/2005/8/layout/chevron2"/>
    <dgm:cxn modelId="{86DB72C2-4AB6-4F82-9D35-FE03239F37C3}" srcId="{6409C95F-502A-4FA3-AE3D-1BC0D79574A4}" destId="{27EA9167-5BAD-4843-86C0-9FEDFC97B7D6}" srcOrd="0" destOrd="0" parTransId="{F26FB59E-5E94-44FD-8A17-8FB565112D81}" sibTransId="{70B8AB04-01E9-4E2E-8E26-67347A4E941F}"/>
    <dgm:cxn modelId="{42BE53CC-556A-4574-8320-58FB6AC22965}" srcId="{B04EF0EA-9FD9-4883-B204-ED7DCD497365}" destId="{D35AD09A-AC6D-4F62-8690-3FF622BD133B}" srcOrd="0" destOrd="0" parTransId="{45C7F251-9C07-4E24-8E4F-E24D787D7D63}" sibTransId="{839D89AD-6F4E-495C-B580-AD08B71BFCAE}"/>
    <dgm:cxn modelId="{DC8427CF-CEFF-41D4-B041-98341113DA2B}" srcId="{D7145A03-7FF6-455A-A1A5-49CB091FA5B6}" destId="{84ACC477-5D82-489C-8553-D1FDCC6DD765}" srcOrd="0" destOrd="0" parTransId="{D71B1A00-160C-40B5-ABFC-C0A902B240DB}" sibTransId="{010E0735-F4D6-4C18-AA5B-9156EF9C9BD1}"/>
    <dgm:cxn modelId="{48D599D0-AB6A-4D6B-85B6-8D1964872CC8}" type="presOf" srcId="{B04EF0EA-9FD9-4883-B204-ED7DCD497365}" destId="{EFE141B9-09E5-4C59-9BF6-B67AF6050B91}" srcOrd="0" destOrd="0" presId="urn:microsoft.com/office/officeart/2005/8/layout/chevron2"/>
    <dgm:cxn modelId="{2F2E82D2-95AA-4A37-8CB2-86FAA49F0ACC}" type="presOf" srcId="{43B8693F-945D-4B21-899F-1A921D0B3F26}" destId="{8B48FE1D-C64C-4663-96BE-96C780F33315}" srcOrd="0" destOrd="0" presId="urn:microsoft.com/office/officeart/2005/8/layout/chevron2"/>
    <dgm:cxn modelId="{56382CE5-5381-42F6-A05B-1BF092373E3A}" type="presOf" srcId="{D35AD09A-AC6D-4F62-8690-3FF622BD133B}" destId="{E8FC8A2D-6034-4E68-83BE-5A8A0A443D78}" srcOrd="0" destOrd="0" presId="urn:microsoft.com/office/officeart/2005/8/layout/chevron2"/>
    <dgm:cxn modelId="{A586A1EB-B368-4B54-B51B-03FDA5925D70}" type="presOf" srcId="{A58E45BB-C17E-47C0-AE36-BD25312CE896}" destId="{A5306AA0-7AB9-4306-9217-75467FB7437E}" srcOrd="0" destOrd="0" presId="urn:microsoft.com/office/officeart/2005/8/layout/chevron2"/>
    <dgm:cxn modelId="{914468ED-0E37-4BE1-9275-02B2EA92FCAE}" type="presOf" srcId="{917B28B3-1D11-4991-ACE0-952A7D914EEE}" destId="{F3A79E4C-41BD-487B-B3AD-06389FDF3C7A}" srcOrd="0" destOrd="0" presId="urn:microsoft.com/office/officeart/2005/8/layout/chevron2"/>
    <dgm:cxn modelId="{1111DFF1-189E-46D7-8CFE-8E01C59B74E2}" srcId="{43B8693F-945D-4B21-899F-1A921D0B3F26}" destId="{6409C95F-502A-4FA3-AE3D-1BC0D79574A4}" srcOrd="2" destOrd="0" parTransId="{F0A04DF0-EE84-473F-8D36-9BF150870A58}" sibTransId="{D0C70FAA-FE1D-42F4-BE8A-843584A7245C}"/>
    <dgm:cxn modelId="{D22568EF-11AA-4416-94FF-829566BA7E61}" type="presParOf" srcId="{8B48FE1D-C64C-4663-96BE-96C780F33315}" destId="{B15C5157-5407-4858-8A1B-F4337F9B5DCE}" srcOrd="0" destOrd="0" presId="urn:microsoft.com/office/officeart/2005/8/layout/chevron2"/>
    <dgm:cxn modelId="{92F62EB4-9F7C-488D-A445-466145919E24}" type="presParOf" srcId="{B15C5157-5407-4858-8A1B-F4337F9B5DCE}" destId="{F3A79E4C-41BD-487B-B3AD-06389FDF3C7A}" srcOrd="0" destOrd="0" presId="urn:microsoft.com/office/officeart/2005/8/layout/chevron2"/>
    <dgm:cxn modelId="{2DAB7991-F729-4E43-8D44-788B5EA5164A}" type="presParOf" srcId="{B15C5157-5407-4858-8A1B-F4337F9B5DCE}" destId="{A5306AA0-7AB9-4306-9217-75467FB7437E}" srcOrd="1" destOrd="0" presId="urn:microsoft.com/office/officeart/2005/8/layout/chevron2"/>
    <dgm:cxn modelId="{93D2DADE-67B4-4296-A2A0-A8669B35D2FD}" type="presParOf" srcId="{8B48FE1D-C64C-4663-96BE-96C780F33315}" destId="{5B66E4FC-2368-4295-AA2D-360F8AB3AD71}" srcOrd="1" destOrd="0" presId="urn:microsoft.com/office/officeart/2005/8/layout/chevron2"/>
    <dgm:cxn modelId="{C37F875D-4561-4CC3-9363-9351242DE80D}" type="presParOf" srcId="{8B48FE1D-C64C-4663-96BE-96C780F33315}" destId="{A30B6FFB-64BE-462F-815C-4DA0123F73CD}" srcOrd="2" destOrd="0" presId="urn:microsoft.com/office/officeart/2005/8/layout/chevron2"/>
    <dgm:cxn modelId="{4FD5D8D3-8B6C-49EA-A91E-25417174481B}" type="presParOf" srcId="{A30B6FFB-64BE-462F-815C-4DA0123F73CD}" destId="{EFE141B9-09E5-4C59-9BF6-B67AF6050B91}" srcOrd="0" destOrd="0" presId="urn:microsoft.com/office/officeart/2005/8/layout/chevron2"/>
    <dgm:cxn modelId="{92BD455C-5847-4413-BDDE-C889FB43373C}" type="presParOf" srcId="{A30B6FFB-64BE-462F-815C-4DA0123F73CD}" destId="{E8FC8A2D-6034-4E68-83BE-5A8A0A443D78}" srcOrd="1" destOrd="0" presId="urn:microsoft.com/office/officeart/2005/8/layout/chevron2"/>
    <dgm:cxn modelId="{5C9689C9-1954-4C55-AD28-9D401D84178E}" type="presParOf" srcId="{8B48FE1D-C64C-4663-96BE-96C780F33315}" destId="{BD2A899B-DF61-4E85-B8E8-F4C9912934A3}" srcOrd="3" destOrd="0" presId="urn:microsoft.com/office/officeart/2005/8/layout/chevron2"/>
    <dgm:cxn modelId="{AC091837-3B75-44DC-8BFC-9CF17CF017C9}" type="presParOf" srcId="{8B48FE1D-C64C-4663-96BE-96C780F33315}" destId="{36040E15-E97D-4C0F-8462-8C73BDE7C731}" srcOrd="4" destOrd="0" presId="urn:microsoft.com/office/officeart/2005/8/layout/chevron2"/>
    <dgm:cxn modelId="{70F72943-24F7-4E5B-8DA7-540F606C8323}" type="presParOf" srcId="{36040E15-E97D-4C0F-8462-8C73BDE7C731}" destId="{82225D5B-C76D-43AA-AFA7-49CF2FE41EEE}" srcOrd="0" destOrd="0" presId="urn:microsoft.com/office/officeart/2005/8/layout/chevron2"/>
    <dgm:cxn modelId="{2A79BC19-1259-4EB0-BEA0-26B7FFB34440}" type="presParOf" srcId="{36040E15-E97D-4C0F-8462-8C73BDE7C731}" destId="{A0E7B0A9-37E5-4281-98C6-D7E1A118214A}" srcOrd="1" destOrd="0" presId="urn:microsoft.com/office/officeart/2005/8/layout/chevron2"/>
    <dgm:cxn modelId="{DCF00640-473C-4BAC-9B32-FEB729F560E1}" type="presParOf" srcId="{8B48FE1D-C64C-4663-96BE-96C780F33315}" destId="{8C813B58-5F13-4866-83B7-BB12F19FA18C}" srcOrd="5" destOrd="0" presId="urn:microsoft.com/office/officeart/2005/8/layout/chevron2"/>
    <dgm:cxn modelId="{4680D905-E505-4233-A43E-667A59333FBF}" type="presParOf" srcId="{8B48FE1D-C64C-4663-96BE-96C780F33315}" destId="{25E8C450-249F-4375-A1A1-D1FFA49AE89D}" srcOrd="6" destOrd="0" presId="urn:microsoft.com/office/officeart/2005/8/layout/chevron2"/>
    <dgm:cxn modelId="{4428F2A7-87D5-435D-BE24-D6D1A7C4EEFF}" type="presParOf" srcId="{25E8C450-249F-4375-A1A1-D1FFA49AE89D}" destId="{E4AB0D47-8444-46FB-9502-CD50A9E2818C}" srcOrd="0" destOrd="0" presId="urn:microsoft.com/office/officeart/2005/8/layout/chevron2"/>
    <dgm:cxn modelId="{AF5C1602-E9C1-4737-871F-81358B5DC2AC}" type="presParOf" srcId="{25E8C450-249F-4375-A1A1-D1FFA49AE89D}" destId="{21283BCF-F055-47CB-AD9C-A4DC089C9E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8693F-945D-4B21-899F-1A921D0B3F26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B28B3-1D11-4991-ACE0-952A7D914EEE}">
      <dgm:prSet phldrT="[텍스트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5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7C2E5590-75CE-4EDF-BF3A-1C7BA0B2488B}" type="par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03B466A-D02C-4A12-8BCC-EB4FF742A1C6}" type="sibTrans" cxnId="{EE596503-E7A7-4C34-A24C-34EAC68D1475}">
      <dgm:prSet/>
      <dgm:spPr/>
      <dgm:t>
        <a:bodyPr/>
        <a:lstStyle/>
        <a:p>
          <a:pPr latinLnBrk="1"/>
          <a:endParaRPr lang="ko-KR" altLang="en-US"/>
        </a:p>
      </dgm:t>
    </dgm:pt>
    <dgm:pt modelId="{A58E45BB-C17E-47C0-AE36-BD25312CE896}">
      <dgm:prSet phldrT="[텍스트]" custT="1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4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주차 공식에 맞추어 날아가는 공 구현</a:t>
          </a:r>
        </a:p>
      </dgm:t>
    </dgm:pt>
    <dgm:pt modelId="{BA68E854-9FE6-4833-A2B5-873D6D12CBEC}" type="par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7B3D7ADA-54A8-417F-9B65-99370CB68CA6}" type="sibTrans" cxnId="{9580997D-DD52-45E3-93DB-D75E57EC2D1E}">
      <dgm:prSet/>
      <dgm:spPr/>
      <dgm:t>
        <a:bodyPr/>
        <a:lstStyle/>
        <a:p>
          <a:pPr latinLnBrk="1"/>
          <a:endParaRPr lang="ko-KR" altLang="en-US"/>
        </a:p>
      </dgm:t>
    </dgm:pt>
    <dgm:pt modelId="{B04EF0EA-9FD9-4883-B204-ED7DCD497365}">
      <dgm:prSet phldrT="[텍스트]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6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866B65DF-FD73-4C76-A8A2-0B88724EC624}" type="par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14A69E03-082E-43DE-AAAB-DFA8BC3B5C7C}" type="sibTrans" cxnId="{CCEE538D-FCDB-421F-92DD-FB835F7570A7}">
      <dgm:prSet/>
      <dgm:spPr/>
      <dgm:t>
        <a:bodyPr/>
        <a:lstStyle/>
        <a:p>
          <a:pPr latinLnBrk="1"/>
          <a:endParaRPr lang="ko-KR" altLang="en-US"/>
        </a:p>
      </dgm:t>
    </dgm:pt>
    <dgm:pt modelId="{D35AD09A-AC6D-4F62-8690-3FF622BD133B}">
      <dgm:prSet phldrT="[텍스트]"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2, </a:t>
          </a:r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번갈아 가며 플레이 구현</a:t>
          </a:r>
        </a:p>
      </dgm:t>
    </dgm:pt>
    <dgm:pt modelId="{45C7F251-9C07-4E24-8E4F-E24D787D7D63}" type="par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839D89AD-6F4E-495C-B580-AD08B71BFCAE}" type="sibTrans" cxnId="{42BE53CC-556A-4574-8320-58FB6AC22965}">
      <dgm:prSet/>
      <dgm:spPr/>
      <dgm:t>
        <a:bodyPr/>
        <a:lstStyle/>
        <a:p>
          <a:pPr latinLnBrk="1"/>
          <a:endParaRPr lang="ko-KR" altLang="en-US"/>
        </a:p>
      </dgm:t>
    </dgm:pt>
    <dgm:pt modelId="{6409C95F-502A-4FA3-AE3D-1BC0D79574A4}">
      <dgm:prSet phldrT="[텍스트]"/>
      <dgm:spPr>
        <a:solidFill>
          <a:srgbClr val="8C49BF"/>
        </a:solidFill>
        <a:ln>
          <a:solidFill>
            <a:srgbClr val="8C49BF"/>
          </a:solidFill>
        </a:ln>
      </dgm:spPr>
      <dgm:t>
        <a:bodyPr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7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gm:t>
    </dgm:pt>
    <dgm:pt modelId="{F0A04DF0-EE84-473F-8D36-9BF150870A58}" type="par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D0C70FAA-FE1D-42F4-BE8A-843584A7245C}" type="sibTrans" cxnId="{1111DFF1-189E-46D7-8CFE-8E01C59B74E2}">
      <dgm:prSet/>
      <dgm:spPr/>
      <dgm:t>
        <a:bodyPr/>
        <a:lstStyle/>
        <a:p>
          <a:pPr latinLnBrk="1"/>
          <a:endParaRPr lang="ko-KR" altLang="en-US"/>
        </a:p>
      </dgm:t>
    </dgm:pt>
    <dgm:pt modelId="{27EA9167-5BAD-4843-86C0-9FEDFC97B7D6}">
      <dgm:prSet phldrT="[텍스트]" custT="1"/>
      <dgm:spPr>
        <a:ln>
          <a:solidFill>
            <a:srgbClr val="8C49BF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거리 합산하여 승패 판별</a:t>
          </a:r>
        </a:p>
      </dgm:t>
    </dgm:pt>
    <dgm:pt modelId="{F26FB59E-5E94-44FD-8A17-8FB565112D81}" type="par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70B8AB04-01E9-4E2E-8E26-67347A4E941F}" type="sibTrans" cxnId="{86DB72C2-4AB6-4F82-9D35-FE03239F37C3}">
      <dgm:prSet/>
      <dgm:spPr/>
      <dgm:t>
        <a:bodyPr/>
        <a:lstStyle/>
        <a:p>
          <a:pPr latinLnBrk="1"/>
          <a:endParaRPr lang="ko-KR" altLang="en-US"/>
        </a:p>
      </dgm:t>
    </dgm:pt>
    <dgm:pt modelId="{D7145A03-7FF6-455A-A1A5-49CB091FA5B6}">
      <dgm:prSet phldrT="[텍스트]"/>
      <dgm:spPr>
        <a:solidFill>
          <a:srgbClr val="C359A5"/>
        </a:solidFill>
        <a:ln>
          <a:solidFill>
            <a:srgbClr val="C359A5"/>
          </a:solidFill>
        </a:ln>
      </dgm:spPr>
      <dgm:t>
        <a:bodyPr tIns="36000"/>
        <a:lstStyle/>
        <a:p>
          <a:pPr latinLnBrk="1"/>
          <a:r>
            <a: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8</a:t>
          </a:r>
          <a:r>
            <a: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gm:t>
    </dgm:pt>
    <dgm:pt modelId="{C82A8C68-5BCD-4ACB-9BFF-379DC0082D58}" type="par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FCCD3E27-D616-48EC-BEC7-2592A7A069D5}" type="sibTrans" cxnId="{EB30E709-FE96-47FD-8D62-E63548EADDFD}">
      <dgm:prSet/>
      <dgm:spPr/>
      <dgm:t>
        <a:bodyPr/>
        <a:lstStyle/>
        <a:p>
          <a:pPr latinLnBrk="1"/>
          <a:endParaRPr lang="ko-KR" altLang="en-US"/>
        </a:p>
      </dgm:t>
    </dgm:pt>
    <dgm:pt modelId="{0C8D4496-D6B8-49FB-B40E-FA55525A07B4}">
      <dgm:prSet phldrT="[텍스트]" custT="1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공에 맞추어 화면이 이동하도록 수정</a:t>
          </a:r>
        </a:p>
      </dgm:t>
    </dgm:pt>
    <dgm:pt modelId="{5019734D-63F4-44D6-8354-04B69C9E1C56}" type="parTrans" cxnId="{E778191E-24FF-49C1-B71B-E83256B0B507}">
      <dgm:prSet/>
      <dgm:spPr/>
      <dgm:t>
        <a:bodyPr/>
        <a:lstStyle/>
        <a:p>
          <a:pPr latinLnBrk="1"/>
          <a:endParaRPr lang="ko-KR" altLang="en-US"/>
        </a:p>
      </dgm:t>
    </dgm:pt>
    <dgm:pt modelId="{B758976A-DE90-4CAD-8815-2C984DC77462}" type="sibTrans" cxnId="{E778191E-24FF-49C1-B71B-E83256B0B507}">
      <dgm:prSet/>
      <dgm:spPr/>
      <dgm:t>
        <a:bodyPr/>
        <a:lstStyle/>
        <a:p>
          <a:pPr latinLnBrk="1"/>
          <a:endParaRPr lang="ko-KR" altLang="en-US"/>
        </a:p>
      </dgm:t>
    </dgm:pt>
    <dgm:pt modelId="{27C2A7F6-7676-4C04-8408-997078F8C5B3}">
      <dgm:prSet phldrT="[텍스트]"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공이 위치에 남도록 하는 기능 제작</a:t>
          </a:r>
        </a:p>
      </dgm:t>
    </dgm:pt>
    <dgm:pt modelId="{3DB0249D-892E-474C-BDEF-D3A16074B2F3}" type="parTrans" cxnId="{355613AA-318E-46F3-A94F-E0F4610139E9}">
      <dgm:prSet/>
      <dgm:spPr/>
      <dgm:t>
        <a:bodyPr/>
        <a:lstStyle/>
        <a:p>
          <a:pPr latinLnBrk="1"/>
          <a:endParaRPr lang="ko-KR" altLang="en-US"/>
        </a:p>
      </dgm:t>
    </dgm:pt>
    <dgm:pt modelId="{A25C97E1-9EBD-471F-B73C-43F0B2506319}" type="sibTrans" cxnId="{355613AA-318E-46F3-A94F-E0F4610139E9}">
      <dgm:prSet/>
      <dgm:spPr/>
      <dgm:t>
        <a:bodyPr/>
        <a:lstStyle/>
        <a:p>
          <a:pPr latinLnBrk="1"/>
          <a:endParaRPr lang="ko-KR" altLang="en-US"/>
        </a:p>
      </dgm:t>
    </dgm:pt>
    <dgm:pt modelId="{8002F3C8-A478-4630-9F93-C357B10E7678}">
      <dgm:prSet phldrT="[텍스트]" custT="1"/>
      <dgm:spPr>
        <a:ln>
          <a:solidFill>
            <a:srgbClr val="8C49BF"/>
          </a:solidFill>
        </a:ln>
      </dgm:spPr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이전 주차에 구현하지 못한 기능 제작</a:t>
          </a:r>
        </a:p>
      </dgm:t>
    </dgm:pt>
    <dgm:pt modelId="{006659EB-0FC5-4056-9212-DCEC2DB78B1F}" type="parTrans" cxnId="{A5459202-1DB6-4937-ADBF-3550454DDE65}">
      <dgm:prSet/>
      <dgm:spPr/>
      <dgm:t>
        <a:bodyPr/>
        <a:lstStyle/>
        <a:p>
          <a:pPr latinLnBrk="1"/>
          <a:endParaRPr lang="ko-KR" altLang="en-US"/>
        </a:p>
      </dgm:t>
    </dgm:pt>
    <dgm:pt modelId="{552B6DD4-5037-4457-8E07-F32FD5A09122}" type="sibTrans" cxnId="{A5459202-1DB6-4937-ADBF-3550454DDE65}">
      <dgm:prSet/>
      <dgm:spPr/>
      <dgm:t>
        <a:bodyPr/>
        <a:lstStyle/>
        <a:p>
          <a:pPr latinLnBrk="1"/>
          <a:endParaRPr lang="ko-KR" altLang="en-US"/>
        </a:p>
      </dgm:t>
    </dgm:pt>
    <dgm:pt modelId="{5DDBF8F2-CBFD-4046-A402-3CFC7E4BE0A9}">
      <dgm:prSet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효과음 추가</a:t>
          </a:r>
        </a:p>
      </dgm:t>
    </dgm:pt>
    <dgm:pt modelId="{EA240E74-439D-40F5-92E4-9821C9626016}" type="parTrans" cxnId="{36C041C8-8AAD-473A-AA76-9722EB16ADA2}">
      <dgm:prSet/>
      <dgm:spPr/>
      <dgm:t>
        <a:bodyPr/>
        <a:lstStyle/>
        <a:p>
          <a:pPr latinLnBrk="1"/>
          <a:endParaRPr lang="ko-KR" altLang="en-US"/>
        </a:p>
      </dgm:t>
    </dgm:pt>
    <dgm:pt modelId="{066718A5-F8E3-4A3C-B550-93334FC7D562}" type="sibTrans" cxnId="{36C041C8-8AAD-473A-AA76-9722EB16ADA2}">
      <dgm:prSet/>
      <dgm:spPr/>
      <dgm:t>
        <a:bodyPr/>
        <a:lstStyle/>
        <a:p>
          <a:pPr latinLnBrk="1"/>
          <a:endParaRPr lang="ko-KR" altLang="en-US"/>
        </a:p>
      </dgm:t>
    </dgm:pt>
    <dgm:pt modelId="{78CCB90C-FEA8-4AA3-8044-3A95CFABF009}">
      <dgm:prSet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최종 테스트 및 버그 수정 </a:t>
          </a:r>
          <a:endParaRPr lang="ko-KR" altLang="en-US" sz="1800" dirty="0"/>
        </a:p>
      </dgm:t>
    </dgm:pt>
    <dgm:pt modelId="{53AAB50E-98F8-428D-AD42-5EBCCD9FB037}" type="parTrans" cxnId="{44FACB66-37AF-4F1C-A527-ED074C120A18}">
      <dgm:prSet/>
      <dgm:spPr/>
      <dgm:t>
        <a:bodyPr/>
        <a:lstStyle/>
        <a:p>
          <a:pPr latinLnBrk="1"/>
          <a:endParaRPr lang="ko-KR" altLang="en-US"/>
        </a:p>
      </dgm:t>
    </dgm:pt>
    <dgm:pt modelId="{6EED6B79-AAD4-4F89-B521-ABCF8D7678C9}" type="sibTrans" cxnId="{44FACB66-37AF-4F1C-A527-ED074C120A18}">
      <dgm:prSet/>
      <dgm:spPr/>
      <dgm:t>
        <a:bodyPr/>
        <a:lstStyle/>
        <a:p>
          <a:pPr latinLnBrk="1"/>
          <a:endParaRPr lang="ko-KR" altLang="en-US"/>
        </a:p>
      </dgm:t>
    </dgm:pt>
    <dgm:pt modelId="{8B48FE1D-C64C-4663-96BE-96C780F33315}" type="pres">
      <dgm:prSet presAssocID="{43B8693F-945D-4B21-899F-1A921D0B3F26}" presName="linearFlow" presStyleCnt="0">
        <dgm:presLayoutVars>
          <dgm:dir/>
          <dgm:animLvl val="lvl"/>
          <dgm:resizeHandles val="exact"/>
        </dgm:presLayoutVars>
      </dgm:prSet>
      <dgm:spPr/>
    </dgm:pt>
    <dgm:pt modelId="{B15C5157-5407-4858-8A1B-F4337F9B5DCE}" type="pres">
      <dgm:prSet presAssocID="{917B28B3-1D11-4991-ACE0-952A7D914EEE}" presName="composite" presStyleCnt="0"/>
      <dgm:spPr/>
    </dgm:pt>
    <dgm:pt modelId="{F3A79E4C-41BD-487B-B3AD-06389FDF3C7A}" type="pres">
      <dgm:prSet presAssocID="{917B28B3-1D11-4991-ACE0-952A7D914EE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5306AA0-7AB9-4306-9217-75467FB7437E}" type="pres">
      <dgm:prSet presAssocID="{917B28B3-1D11-4991-ACE0-952A7D914EEE}" presName="descendantText" presStyleLbl="alignAcc1" presStyleIdx="0" presStyleCnt="4">
        <dgm:presLayoutVars>
          <dgm:bulletEnabled val="1"/>
        </dgm:presLayoutVars>
      </dgm:prSet>
      <dgm:spPr/>
    </dgm:pt>
    <dgm:pt modelId="{5B66E4FC-2368-4295-AA2D-360F8AB3AD71}" type="pres">
      <dgm:prSet presAssocID="{A03B466A-D02C-4A12-8BCC-EB4FF742A1C6}" presName="sp" presStyleCnt="0"/>
      <dgm:spPr/>
    </dgm:pt>
    <dgm:pt modelId="{A30B6FFB-64BE-462F-815C-4DA0123F73CD}" type="pres">
      <dgm:prSet presAssocID="{B04EF0EA-9FD9-4883-B204-ED7DCD497365}" presName="composite" presStyleCnt="0"/>
      <dgm:spPr/>
    </dgm:pt>
    <dgm:pt modelId="{EFE141B9-09E5-4C59-9BF6-B67AF6050B91}" type="pres">
      <dgm:prSet presAssocID="{B04EF0EA-9FD9-4883-B204-ED7DCD49736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FC8A2D-6034-4E68-83BE-5A8A0A443D78}" type="pres">
      <dgm:prSet presAssocID="{B04EF0EA-9FD9-4883-B204-ED7DCD497365}" presName="descendantText" presStyleLbl="alignAcc1" presStyleIdx="1" presStyleCnt="4">
        <dgm:presLayoutVars>
          <dgm:bulletEnabled val="1"/>
        </dgm:presLayoutVars>
      </dgm:prSet>
      <dgm:spPr/>
    </dgm:pt>
    <dgm:pt modelId="{BD2A899B-DF61-4E85-B8E8-F4C9912934A3}" type="pres">
      <dgm:prSet presAssocID="{14A69E03-082E-43DE-AAAB-DFA8BC3B5C7C}" presName="sp" presStyleCnt="0"/>
      <dgm:spPr/>
    </dgm:pt>
    <dgm:pt modelId="{36040E15-E97D-4C0F-8462-8C73BDE7C731}" type="pres">
      <dgm:prSet presAssocID="{6409C95F-502A-4FA3-AE3D-1BC0D79574A4}" presName="composite" presStyleCnt="0"/>
      <dgm:spPr/>
    </dgm:pt>
    <dgm:pt modelId="{82225D5B-C76D-43AA-AFA7-49CF2FE41EEE}" type="pres">
      <dgm:prSet presAssocID="{6409C95F-502A-4FA3-AE3D-1BC0D79574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E7B0A9-37E5-4281-98C6-D7E1A118214A}" type="pres">
      <dgm:prSet presAssocID="{6409C95F-502A-4FA3-AE3D-1BC0D79574A4}" presName="descendantText" presStyleLbl="alignAcc1" presStyleIdx="2" presStyleCnt="4">
        <dgm:presLayoutVars>
          <dgm:bulletEnabled val="1"/>
        </dgm:presLayoutVars>
      </dgm:prSet>
      <dgm:spPr/>
    </dgm:pt>
    <dgm:pt modelId="{8C813B58-5F13-4866-83B7-BB12F19FA18C}" type="pres">
      <dgm:prSet presAssocID="{D0C70FAA-FE1D-42F4-BE8A-843584A7245C}" presName="sp" presStyleCnt="0"/>
      <dgm:spPr/>
    </dgm:pt>
    <dgm:pt modelId="{25E8C450-249F-4375-A1A1-D1FFA49AE89D}" type="pres">
      <dgm:prSet presAssocID="{D7145A03-7FF6-455A-A1A5-49CB091FA5B6}" presName="composite" presStyleCnt="0"/>
      <dgm:spPr/>
    </dgm:pt>
    <dgm:pt modelId="{E4AB0D47-8444-46FB-9502-CD50A9E2818C}" type="pres">
      <dgm:prSet presAssocID="{D7145A03-7FF6-455A-A1A5-49CB091FA5B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283BCF-F055-47CB-AD9C-A4DC089C9E9C}" type="pres">
      <dgm:prSet presAssocID="{D7145A03-7FF6-455A-A1A5-49CB091FA5B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5459202-1DB6-4937-ADBF-3550454DDE65}" srcId="{6409C95F-502A-4FA3-AE3D-1BC0D79574A4}" destId="{8002F3C8-A478-4630-9F93-C357B10E7678}" srcOrd="1" destOrd="0" parTransId="{006659EB-0FC5-4056-9212-DCEC2DB78B1F}" sibTransId="{552B6DD4-5037-4457-8E07-F32FD5A09122}"/>
    <dgm:cxn modelId="{EE596503-E7A7-4C34-A24C-34EAC68D1475}" srcId="{43B8693F-945D-4B21-899F-1A921D0B3F26}" destId="{917B28B3-1D11-4991-ACE0-952A7D914EEE}" srcOrd="0" destOrd="0" parTransId="{7C2E5590-75CE-4EDF-BF3A-1C7BA0B2488B}" sibTransId="{A03B466A-D02C-4A12-8BCC-EB4FF742A1C6}"/>
    <dgm:cxn modelId="{EB30E709-FE96-47FD-8D62-E63548EADDFD}" srcId="{43B8693F-945D-4B21-899F-1A921D0B3F26}" destId="{D7145A03-7FF6-455A-A1A5-49CB091FA5B6}" srcOrd="3" destOrd="0" parTransId="{C82A8C68-5BCD-4ACB-9BFF-379DC0082D58}" sibTransId="{FCCD3E27-D616-48EC-BEC7-2592A7A069D5}"/>
    <dgm:cxn modelId="{1B311511-646C-4D4B-B17B-C9A61F406514}" type="presOf" srcId="{78CCB90C-FEA8-4AA3-8044-3A95CFABF009}" destId="{21283BCF-F055-47CB-AD9C-A4DC089C9E9C}" srcOrd="0" destOrd="1" presId="urn:microsoft.com/office/officeart/2005/8/layout/chevron2"/>
    <dgm:cxn modelId="{E778191E-24FF-49C1-B71B-E83256B0B507}" srcId="{917B28B3-1D11-4991-ACE0-952A7D914EEE}" destId="{0C8D4496-D6B8-49FB-B40E-FA55525A07B4}" srcOrd="1" destOrd="0" parTransId="{5019734D-63F4-44D6-8354-04B69C9E1C56}" sibTransId="{B758976A-DE90-4CAD-8815-2C984DC77462}"/>
    <dgm:cxn modelId="{CF5B8334-9A33-4C39-9BAB-3C4C3F8B3513}" type="presOf" srcId="{0C8D4496-D6B8-49FB-B40E-FA55525A07B4}" destId="{A5306AA0-7AB9-4306-9217-75467FB7437E}" srcOrd="0" destOrd="1" presId="urn:microsoft.com/office/officeart/2005/8/layout/chevron2"/>
    <dgm:cxn modelId="{E86A615C-73D5-4721-B16C-FD0C88B45670}" type="presOf" srcId="{D7145A03-7FF6-455A-A1A5-49CB091FA5B6}" destId="{E4AB0D47-8444-46FB-9502-CD50A9E2818C}" srcOrd="0" destOrd="0" presId="urn:microsoft.com/office/officeart/2005/8/layout/chevron2"/>
    <dgm:cxn modelId="{44FACB66-37AF-4F1C-A527-ED074C120A18}" srcId="{D7145A03-7FF6-455A-A1A5-49CB091FA5B6}" destId="{78CCB90C-FEA8-4AA3-8044-3A95CFABF009}" srcOrd="1" destOrd="0" parTransId="{53AAB50E-98F8-428D-AD42-5EBCCD9FB037}" sibTransId="{6EED6B79-AAD4-4F89-B521-ABCF8D7678C9}"/>
    <dgm:cxn modelId="{2349EA54-D880-4579-8689-12F9F55AE259}" type="presOf" srcId="{27EA9167-5BAD-4843-86C0-9FEDFC97B7D6}" destId="{A0E7B0A9-37E5-4281-98C6-D7E1A118214A}" srcOrd="0" destOrd="0" presId="urn:microsoft.com/office/officeart/2005/8/layout/chevron2"/>
    <dgm:cxn modelId="{9580997D-DD52-45E3-93DB-D75E57EC2D1E}" srcId="{917B28B3-1D11-4991-ACE0-952A7D914EEE}" destId="{A58E45BB-C17E-47C0-AE36-BD25312CE896}" srcOrd="0" destOrd="0" parTransId="{BA68E854-9FE6-4833-A2B5-873D6D12CBEC}" sibTransId="{7B3D7ADA-54A8-417F-9B65-99370CB68CA6}"/>
    <dgm:cxn modelId="{055AFC84-8CBA-4CAE-A6A6-2359C0413409}" type="presOf" srcId="{6409C95F-502A-4FA3-AE3D-1BC0D79574A4}" destId="{82225D5B-C76D-43AA-AFA7-49CF2FE41EEE}" srcOrd="0" destOrd="0" presId="urn:microsoft.com/office/officeart/2005/8/layout/chevron2"/>
    <dgm:cxn modelId="{CCEE538D-FCDB-421F-92DD-FB835F7570A7}" srcId="{43B8693F-945D-4B21-899F-1A921D0B3F26}" destId="{B04EF0EA-9FD9-4883-B204-ED7DCD497365}" srcOrd="1" destOrd="0" parTransId="{866B65DF-FD73-4C76-A8A2-0B88724EC624}" sibTransId="{14A69E03-082E-43DE-AAAB-DFA8BC3B5C7C}"/>
    <dgm:cxn modelId="{355613AA-318E-46F3-A94F-E0F4610139E9}" srcId="{B04EF0EA-9FD9-4883-B204-ED7DCD497365}" destId="{27C2A7F6-7676-4C04-8408-997078F8C5B3}" srcOrd="1" destOrd="0" parTransId="{3DB0249D-892E-474C-BDEF-D3A16074B2F3}" sibTransId="{A25C97E1-9EBD-471F-B73C-43F0B2506319}"/>
    <dgm:cxn modelId="{86DB72C2-4AB6-4F82-9D35-FE03239F37C3}" srcId="{6409C95F-502A-4FA3-AE3D-1BC0D79574A4}" destId="{27EA9167-5BAD-4843-86C0-9FEDFC97B7D6}" srcOrd="0" destOrd="0" parTransId="{F26FB59E-5E94-44FD-8A17-8FB565112D81}" sibTransId="{70B8AB04-01E9-4E2E-8E26-67347A4E941F}"/>
    <dgm:cxn modelId="{36C041C8-8AAD-473A-AA76-9722EB16ADA2}" srcId="{D7145A03-7FF6-455A-A1A5-49CB091FA5B6}" destId="{5DDBF8F2-CBFD-4046-A402-3CFC7E4BE0A9}" srcOrd="0" destOrd="0" parTransId="{EA240E74-439D-40F5-92E4-9821C9626016}" sibTransId="{066718A5-F8E3-4A3C-B550-93334FC7D562}"/>
    <dgm:cxn modelId="{BC5C5FC9-1CDC-47D2-B493-B18FDD02EDB2}" type="presOf" srcId="{5DDBF8F2-CBFD-4046-A402-3CFC7E4BE0A9}" destId="{21283BCF-F055-47CB-AD9C-A4DC089C9E9C}" srcOrd="0" destOrd="0" presId="urn:microsoft.com/office/officeart/2005/8/layout/chevron2"/>
    <dgm:cxn modelId="{42BE53CC-556A-4574-8320-58FB6AC22965}" srcId="{B04EF0EA-9FD9-4883-B204-ED7DCD497365}" destId="{D35AD09A-AC6D-4F62-8690-3FF622BD133B}" srcOrd="0" destOrd="0" parTransId="{45C7F251-9C07-4E24-8E4F-E24D787D7D63}" sibTransId="{839D89AD-6F4E-495C-B580-AD08B71BFCAE}"/>
    <dgm:cxn modelId="{48D599D0-AB6A-4D6B-85B6-8D1964872CC8}" type="presOf" srcId="{B04EF0EA-9FD9-4883-B204-ED7DCD497365}" destId="{EFE141B9-09E5-4C59-9BF6-B67AF6050B91}" srcOrd="0" destOrd="0" presId="urn:microsoft.com/office/officeart/2005/8/layout/chevron2"/>
    <dgm:cxn modelId="{2F2E82D2-95AA-4A37-8CB2-86FAA49F0ACC}" type="presOf" srcId="{43B8693F-945D-4B21-899F-1A921D0B3F26}" destId="{8B48FE1D-C64C-4663-96BE-96C780F33315}" srcOrd="0" destOrd="0" presId="urn:microsoft.com/office/officeart/2005/8/layout/chevron2"/>
    <dgm:cxn modelId="{47CDE7E0-887E-45A3-8AFD-729283F8F7D4}" type="presOf" srcId="{8002F3C8-A478-4630-9F93-C357B10E7678}" destId="{A0E7B0A9-37E5-4281-98C6-D7E1A118214A}" srcOrd="0" destOrd="1" presId="urn:microsoft.com/office/officeart/2005/8/layout/chevron2"/>
    <dgm:cxn modelId="{56382CE5-5381-42F6-A05B-1BF092373E3A}" type="presOf" srcId="{D35AD09A-AC6D-4F62-8690-3FF622BD133B}" destId="{E8FC8A2D-6034-4E68-83BE-5A8A0A443D78}" srcOrd="0" destOrd="0" presId="urn:microsoft.com/office/officeart/2005/8/layout/chevron2"/>
    <dgm:cxn modelId="{A586A1EB-B368-4B54-B51B-03FDA5925D70}" type="presOf" srcId="{A58E45BB-C17E-47C0-AE36-BD25312CE896}" destId="{A5306AA0-7AB9-4306-9217-75467FB7437E}" srcOrd="0" destOrd="0" presId="urn:microsoft.com/office/officeart/2005/8/layout/chevron2"/>
    <dgm:cxn modelId="{914468ED-0E37-4BE1-9275-02B2EA92FCAE}" type="presOf" srcId="{917B28B3-1D11-4991-ACE0-952A7D914EEE}" destId="{F3A79E4C-41BD-487B-B3AD-06389FDF3C7A}" srcOrd="0" destOrd="0" presId="urn:microsoft.com/office/officeart/2005/8/layout/chevron2"/>
    <dgm:cxn modelId="{1111DFF1-189E-46D7-8CFE-8E01C59B74E2}" srcId="{43B8693F-945D-4B21-899F-1A921D0B3F26}" destId="{6409C95F-502A-4FA3-AE3D-1BC0D79574A4}" srcOrd="2" destOrd="0" parTransId="{F0A04DF0-EE84-473F-8D36-9BF150870A58}" sibTransId="{D0C70FAA-FE1D-42F4-BE8A-843584A7245C}"/>
    <dgm:cxn modelId="{D2469CFE-B9DD-4C98-8013-F50B0FC84162}" type="presOf" srcId="{27C2A7F6-7676-4C04-8408-997078F8C5B3}" destId="{E8FC8A2D-6034-4E68-83BE-5A8A0A443D78}" srcOrd="0" destOrd="1" presId="urn:microsoft.com/office/officeart/2005/8/layout/chevron2"/>
    <dgm:cxn modelId="{D22568EF-11AA-4416-94FF-829566BA7E61}" type="presParOf" srcId="{8B48FE1D-C64C-4663-96BE-96C780F33315}" destId="{B15C5157-5407-4858-8A1B-F4337F9B5DCE}" srcOrd="0" destOrd="0" presId="urn:microsoft.com/office/officeart/2005/8/layout/chevron2"/>
    <dgm:cxn modelId="{92F62EB4-9F7C-488D-A445-466145919E24}" type="presParOf" srcId="{B15C5157-5407-4858-8A1B-F4337F9B5DCE}" destId="{F3A79E4C-41BD-487B-B3AD-06389FDF3C7A}" srcOrd="0" destOrd="0" presId="urn:microsoft.com/office/officeart/2005/8/layout/chevron2"/>
    <dgm:cxn modelId="{2DAB7991-F729-4E43-8D44-788B5EA5164A}" type="presParOf" srcId="{B15C5157-5407-4858-8A1B-F4337F9B5DCE}" destId="{A5306AA0-7AB9-4306-9217-75467FB7437E}" srcOrd="1" destOrd="0" presId="urn:microsoft.com/office/officeart/2005/8/layout/chevron2"/>
    <dgm:cxn modelId="{93D2DADE-67B4-4296-A2A0-A8669B35D2FD}" type="presParOf" srcId="{8B48FE1D-C64C-4663-96BE-96C780F33315}" destId="{5B66E4FC-2368-4295-AA2D-360F8AB3AD71}" srcOrd="1" destOrd="0" presId="urn:microsoft.com/office/officeart/2005/8/layout/chevron2"/>
    <dgm:cxn modelId="{C37F875D-4561-4CC3-9363-9351242DE80D}" type="presParOf" srcId="{8B48FE1D-C64C-4663-96BE-96C780F33315}" destId="{A30B6FFB-64BE-462F-815C-4DA0123F73CD}" srcOrd="2" destOrd="0" presId="urn:microsoft.com/office/officeart/2005/8/layout/chevron2"/>
    <dgm:cxn modelId="{4FD5D8D3-8B6C-49EA-A91E-25417174481B}" type="presParOf" srcId="{A30B6FFB-64BE-462F-815C-4DA0123F73CD}" destId="{EFE141B9-09E5-4C59-9BF6-B67AF6050B91}" srcOrd="0" destOrd="0" presId="urn:microsoft.com/office/officeart/2005/8/layout/chevron2"/>
    <dgm:cxn modelId="{92BD455C-5847-4413-BDDE-C889FB43373C}" type="presParOf" srcId="{A30B6FFB-64BE-462F-815C-4DA0123F73CD}" destId="{E8FC8A2D-6034-4E68-83BE-5A8A0A443D78}" srcOrd="1" destOrd="0" presId="urn:microsoft.com/office/officeart/2005/8/layout/chevron2"/>
    <dgm:cxn modelId="{5C9689C9-1954-4C55-AD28-9D401D84178E}" type="presParOf" srcId="{8B48FE1D-C64C-4663-96BE-96C780F33315}" destId="{BD2A899B-DF61-4E85-B8E8-F4C9912934A3}" srcOrd="3" destOrd="0" presId="urn:microsoft.com/office/officeart/2005/8/layout/chevron2"/>
    <dgm:cxn modelId="{AC091837-3B75-44DC-8BFC-9CF17CF017C9}" type="presParOf" srcId="{8B48FE1D-C64C-4663-96BE-96C780F33315}" destId="{36040E15-E97D-4C0F-8462-8C73BDE7C731}" srcOrd="4" destOrd="0" presId="urn:microsoft.com/office/officeart/2005/8/layout/chevron2"/>
    <dgm:cxn modelId="{70F72943-24F7-4E5B-8DA7-540F606C8323}" type="presParOf" srcId="{36040E15-E97D-4C0F-8462-8C73BDE7C731}" destId="{82225D5B-C76D-43AA-AFA7-49CF2FE41EEE}" srcOrd="0" destOrd="0" presId="urn:microsoft.com/office/officeart/2005/8/layout/chevron2"/>
    <dgm:cxn modelId="{2A79BC19-1259-4EB0-BEA0-26B7FFB34440}" type="presParOf" srcId="{36040E15-E97D-4C0F-8462-8C73BDE7C731}" destId="{A0E7B0A9-37E5-4281-98C6-D7E1A118214A}" srcOrd="1" destOrd="0" presId="urn:microsoft.com/office/officeart/2005/8/layout/chevron2"/>
    <dgm:cxn modelId="{DCF00640-473C-4BAC-9B32-FEB729F560E1}" type="presParOf" srcId="{8B48FE1D-C64C-4663-96BE-96C780F33315}" destId="{8C813B58-5F13-4866-83B7-BB12F19FA18C}" srcOrd="5" destOrd="0" presId="urn:microsoft.com/office/officeart/2005/8/layout/chevron2"/>
    <dgm:cxn modelId="{4680D905-E505-4233-A43E-667A59333FBF}" type="presParOf" srcId="{8B48FE1D-C64C-4663-96BE-96C780F33315}" destId="{25E8C450-249F-4375-A1A1-D1FFA49AE89D}" srcOrd="6" destOrd="0" presId="urn:microsoft.com/office/officeart/2005/8/layout/chevron2"/>
    <dgm:cxn modelId="{4428F2A7-87D5-435D-BE24-D6D1A7C4EEFF}" type="presParOf" srcId="{25E8C450-249F-4375-A1A1-D1FFA49AE89D}" destId="{E4AB0D47-8444-46FB-9502-CD50A9E2818C}" srcOrd="0" destOrd="0" presId="urn:microsoft.com/office/officeart/2005/8/layout/chevron2"/>
    <dgm:cxn modelId="{AF5C1602-E9C1-4737-871F-81358B5DC2AC}" type="presParOf" srcId="{25E8C450-249F-4375-A1A1-D1FFA49AE89D}" destId="{21283BCF-F055-47CB-AD9C-A4DC089C9E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79E4C-41BD-487B-B3AD-06389FDF3C7A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1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512108"/>
        <a:ext cx="1024202" cy="438943"/>
      </dsp:txXfrm>
    </dsp:sp>
    <dsp:sp modelId="{A5306AA0-7AB9-4306-9217-75467FB7437E}">
      <dsp:nvSpPr>
        <dsp:cNvPr id="0" name=""/>
        <dsp:cNvSpPr/>
      </dsp:nvSpPr>
      <dsp:spPr>
        <a:xfrm rot="5400000">
          <a:off x="2724422" y="-1700212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리소스 편집</a:t>
          </a:r>
          <a:r>
            <a:rPr lang="en-US" altLang="ko-KR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9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정리</a:t>
          </a:r>
        </a:p>
      </dsp:txBody>
      <dsp:txXfrm rot="-5400000">
        <a:off x="1024202" y="46434"/>
        <a:ext cx="4305059" cy="858192"/>
      </dsp:txXfrm>
    </dsp:sp>
    <dsp:sp modelId="{EFE141B9-09E5-4C59-9BF6-B67AF6050B91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2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1830610"/>
        <a:ext cx="1024202" cy="438943"/>
      </dsp:txXfrm>
    </dsp:sp>
    <dsp:sp modelId="{E8FC8A2D-6034-4E68-83BE-5A8A0A443D78}">
      <dsp:nvSpPr>
        <dsp:cNvPr id="0" name=""/>
        <dsp:cNvSpPr/>
      </dsp:nvSpPr>
      <dsp:spPr>
        <a:xfrm rot="5400000">
          <a:off x="2724422" y="-381710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배경 클래스 생성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&amp;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그리기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게임 상태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(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시작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 중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결과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)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분리하기</a:t>
          </a:r>
          <a:endParaRPr lang="ko-KR" altLang="en-US" sz="1600" kern="1200" dirty="0">
            <a:latin typeface="KoPub돋움체 Medium" panose="00000600000000000000" pitchFamily="2" charset="-127"/>
            <a:ea typeface="KoPub돋움체 Medium" panose="00000600000000000000" pitchFamily="2" charset="-127"/>
          </a:endParaRPr>
        </a:p>
      </dsp:txBody>
      <dsp:txXfrm rot="-5400000">
        <a:off x="1024202" y="1364936"/>
        <a:ext cx="4305059" cy="858192"/>
      </dsp:txXfrm>
    </dsp:sp>
    <dsp:sp modelId="{82225D5B-C76D-43AA-AFA7-49CF2FE41EEE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3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3149112"/>
        <a:ext cx="1024202" cy="438943"/>
      </dsp:txXfrm>
    </dsp:sp>
    <dsp:sp modelId="{A0E7B0A9-37E5-4281-98C6-D7E1A118214A}">
      <dsp:nvSpPr>
        <dsp:cNvPr id="0" name=""/>
        <dsp:cNvSpPr/>
      </dsp:nvSpPr>
      <dsp:spPr>
        <a:xfrm rot="5400000">
          <a:off x="2724422" y="936790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 캐릭터 클래스 생성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진행흐름 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제작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3, 4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틀 제작</a:t>
          </a:r>
          <a:endParaRPr lang="ko-KR" altLang="en-US" sz="1800" kern="1200" dirty="0"/>
        </a:p>
      </dsp:txBody>
      <dsp:txXfrm rot="-5400000">
        <a:off x="1024202" y="2683436"/>
        <a:ext cx="4305059" cy="858192"/>
      </dsp:txXfrm>
    </dsp:sp>
    <dsp:sp modelId="{E4AB0D47-8444-46FB-9502-CD50A9E2818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3600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4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sp:txBody>
      <dsp:txXfrm rot="-5400000">
        <a:off x="1" y="4467614"/>
        <a:ext cx="1024202" cy="438943"/>
      </dsp:txXfrm>
    </dsp:sp>
    <dsp:sp modelId="{21283BCF-F055-47CB-AD9C-A4DC089C9E9C}">
      <dsp:nvSpPr>
        <dsp:cNvPr id="0" name=""/>
        <dsp:cNvSpPr/>
      </dsp:nvSpPr>
      <dsp:spPr>
        <a:xfrm rot="5400000">
          <a:off x="2724422" y="2255292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3, 4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단계 기능 구현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원심력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,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타이밍에 따른 속도 공식 제작</a:t>
          </a:r>
        </a:p>
      </dsp:txBody>
      <dsp:txXfrm rot="-5400000">
        <a:off x="1024202" y="4001938"/>
        <a:ext cx="4305059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79E4C-41BD-487B-B3AD-06389FDF3C7A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5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512108"/>
        <a:ext cx="1024202" cy="438943"/>
      </dsp:txXfrm>
    </dsp:sp>
    <dsp:sp modelId="{A5306AA0-7AB9-4306-9217-75467FB7437E}">
      <dsp:nvSpPr>
        <dsp:cNvPr id="0" name=""/>
        <dsp:cNvSpPr/>
      </dsp:nvSpPr>
      <dsp:spPr>
        <a:xfrm rot="5400000">
          <a:off x="2724422" y="-1700212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4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주차 공식에 맞추어 날아가는 공 구현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공에 맞추어 화면이 이동하도록 수정</a:t>
          </a:r>
        </a:p>
      </dsp:txBody>
      <dsp:txXfrm rot="-5400000">
        <a:off x="1024202" y="46434"/>
        <a:ext cx="4305059" cy="858192"/>
      </dsp:txXfrm>
    </dsp:sp>
    <dsp:sp modelId="{EFE141B9-09E5-4C59-9BF6-B67AF6050B91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6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1830610"/>
        <a:ext cx="1024202" cy="438943"/>
      </dsp:txXfrm>
    </dsp:sp>
    <dsp:sp modelId="{E8FC8A2D-6034-4E68-83BE-5A8A0A443D78}">
      <dsp:nvSpPr>
        <dsp:cNvPr id="0" name=""/>
        <dsp:cNvSpPr/>
      </dsp:nvSpPr>
      <dsp:spPr>
        <a:xfrm rot="5400000">
          <a:off x="2724422" y="-381710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플레이어</a:t>
          </a:r>
          <a:r>
            <a:rPr lang="en-US" altLang="ko-KR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2, </a:t>
          </a: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번갈아 가며 플레이 구현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공이 위치에 남도록 하는 기능 제작</a:t>
          </a:r>
        </a:p>
      </dsp:txBody>
      <dsp:txXfrm rot="-5400000">
        <a:off x="1024202" y="1364936"/>
        <a:ext cx="4305059" cy="858192"/>
      </dsp:txXfrm>
    </dsp:sp>
    <dsp:sp modelId="{82225D5B-C76D-43AA-AFA7-49CF2FE41EEE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rgbClr val="8C49BF"/>
        </a:solidFill>
        <a:ln w="12700" cap="flat" cmpd="sng" algn="ctr">
          <a:solidFill>
            <a:srgbClr val="8C49B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7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rPr>
            <a:t>주차</a:t>
          </a:r>
        </a:p>
      </dsp:txBody>
      <dsp:txXfrm rot="-5400000">
        <a:off x="1" y="3149112"/>
        <a:ext cx="1024202" cy="438943"/>
      </dsp:txXfrm>
    </dsp:sp>
    <dsp:sp modelId="{A0E7B0A9-37E5-4281-98C6-D7E1A118214A}">
      <dsp:nvSpPr>
        <dsp:cNvPr id="0" name=""/>
        <dsp:cNvSpPr/>
      </dsp:nvSpPr>
      <dsp:spPr>
        <a:xfrm rot="5400000">
          <a:off x="2724422" y="936790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C49B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거리 합산하여 승패 판별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이전 주차에 구현하지 못한 기능 제작</a:t>
          </a:r>
        </a:p>
      </dsp:txBody>
      <dsp:txXfrm rot="-5400000">
        <a:off x="1024202" y="2683436"/>
        <a:ext cx="4305059" cy="858192"/>
      </dsp:txXfrm>
    </dsp:sp>
    <dsp:sp modelId="{E4AB0D47-8444-46FB-9502-CD50A9E2818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rgbClr val="C359A5"/>
        </a:solidFill>
        <a:ln w="12700" cap="flat" cmpd="sng" algn="ctr">
          <a:solidFill>
            <a:srgbClr val="C359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3600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8</a:t>
          </a:r>
          <a:r>
            <a:rPr lang="ko-KR" altLang="en-US" sz="1800" kern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rPr>
            <a:t>주차</a:t>
          </a:r>
        </a:p>
      </dsp:txBody>
      <dsp:txXfrm rot="-5400000">
        <a:off x="1" y="4467614"/>
        <a:ext cx="1024202" cy="438943"/>
      </dsp:txXfrm>
    </dsp:sp>
    <dsp:sp modelId="{21283BCF-F055-47CB-AD9C-A4DC089C9E9C}">
      <dsp:nvSpPr>
        <dsp:cNvPr id="0" name=""/>
        <dsp:cNvSpPr/>
      </dsp:nvSpPr>
      <dsp:spPr>
        <a:xfrm rot="5400000">
          <a:off x="2724422" y="2255292"/>
          <a:ext cx="951044" cy="4351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효과음 추가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KoPub돋움체 Medium" panose="00000600000000000000" pitchFamily="2" charset="-127"/>
              <a:ea typeface="KoPub돋움체 Medium" panose="00000600000000000000" pitchFamily="2" charset="-127"/>
            </a:rPr>
            <a:t>최종 테스트 및 버그 수정 </a:t>
          </a:r>
          <a:endParaRPr lang="ko-KR" altLang="en-US" sz="1800" kern="1200" dirty="0"/>
        </a:p>
      </dsp:txBody>
      <dsp:txXfrm rot="-5400000">
        <a:off x="1024202" y="4001938"/>
        <a:ext cx="4305059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45.7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239 67 616,'-5'3'11272,"-8"3"-5860,-69 37-4188,55-28-222,6-4-214,1 0 0,-2-1 0,-27 8-1,112-6-1083,-41-9 190,75 15-1010,-88-16 884,0 1 1,0 0 0,-1 0 0,1 1 0,-1 0-1,1 1 1,-2 0 0,10 6 0,-16-10 231,0 0 0,0-1 1,-1 1-1,1-1 0,0 1 1,-1 0-1,1 0 0,0-1 0,-1 1 1,1 0-1,-1 0 0,1 0 1,-1 0-1,1 0 0,-1 0 0,0-1 1,1 1-1,-1 0 0,0 0 1,0 0-1,0 0 0,0 0 1,0 0-1,0 0 0,0 0 0,0 0 1,0 0-1,0 0 0,0 0 1,-1 0-1,1 0 0,0 0 1,-1 0-1,1 0 0,-1 0 0,1 0 1,-1-1-1,1 1 0,-1 0 1,0 0-1,1 0 0,-1-1 1,0 1-1,0 0 0,1-1 0,-1 1 1,0-1-1,0 1 0,0-1 1,0 0-1,0 1 0,0-1 0,0 0 1,-1 1-1,-1 0 57,0 1-1,0-1 1,-1 0 0,1 0-1,0 0 1,-1-1 0,1 1-1,0-1 1,-1 0 0,1 0-1,-1 0 1,1 0 0,-1-1-1,1 1 1,0-1 0,-5-1-1,4-1-51,0 1 1,0-1-1,0 0 0,0 0 0,1-1 1,0 1-1,-1-1 0,1 0 1,1 1-1,-1-1 0,1 0 0,-1-1 1,1 1-1,0 0 0,0-1 0,1 1 1,0-1-1,-1 0 0,1 1 0,0-6 1,-1-13-56,1 1 0,0-1 0,4-24 0,-1 1-167,-2 39 97,1 1-1,0 0 1,0-1-1,0 1 1,1 0-1,4-12 1,-5 18 25,2 23-120,-20 80 240,13-69 236,-2 1 0,-1-1 0,-16 45-1,1-16 741,-13 31 1064,80-149-2156,-19 14-839,-1-2-1,-3 0 0,-2-1 0,23-69 0,-17 54 243,-12 39-2109,-26 32-9733,8-5 11238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22.5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23 908,'3'-1'11220,"3"-3"-6501,27-14-4037,-29 19-690,1-1 0,-1 1 1,0 0-1,1 0 0,-1 1 0,0-1 0,0 1 1,0 0-1,0 0 0,-1 1 0,1-1 0,-1 1 1,1-1-1,-1 1 0,0 0 0,0 0 0,0 1 1,0-1-1,0 1 0,-1-1 0,4 9 0,-4-9 1,0 1-1,0 0 1,0 0-1,0 0 1,-1 0-1,0 0 0,0 1 1,0-1-1,0 0 1,-1 0-1,1 1 1,-1-1-1,0 0 0,-1 1 1,1-1-1,-1 0 1,0 1-1,0-1 1,0 0-1,0 0 0,-4 8 1,-17 24 117,16-24 11,-1 0 0,0-1 0,-1 0 0,-12 13 0,17-20-98,-1-1 0,1 0 1,-1-1-1,0 1 0,0 0 0,0-1 1,0 0-1,0 0 0,0 0 1,-1-1-1,1 0 0,-1 1 0,1-1 1,-1-1-1,1 1 0,-10-1 1,14 0-30,41-6-105,-14 5 111,35 0 4,-59 1-4,0 0 0,-1 0 0,1 1 0,0-1 0,-1 1 0,1 0 0,-1 0 1,1 0-1,-1 0 0,1 0 0,-1 0 0,0 1 0,0-1 0,0 1 0,1 0 1,-1-1-1,-1 1 0,3 3 0,6 8-168,-10-13 143,1 1-1,0-1 0,-1 1 1,1 0-1,-1 0 1,1-1-1,-1 1 1,0 0-1,1 0 1,-1 0-1,0 0 1,1-1-1,-1 1 1,0 0-1,0 0 0,0 0 1,0 0-1,0 0 1,0 1-1,-1-9 1153,-5 0-6037,5 6 4561,1 1 1,-1 0-1,1 0 1,0-1-1,-1 1 1,1-1-1,0 1 1,-1 0-1,1-1 1,0 1-1,0 0 1,-1-1 0,1 1-1,0-1 1,0 1-1,0-1 1,-1 1-1,1-1 1,0 1-1,0-1 1,0 1-1,0-1 1,0 1-1,0-1 1,0 1-1,0-1 1,0 1-1,0 0 1,0-1 0,1 1-1,-1-1 1,0 1-1,0-1 1,1 0-1,2-3-1011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25.8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1 616,'-2'8'9849,"-4"24"-5454,-6 138-1816,10-154-2606,2-11-5,5-20 41,8-37-37,-11 39 33,1 1 1,0-1 0,1 1-1,1-1 1,11-22-1,-12 27 1,-4 7-6,0 0 1,0 0-1,0 0 0,1 0 0,-1 0 0,0 0 0,1 1 0,-1-1 0,0 0 0,1 0 0,-1 0 0,1 0 1,-1 0-1,1 1 0,0-1 0,-1 0 0,1 1 0,0-1 0,0 0 0,-1 1 0,1-1 0,0 1 1,0-1-1,0 1 0,0-1 0,-1 1 0,1 0 0,0-1 0,0 1 0,0 0 0,0 0 0,0 0 1,0 0-1,0 0 0,0 0 0,0 0 0,0 0 0,0 0 0,1 1 0,0 0-1,-1 0 0,1 0 0,-1 0-1,1 1 1,-1-1 0,0 1 0,0-1 0,0 1-1,0-1 1,0 1 0,0 0 0,0-1 0,0 1-1,-1 0 1,1 0 0,-1-1 0,1 1 0,-1 0-1,0 0 1,0 0 0,0 0 0,0 3-1,-6 53 4,2-24-16,-4 55-109,8-89 132,0-3-8,0 0 0,0 0 0,0 0 1,0 0-1,0-1 0,1 1 1,0 0-1,-1 0 0,1 1 1,0-1-1,2-3 0,-2 4 0,8-34 13,-6 19 0,1 1 0,0 1-1,2-1 1,0 1 0,12-22-1,-8 18-18,8-9 35,-18 28-30,0-1 0,0 1 0,1 0 0,-1 0 0,0 0 0,0-1 0,0 1 0,1 0 0,-1 0 0,0 0 0,0 0 0,0 0 0,1 0 0,-1 0 0,0 0 0,1-1 0,-1 1 0,0 0 0,0 0 0,1 0 0,-1 0 0,0 0 0,0 0 0,1 0 0,-1 0 0,0 1 0,0-1 0,1 0 0,-1 0 0,0 0 0,0 0 0,1 0 0,-1 0 0,0 0 0,0 1 0,0-1 0,1 0 0,-1 0 0,0 0 0,0 0 0,0 1 0,1-1 0,-1 0 0,8 18-2,-1 19-16,-7 139-27,0-194-1594,-7-25-11867,6 34 11669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4:32.94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 1 532,'-4'5'13164,"-8"18"-10673,12 101-1174,-3-107-2088,-2-27-5086,-1-17-1738,4 14 5678,5 2 561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4:32.9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3 1036,'-20'-2'12863,"19"5"-8793,10 3-4570,12 1 399,-10-2 89,-1-1-1,1 0 1,0-1-1,1 0 0,-1 0 1,0-2-1,1 1 0,-1-1 1,1-1-1,0 0 1,19-3-1,-30 3 12,-1-1 1,1 1-1,-1 0 0,1 0 1,-1 0-1,1 0 0,-1 0 1,1 0-1,0 0 1,-1 0-1,1 0 0,-1 0 1,1 0-1,-1 0 0,1 1 1,-1-1-1,1 0 1,-1 0-1,0 0 0,1 1 1,-1-1-1,1 0 0,-1 1 1,1-1-1,-1 0 0,0 1 1,1-1-1,-1 0 1,0 1-1,1-1 0,-1 1 1,0-1-1,0 1 0,1-1 1,-1 0-1,0 1 1,0-1-1,0 1 0,0-1 1,0 1-1,1-1 0,-1 1 1,0-1-1,0 1 1,0 0-1,0-1 0,-1 1 1,1-1-1,0 1 0,0-1 1,0 1-1,0 0 0,-10 39-40,4-15 49,-5 47 73,3-32 62,-30 147 1491,35-174-1461,-1 4 234,11-33-945,3-12-417,-1-1-3690,1-5-7213,-6 28 10386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4:32.94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23 908,'3'-1'11220,"3"-3"-6501,27-14-4037,-29 19-690,1-1 0,-1 1 1,0 0-1,1 0 0,-1 1 0,0-1 0,0 1 1,0 0-1,0 0 0,-1 1 0,1-1 0,-1 1 1,1-1-1,-1 1 0,0 0 0,0 0 0,0 1 1,0-1-1,0 1 0,-1-1 0,4 9 0,-4-9 1,0 1-1,0 0 1,0 0-1,0 0 1,-1 0-1,0 0 0,0 1 1,0-1-1,0 0 1,-1 0-1,1 1 1,-1-1-1,0 0 0,-1 1 1,1-1-1,-1 0 1,0 1-1,0-1 1,0 0-1,0 0 0,-4 8 1,-17 24 117,16-24 11,-1 0 0,0-1 0,-1 0 0,-12 13 0,17-20-98,-1-1 0,1 0 1,-1-1-1,0 1 0,0 0 0,0-1 1,0 0-1,0 0 0,0 0 1,-1-1-1,1 0 0,-1 1 0,1-1 1,-1-1-1,1 1 0,-10-1 1,14 0-30,41-6-105,-14 5 111,35 0 4,-59 1-4,0 0 0,-1 0 0,1 1 0,0-1 0,-1 1 0,1 0 0,-1 0 1,1 0-1,-1 0 0,1 0 0,-1 0 0,0 1 0,0-1 0,0 1 0,1 0 1,-1-1-1,-1 1 0,3 3 0,6 8-168,-10-13 143,1 1-1,0-1 0,-1 1 1,1 0-1,-1 0 1,1-1-1,-1 1 1,0 0-1,1 0 1,-1 0-1,0 0 1,1-1-1,-1 1 1,0 0-1,0 0 0,0 0 1,0 0-1,0 0 1,0 1-1,-1-9 1153,-5 0-6037,5 6 4561,1 1 1,-1 0-1,1 0 1,0-1-1,-1 1 1,1-1-1,0 1 1,-1 0-1,1-1 1,0 1-1,0 0 1,-1-1 0,1 1-1,0-1 1,0 1-1,0-1 1,-1 1-1,1-1 1,0 1-1,0-1 1,0 1-1,0-1 1,0 1-1,0-1 1,0 1-1,0-1 1,0 1-1,0 0 1,0-1 0,1 1-1,-1-1 1,0 1-1,0-1 1,1 0-1,2-3-1011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4:32.9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1 616,'-2'8'9849,"-4"24"-5454,-6 138-1816,10-154-2606,2-11-5,5-20 41,8-37-37,-11 39 33,1 1 1,0-1 0,1 1-1,1-1 1,11-22-1,-12 27 1,-4 7-6,0 0 1,0 0-1,0 0 0,1 0 0,-1 0 0,0 0 0,1 1 0,-1-1 0,0 0 0,1 0 0,-1 0 0,1 0 1,-1 0-1,1 1 0,0-1 0,-1 0 0,1 1 0,0-1 0,0 0 0,-1 1 0,1-1 0,0 1 1,0-1-1,0 1 0,0-1 0,-1 1 0,1 0 0,0-1 0,0 1 0,0 0 0,0 0 0,0 0 1,0 0-1,0 0 0,0 0 0,0 0 0,0 0 0,0 0 0,1 1 0,0 0-1,-1 0 0,1 0 0,-1 0-1,1 1 1,-1-1 0,0 1 0,0-1 0,0 1-1,0-1 1,0 1 0,0 0 0,0-1 0,0 1-1,-1 0 1,1 0 0,-1-1 0,1 1 0,-1 0-1,0 0 1,0 0 0,0 0 0,0 3-1,-6 53 4,2-24-16,-4 55-109,8-89 132,0-3-8,0 0 0,0 0 0,0 0 1,0 0-1,0-1 0,1 1 1,0 0-1,-1 0 0,1 1 1,0-1-1,2-3 0,-2 4 0,8-34 13,-6 19 0,1 1 0,0 1-1,2-1 1,0 1 0,12-22-1,-8 18-18,8-9 35,-18 28-30,0-1 0,0 1 0,1 0 0,-1 0 0,0 0 0,0-1 0,0 1 0,1 0 0,-1 0 0,0 0 0,0 0 0,0 0 0,1 0 0,-1 0 0,0 0 0,1-1 0,-1 1 0,0 0 0,0 0 0,1 0 0,-1 0 0,0 0 0,0 0 0,1 0 0,-1 0 0,0 1 0,0-1 0,1 0 0,-1 0 0,0 0 0,0 0 0,1 0 0,-1 0 0,0 0 0,0 1 0,0-1 0,1 0 0,-1 0 0,0 0 0,0 0 0,0 1 0,1-1 0,-1 0 0,8 18-2,-1 19-16,-7 139-27,0-194-1594,-7-25-11867,6 34 11669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5:37.2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7 120,'9'1'2559,"-8"-1"-2559,-1 0 1,0 0-1,0 0 0,0 0 0,0 0 0,0 0 0,0 0 1,0 0-1,0 0 0,0 0 0,1 0 0,-1 0 0,0 0 1,0 0-1,0 0 0,0 0 0,0 0 0,0 0 0,0 0 1,0 0-1,1 0 0,-1 0 0,0 0 0,0 0 0,0 0 1,0 0-1,0 0 0,0 0 0,0 0 0,0 0 0,0 0 0,0-1 1,1 1-1,-1 0 0,0 0 0,0 0 0,0 0 0,0 0 1,0 0-1,0 0 0,0 0 0,0 0 0,0-1 0,0 1 1,0 0-1,0 0 0,0 0 0,0 0 0,0 0 0,0 0 1,0 0-1,0 0 0,0-1 0,0 1 0,0 0 0,0 0 0,0 0 1,0 0-1,0 0 0,0 0 0,0 0 0,0 0 0,0 0 1,0-1-1,-1 1 0,1-3-1521,0 3 688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5:38.93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203 34 84,'1'0'414,"0"-1"1,-1 0-1,1 0 1,-1 1-1,1-1 0,-1 0 1,0 0-1,1 0 1,-1 0-1,0 0 0,0 1 1,1-1-1,-1 0 1,0 0-1,0 0 1,0 0-1,0 0 0,0 0 1,0 0-1,0 0 1,-1 0-1,1 0 0,0 0 1,0 0-1,-1 1 1,1-1-1,0 0 0,-1 0 1,1 0-1,-1 1 1,1-1-1,-1 0 0,0 0 1,1 1-1,-1-1 1,0 0-1,-1 0 0,1 1-351,1-1 0,-1 1 0,0 0 0,0 0 0,0 0 0,0 0 0,0 0 0,0 0 0,1 0 0,-1 0 0,0 0 0,0 1 0,0-1 0,0 0 0,1 0 0,-1 1 0,0-1 0,0 1 0,1-1 0,-1 0 0,0 1 0,0-1 0,0 2 0,-13 9-389,0-2 971,2 0 0,-1 1 1,1 0-1,1 1 0,0 0 1,0 1-1,1 0 0,1 0 0,0 1 1,1 1-1,-11 22 0,14-22-493,0 0-1,1 0 1,1 1 0,0-1-1,1 1 1,-1 24 0,3-35-156,0 0 1,0 0 0,0 0 0,1 0 0,-1 1-1,1-1 1,0 0 0,0 0 0,1 0-1,-1 0 1,1-1 0,0 1 0,0 0 0,0-1-1,1 1 1,-1-1 0,1 0 0,-1 0 0,1 0-1,0 0 1,1 0 0,-1 0 0,0-1 0,1 0-1,-1 0 1,1 0 0,7 3 0,-7-4-78,1 0-1,-1-1 1,0 1 0,1-1 0,-1 0 0,1 0 0,-1-1-1,1 1 1,-1-1 0,0 0 0,0 0 0,1-1 0,-1 1-1,0-1 1,0 0 0,0 0 0,0 0 0,-1-1 0,1 1-1,-1-1 1,1 0 0,-1 0 0,4-4 0,-4 4-62,0 0 0,0 0 0,0 0-1,-1-1 1,1 1 0,-1-1 0,0 1 0,0-1 0,0 0 0,0 0 0,-1 0 0,0 0 0,1 0 0,-1 0 0,-1 0 0,1 0-1,-1-1 1,1 1 0,-1 0 0,0 0 0,-1-1 0,1 1 0,-2-5 0,1 5 184,-1 1 0,1 0 1,-1 0-1,0 0 0,0 0 0,0 0 0,0 1 1,0-1-1,-1 1 0,1-1 0,-1 1 1,1 0-1,-1 0 0,0 0 0,0 0 1,0 0-1,0 1 0,0 0 0,-1-1 0,1 1 1,0 0-1,0 0 0,-1 1 0,1-1 1,-1 1-1,1 0 0,-1 0 0,1 0 1,0 0-1,-1 0 0,1 1 0,-1 0 1,1-1-1,0 1 0,-1 0 0,1 1 0,0-1 1,0 1-1,0-1 0,0 1 0,0 0 1,0 0-1,-3 3 0,-6 6-1416,17-9-1977,15 4-3249,0-9-2351,-11 2 7488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5:40.6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202 164 240,'3'-5'14956,"7"-12"-12762,-3 7-2154,-1 2-23,-1-1 1,0 1-1,0-2 0,4-9 0,-9 17-27,1 0-1,0 1 1,-1-1 0,1 0-1,-1 0 1,0 0-1,1 0 1,-1 0-1,0 0 1,0 1 0,0-1-1,-1 0 1,1 0-1,0 0 1,-1 0-1,1 0 1,-1 0-1,0 1 1,1-1 0,-1 0-1,0 0 1,0 1-1,0-1 1,0 1-1,-1-1 1,1 1-1,0-1 1,-3-1 0,2 1 17,-1-1 0,0 1 0,1 0 0,-1 0 0,0 0 0,0 0 0,-1 1 1,1-1-1,0 1 0,0-1 0,-1 1 0,1 0 0,-1 1 0,1-1 0,-1 1 1,1-1-1,-1 1 0,1 0 0,-1 0 0,0 1 0,1-1 0,-1 1 0,1 0 1,0 0-1,-1 0 0,1 0 0,0 0 0,-1 1 0,1-1 0,0 1 0,0 0 1,0 0-1,0 0 0,1 1 0,-1-1 0,1 0 0,-4 5 0,3-2 4,0-1-1,0 1 1,1-1-1,0 1 1,0 0-1,0 0 0,0 0 1,1 0-1,0 1 1,0-1-1,0 0 1,1 0-1,0 1 1,0-1-1,0 0 0,2 9 1,0-2 10,1-1 0,0 0 0,0 1 0,2-1 0,-1 0 1,8 11-1,-3-5-8,-3-9 20,-2 1 0,1 0 1,-1 0-1,4 13 0,-7-19-23,-1 0-1,1 0 1,-1 0-1,1 1 1,-1-1 0,0 0-1,-1 0 1,1 0-1,0 1 1,-1-1 0,0 0-1,0 0 1,0 0-1,0 0 1,0 0-1,-1 0 1,-2 5 0,-5 7 227,-16 19 2061,24-33-2218,0 0 0,-1 0 0,1 0-1,-1 0 1,1-1 0,-1 1 0,1 0-1,-1-1 1,1 1 0,-1-1 0,0 0-1,1 1 1,-1-1 0,1 0 0,-1 0-1,0 0 1,1 0 0,-1 0 0,0 0-1,1-1 1,-1 1 0,0-1 0,-2 0-1,-1-1-51,-1 0 0,1-1 0,-1 1 0,1-1 0,0-1 0,0 1-1,0 0 1,0-1 0,1 0 0,-1 0 0,1-1 0,0 1 0,-6-10-1,9 12-32,1 1 1,-1-1-1,0 0 0,1 1 0,-1-1 0,1 0 0,0 1 0,0-1 0,-1 0 0,1 0 0,0 1 0,0-1 0,1 0 0,-1 0 0,0 1 0,0-1 0,1 0 0,-1 1 0,1-1 0,0 0 1,-1 1-1,1-1 0,0 1 0,0-1 0,0 1 0,0-1 0,0 1 0,0 0 0,1 0 0,-1-1 0,3 0 0,7-8-93,1 0 1,0 1-1,14-7 0,7-7-297,-16 9 171,0 0 0,22-12 0,-17 21-5578,-15 7 844,0 0-3311,-5 0 6725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5:41.4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 94 908,'-12'-21'17264,"16"34"-18164,1 12 1049,-1 0-1,-2 1 1,0 26-1,-2-44 442,13-55-1294,-9 30 628,0 1 0,1-1 1,1 1-1,1 0 0,0 0 0,1 1 1,0 0-1,20-25 0,-28 39 86,0 1-1,1-1 0,-1 1 1,1-1-1,-1 1 1,1 0-1,-1-1 0,1 1 1,-1-1-1,1 1 0,-1 0 1,1-1-1,-1 1 1,1 0-1,0 0 0,-1 0 1,1-1-1,-1 1 1,1 0-1,0 0 0,-1 0 1,1 0-1,0 0 0,-1 0 1,1 0-1,0 0 1,-1 0-1,1 0 0,0 1 1,-1-1-1,1 0 1,0 1-1,13 19 360,0 42 566,-13-54-661,1 1 3,-2-1 0,1 1-1,-1 0 1,0-1 0,-1 1-1,0 0 1,-1-1-1,0 1 1,0-1 0,-4 10-1,5-15-764,4-8 114,6-13-274,17-46-1196,-24 60 1804,0 0 0,0 1-1,0-1 1,0 1 0,0-1 0,1 1 0,0 0 0,0 0-1,-1 0 1,2 0 0,-1 0 0,0 1 0,1 0 0,4-3-1,-7 4 87,1 1-1,-1 0 0,0-1 0,1 1 1,-1 0-1,0 0 0,1 0 1,-1 0-1,0 0 0,1 1 0,-1-1 1,0 0-1,1 1 0,-1-1 0,0 1 1,1-1-1,-1 1 0,0-1 1,0 1-1,0 0 0,0 0 0,0-1 1,2 3-1,-1 0 70,0 0-1,0 0 1,0 0 0,0 0 0,0 0-1,-1 0 1,0 0 0,0 0 0,1 5-1,1 6 404,0-1-1,-2 1 1,1 22-1,-6 13 419,4-49-1085,0-2-1975,0 2 1927,0-1 1,0 1-1,0-1 0,0 1 0,0-1 1,0 1-1,0-1 0,0 1 1,0 0-1,0-1 0,0 1 0,-1-1 1,1 1-1,0-1 0,0 1 1,0-1-1,-1 1 0,1 0 0,0-1 1,-1 1-1,1-1 0,0 1 0,-1 0 1,1 0-1,0-1 0,-1 1 1,1 0-1,-1-1 0,1 1 0,-1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47.2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110 1 588,'-2'13'9248,"-2"2"-3797,-5 6-2580,-7 11-3196,-10 26-223,23-49 585,-43 165 439,44-163 259,1 0-3288,1-11 2352,0 0-1,0 1 0,0-1 0,0 0 0,0 0 0,0 1 1,0-1-1,0 0 0,0 0 0,0 1 0,0-1 0,0 0 1,0 0-1,0 1 0,0-1 0,0 0 0,0 0 0,1 0 1,-1 1-1,0-1 0,0 0 0,0 0 0,0 0 0,0 1 1,1-1-1,-1 0 0,0 0 0,0 0 0,0 0 0,0 0 1,1 1-1,-1-1 0,0 0 0,0 0 0,1 0 0,-1 0 0,0 0 1,0 0-1,1 0 0,-1 0 0,0 0 0,0 0 0,0 0 1,1 0-1,-1 0 0,0 0 0,0 0 0,1 0 0,-1 0 1,0 0-1,0 0 0,1 0 0,-1 0 0,0 0 0,0 0 1,1-1-1,0-1-2095,-1 0 490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27.6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 1 556,'0'0'269,"0"0"1,1-1-1,-1 1 0,0 0 0,1 0 1,-1 0-1,0 0 0,0 0 0,1 0 1,-1 0-1,0 0 0,1 0 1,-1 0-1,0 0 0,0 0 0,1 1 1,-1-1-1,0 0 0,0 0 0,1 0 1,-1 0-1,0 0 0,1 1 1347,0 0-1347,-1-1 0,0 0 1,0 0-1,0 1 0,0-1 0,1 0 1,-1 0-1,0 1 0,0-1 0,5 19 4505,-4 20-3284,-8-14-1583,-1 18-8,11-37-1217,-18-10-6254,15-3 2463,0 6 4296,0-3-646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27.9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1520,'0'0'15554,"1"0"-15536,35 15-19,-31-14 0,-1 0 0,0 1 0,0 0 0,0 0 0,0 0 0,0 0 0,0 0-1,5 5 1,-8-5 21,1 0-1,-1 0 1,0 0-1,0 0 1,0 0-1,0 0 0,-1 0 1,1 1-1,0-1 1,-1 0-1,0 0 1,1 1-1,-1-1 1,0 0-1,0 0 0,0 1 1,-1-1-1,1 0 1,0 0-1,-1 1 1,0 1-1,-23 165 4683,16-121-6564,23-73-4902,-14 23 5978,-1-1-1,1 1 1,-1-1 0,1 1 0,0-1 0,0 1 0,0-1 0,0 1 0,1 0 0,-1 0 0,0 0 0,3-3 0,1-3-1196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28.3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 18 308,'0'0'232,"-1"0"1,1 0-1,0-1 1,-1 1-1,1 0 1,0 0-1,-1 0 1,1-1-1,-1 1 1,1 0-1,0 0 0,-1-1 1,1 1-1,0 0 1,0-1-1,-1 1 1,1 0-1,0-1 1,0 1-1,-1 0 1,1-1-1,0 1 0,0-1 1,0 1-1,0-1 1,0 1-1,0 0 1,0-1-1,0 1 1,0-1-1,0 1 0,0-1 1,0 1-1,0 0 1,0-1-1,0 1 1,0-1-1,1 0 52,-1 1 0,1-1 0,-1 1 0,1 0 0,-1-1 0,1 1 0,0 0 0,-1-1 0,1 1 0,-1 0 0,1 0 0,0-1 0,-1 1 0,1 0 0,0 0 0,-1 0 0,1 0 0,0 0 0,-1 0 0,1 0 0,0 0 0,-1 0 0,1 1 1,-1-1-1,1 0 0,0 0 0,0 1 0,3 0-283,-1 0 0,1 0 0,-1 1 0,0 0 0,1-1 1,-1 1-1,0 0 0,0 0 0,-1 1 0,1-1 0,0 1 0,-1-1 1,1 1-1,-1 0 0,0 0 0,0 0 0,0 0 0,0 0 1,0 0-1,-1 1 0,0-1 0,1 0 0,-1 1 0,-1-1 1,1 1-1,0 3 0,-1-2 2,0 0-1,0 0 1,-1 0 0,0 0 0,0-1 0,0 1-1,-1 0 1,1 0 0,-1-1 0,0 1-1,-1-1 1,1 0 0,-1 0 0,1 0-1,-1 0 1,0 0 0,-1 0 0,1-1-1,-5 4 1,3-3-82,1-1 303,1 0 1,0 0 0,0 0-1,0 0 1,0 0 0,0 1-1,-3 5 1,6-8-188,-1 0 1,1 1 0,0-1-1,-1 0 1,1 1-1,0-1 1,0 0-1,0 1 1,0-1-1,0 0 1,0 1-1,1-1 1,-1 0 0,0 1-1,1-1 1,-1 0-1,1 0 1,-1 0-1,1 1 1,-1-1-1,1 0 1,0 0-1,0 0 1,0 0 0,-1 0-1,1 0 1,0 0-1,0 0 1,0 0-1,2 0 1,-1 1-81,-1-1 1,1 1-1,0-1 1,0 0-1,0 0 1,-1 0-1,1 0 1,0 0-1,0 0 1,0 0-1,0-1 1,1 1-1,-1-1 1,0 1-1,0-1 1,0 0-1,0 0 1,0 0-1,1 0 1,-1 0-1,0-1 1,0 1-1,3-2 1,18-10-2128,0-5-5950,-14 10 2310,-5 4 4076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28.95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 29 652,'-1'4'8278,"0"6"-3693,-1 19-1225,-2 72-2245,15-112-1892,1-9 952,2-33-893,-13 44 520,1 1 0,0-1 0,0 1 1,1-1-1,0 1 0,0 0 0,6-9 0,-9 17 241,0-1-1,1 0 1,-1 0-1,0 1 1,1-1-1,-1 0 1,1 1-1,-1-1 1,1 1-1,-1-1 1,1 1-1,-1-1 0,1 1 1,-1-1-1,1 1 1,0-1-1,-1 1 1,1-1-1,0 1 1,-1 0-1,1 0 1,0-1-1,0 1 1,-1 0-1,1 0 1,0 0-1,0 0 0,-1 0 1,1 0-1,0 0 1,0 0-1,0 0 1,0 1 9,1 0 1,-1 0-1,0 0 0,0 0 1,0 0-1,0 0 1,0 1-1,0-1 0,-1 0 1,1 1-1,0-1 0,-1 1 1,1-1-1,0 3 1,1 2-58,0 1 0,0 0 1,-1-1-1,0 1 0,-1 0 1,0 0-1,0 8 1,-3 4 174,1 1 1,0 26 0,2-45-187,1-1 0,-1 0 0,1 1 0,-1-1 0,1 0 0,-1 0-1,1 0 1,-1 0 0,1 1 0,0-1 0,-1 0 0,1 0 0,-1 0 0,1 0 0,-1 0-1,1 0 1,-1-1 0,1 1 0,-1 0 0,1 0 0,-1 0 0,1 0 0,-1-1 0,1 1-1,-1 0 1,1 0 0,-1-1 0,1 1 0,-1 0 0,1-1 0,-1 1 0,0 0 0,1-1-1,-1 0 1,19-11-30,-18 10 48,0 1 1,0-1 0,0 1 0,0 0-1,1 0 1,-1-1 0,0 1 0,1 0 0,-1 0-1,1 0 1,-1 1 0,1-1 0,0 0-1,-1 0 1,1 1 0,0-1 0,-1 1-1,4-1 1,-4 1 7,-1 0-1,1 0 0,0 0 1,0 0-1,0 0 0,0 0 1,-1 0-1,1 0 1,0 0-1,0 0 0,0 0 1,-1 1-1,1-1 0,0 0 1,0 1-1,0-1 0,-1 0 1,1 1-1,0-1 1,-1 1-1,1-1 0,0 1 1,-1 0-1,1-1 0,-1 1 1,1-1-1,-1 1 0,1 0 1,-1 0-1,1-1 1,-1 1-1,0 0 0,0 0 1,1-1-1,-1 1 0,0 0 1,0 0-1,0 0 0,0-1 1,1 1-1,-1 0 1,-1 1-1,5 126 2955,-1-129-4469,-1-1-1,0 0 0,0 1 0,0-1 1,0 0-1,0 0 0,0 0 1,-1 0-1,1-1 0,-1 1 1,2-3-1,1-3-385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33.2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97 10 420,'-6'-3'10221,"1"0"-5851,-2 0-2216,7 3-2107,0 0 1,0 0-1,-1 0 0,1 0 0,0 0 0,0 0 0,0 0 1,-1 0-1,1 0 0,0 0 0,0 0 0,-1 0 0,1 0 0,0 0 1,0 0-1,0 1 0,-1-1 0,1 0 0,0 0 0,0 0 0,0 0 1,-1 0-1,1 1 0,0-1 0,0 0 0,0 0 0,0 0 1,0 0-1,-1 1 0,1-1 0,0 0 0,0 0 0,0 0 0,0 1 1,0-1-1,0 0 0,0 0 0,0 1 0,0-1 0,0 0 0,0 0 1,0 1-1,0-1 0,0 0 0,0 0 0,0 0 0,0 1 0,-23 45 3969,9-19-2545,8-16-1163,0 0 0,1 0 1,0 0-1,1 0 0,-4 17 0,8-25-311,-1 1 0,1-1-1,0 0 1,0 1-1,0-1 1,1 0 0,-1 0-1,1 1 1,-1-1 0,1 0-1,0 0 1,0 0 0,1 0-1,-1 0 1,1 0 0,-1 0-1,1 0 1,0 0 0,0-1-1,0 1 1,1-1-1,-1 0 1,1 1 0,3 2-1,-1-2-220,0 0-1,0 0 1,0-1-1,0 1 1,0-1-1,1 0 0,-1-1 1,0 1-1,1-1 1,0 0-1,-1-1 1,1 1-1,10-1 0,-14 0 96,0 0 1,-1-1-1,1 1 0,0 0 0,0-1 0,-1 1 0,1-1 0,0 1 0,0-1 0,-1 0 0,1 1 0,-1-1 1,1 0-1,-1 0 0,1-1 0,-1 1 0,1 0 0,-1 0 0,0-1 0,0 1 0,0 0 0,0-1 0,0 1 1,0-1-1,0 0 0,0 1 0,0-1 0,-1 0 0,1 1 0,-1-1 0,1 0 0,-1 0 0,0 1 0,0-1 0,0 0 1,0 0-1,0 0 0,0 1 0,0-1 0,0 0 0,-1 0 0,1 0 0,-2-2 0,1 0 204,1 1 0,-1-1-1,-1 1 1,1-1-1,0 1 1,-1 0 0,0-1-1,0 1 1,0 0 0,0 0-1,0 1 1,0-1-1,-1 0 1,0 1 0,1-1-1,-1 1 1,0 0 0,0 0-1,0 0 1,0 0-1,-1 1 1,1-1 0,0 1-1,-1 0 1,1 0 0,-1 0-1,-5-1 1,1-1 1619,24 2-20848,-9 3 17584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33.9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60 187 1456,'-4'-2'12223,"6"-4"-7581,10-12-6396,-3 6 2311,-5 4-558,0 0 1,0 0 0,-1 0 0,0-1 0,-1 1 0,1-1 0,0-11 0,-3 17 1,1 0 0,-1 0 0,0 1-1,0-1 1,0 0 0,-1 0 0,1 0 0,-1 1 0,1-1 0,-1 0 0,0 1 0,0-1 0,0 0 0,-1 1 0,1-1-1,-1 1 1,1 0 0,-1-1 0,0 1 0,1 0 0,-1 0 0,0 0 0,-1 0 0,1 0 0,0 1 0,-5-3 0,7 3 17,0 1 1,-1 0-1,1 0 1,0-1-1,-1 1 1,1 0-1,0 0 1,-1 0-1,1 0 1,-1-1-1,1 1 1,0 0 0,-1 0-1,1 0 1,0 0-1,-1 0 1,1 0-1,-1 0 1,1 0-1,0 0 1,-1 0-1,1 0 1,-1 0-1,1 1 1,0-1-1,-1 0 1,1 0 0,-1 0-1,1 0 1,0 1-1,-1-1 1,1 0-1,0 0 1,0 1-1,-1-1 1,1 0-1,-1 1 1,0 19 291,16 41-377,-8-35-78,0 6-14,-5-24 169,1 0 0,-2 0 0,1 1 0,-1-1 0,0 0 0,-1 1 0,0-1 0,0 0 0,0 0 1,-2 1-1,1-1 0,-1 0 0,0 0 0,0 0 0,-5 10 0,6-16 61,-1 1 0,1-1 1,-1 0-1,1 0 1,-1 0-1,0 0 0,0-1 1,0 1-1,0 0 0,0-1 1,0 1-1,0-1 1,-1 0-1,1 0 0,0 0 1,-5 2-1,5-3-15,1 0-1,0 0 0,-1 0 1,1 0-1,-1 0 1,1 0-1,0 0 0,-1 0 1,1-1-1,0 1 0,-1 0 1,1-1-1,0 1 1,-1-1-1,1 0 0,0 1 1,0-1-1,0 0 1,0 0-1,0 0 0,-1 0 1,1 0-1,1 0 1,-1 0-1,0 0 0,0 0 1,0 0-1,1 0 1,-1-1-1,0 1 0,1 0 1,-1 0-1,0-3 1,0-2-6,0 0 1,1 0 0,-1 0-1,1 0 1,0 0 0,0 0 0,1 0-1,0 0 1,0 0 0,0 0 0,5-11-1,-5 12-310,1 0 0,0 0-1,0 0 1,0 0-1,1 0 1,-1 1 0,1-1-1,0 1 1,1-1 0,-1 1-1,1 0 1,0 1 0,6-6-1,-9 8 169,1 1 0,-1-1-1,0 1 1,0 0-1,0-1 1,1 1 0,-1 0-1,0 0 1,0 0 0,1 0-1,-1 0 1,0 0-1,0 0 1,1 0 0,1 1-1,30 17-10065,-19-9 5730,-9-7 3096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9:34.5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88 72,'0'10'9276,"-1"2"-3632,-4 16-1820,-3 29-6372,7-33 4454,-4 15-913,3-35-1301,6-26-572,6-28 759,3 0 1,25-65-1,-37 113 121,-1 0-1,1 1 1,-1-1-1,1 0 1,-1 1 0,1-1-1,0 1 1,0-1-1,0 1 1,0 0 0,0-1-1,0 1 1,1 0-1,-1-1 1,2 0 0,-3 2-9,1 0 1,-1 0 0,1 1 0,-1-1 0,1 0 0,-1 0-1,1 1 1,-1-1 0,1 0 0,-1 1 0,0-1 0,1 0-1,-1 1 1,1-1 0,-1 0 0,0 1 0,1-1-1,-1 1 1,0-1 0,0 1 0,1-1 0,-1 1 0,0-1-1,0 1 1,0-1 0,0 1 0,0-1 0,0 1-1,0-1 1,0 1 0,6 55 431,-6-26 413,-1-17-447,1 0-1,0 0 1,1 0-1,0 0 1,5 21-1,-6-34-428,0 0-1,0 1 0,0-1 1,0 0-1,0 1 0,0-1 1,0 0-1,0 1 0,1-1 1,-1 0-1,0 1 1,0-1-1,0 0 0,0 1 1,0-1-1,1 0 0,-1 0 1,0 1-1,0-1 0,0 0 1,1 1-1,-1-1 0,0 0 1,0 0-1,1 0 0,-1 1 1,0-1-1,0 0 1,1 0-1,-1 0 0,0 0 1,1 0-1,-1 1 0,0-1 1,1 0-1,-1 0 0,0 0 1,1 0-1,-1 0 0,0 0 1,1 0-1,-1 0 1,0 0-1,1 0 0,-1 0 1,0-1-1,1 1 0,-1 0 1,0 0-1,1 0 0,-1 0 1,0 0-1,1-1 0,-1 1 1,0 0-1,0 0 0,1-1 1,16-27-1068,7-42 907,-24 68 203,0 1 1,0 0 0,0 0-1,1-1 1,-1 1-1,0 0 1,1 0-1,-1 0 1,1-1-1,0 1 1,-1 0-1,1 0 1,0 0-1,-1 0 1,1 0 0,0 0-1,0 0 1,0 0-1,0 1 1,0-1-1,0 0 1,0 0-1,0 1 1,2-2-1,-2 3-1,0-1 0,0 1 0,0-1-1,0 1 1,0-1 0,-1 1 0,1-1 0,0 1-1,0 0 1,-1-1 0,1 1 0,-1 0-1,1 0 1,0 0 0,-1-1 0,1 1-1,-1 0 1,0 0 0,1 0 0,-1 0-1,0 0 1,0 0 0,1 0 0,-1 0-1,0 0 1,0 0 0,0 0 0,0 0-1,0 0 1,0 0 0,0 0 0,-1-1-1,1 3 1,-2 73 3825,0 2-2893,2-78-1064,0 0-1,0 1 1,-1-1-1,1 0 0,0 0 1,0 1-1,0-1 0,0 0 1,0 0-1,0 0 1,0 1-1,0-1 0,0 0 1,1 0-1,-1 1 1,0-1-1,0 0 0,0 0 1,0 1-1,0-1 1,0 0-1,0 0 0,0 0 1,1 1-1,-1-1 0,0 0 1,0 0-1,0 0 1,1 0-1,-1 1 0,0-1 1,0 0-1,0 0 1,1 0-1,-1 0 0,0 0 1,0 0-1,0 0 1,1 0-1,-1 0 0,0 0 1,1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49.6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0 172,'17'15'10173,"6"22"-4124,77 135-4925,-69-140-2193,-1-1-6445,-18-18 1133,-11-11 4851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50.6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230 1 76,'-31'51'9787,"-17"23"-2947,38-60-6660,-1 0-1,-1-1 1,-15 14-1,10-12-462,-34 32-476,28-13-8021,27-26 3825,0-3 3123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52.7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91 96 420,'11'-12'1497,"-8"8"-251,0 0 0,0 0 0,1 0 1,-1 1-1,1-1 0,0 1 0,0 0 1,0 0-1,0 1 0,1-1 0,8-3 1,-42 40-651,22-29-625,0 0 0,0 0 0,-1-1-1,1 0 1,-1-1 0,0 0 0,-16 4 0,-26 12-40,49-18 72,4 0-3,-1 0 1,1 0-1,0 0 1,0 0-1,-1 0 1,1-1-1,0 1 1,0-1-1,0 0 1,0 0-1,4 0 1,-4 0-1,211 7 388,-213-7-279,-2 0-102,0 1 1,1-1 0,-1 0 0,1 0 0,-1 0 0,0 0 0,1 0-1,-1 0 1,0 1 0,1-1 0,-1-1 0,1 1 0,-1 0 0,0 0-1,1 0 1,-1 0 0,1 0 0,-1 0 0,0-1 0,1 1-1,-1 0 1,1-1 0,-1 1 0,1 0 0,-1-1 0,1 1 0,-1-1-1,-17-9-25,3-5-69,6 7 88,0-1-1,1 0 1,0 0-1,1-1 0,0 0 1,0 0-1,-9-20 1,16 30-2,0-1-1,0 1 1,0-1 0,0 1 0,0 0 0,0-1 0,0 1 0,0-1 0,0 1 0,0 0 0,0-1 0,-1 1 0,1-1 0,0 1-1,0 0 1,0-1 0,-1 1 0,1 0 0,0-1 0,-1 1 0,1 0 0,0-1 0,0 1 0,-1 0 0,1 0 0,-1 0 0,1-1-1,0 1 1,-1 0 0,1 0 0,0 0 0,-1 0 0,1-1 0,-1 1 0,1 0 0,-1 0 0,1 0 0,0 0 0,-1 0 0,1 0-1,-1 1 1,-10 18-1,1 34-4,10-17 11,-1-5-9,1 0 0,2 0 1,9 48-1,-4-59-22,-7-20 25,1 0 0,-1 0 0,0 0 0,0 0 0,0 0 0,0 0 0,1 0-1,-1 0 1,0 0 0,0 0 0,0 0 0,0 0 0,1 0 0,-1 0 0,0 0 0,0 0-1,0 0 1,0 0 0,1 0 0,-1 0 0,0 0 0,0 0 0,0 0 0,0 0 0,0 0-1,1-1 1,-1 1 0,0 0 0,0 0 0,0 0 0,0 0 0,0 0 0,0 0-1,0-1 1,1 1 0,-1 0 0,0 0 0,0 0 0,0 0 0,0 0 0,0-1 0,0 1-1,0 0 1,0 0 0,0 0 0,0 0 0,0-1 0,0 1 0,0 0 0,0 0 0,0 0-1,7-42-121,-5 29 106,3-14-40,2 0 0,12-34 0,7-27 224,-18 70-45,0 2 1042,-4 6-3462,-3 4-3031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53.6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10 608,'2'-9'12992,"9"13"-6258,-2 1-7008,2 1 1362,45 24 1506,-8 7-6613,-46-35 4203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54.5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0 1116,'-2'3'9438,"1"6"-4420,-5 41-3314,0 16 205,3-52-2064,1 0 0,1 1 0,0-1 0,2 20 0,12-34-1726,-8 0-2167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20.9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 1 532,'-4'5'13164,"-8"18"-10673,12 101-1174,-3-107-2088,-2-27-5086,-1-17-1738,4 14 5678,5 2 561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21.5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 3 1036,'-20'-2'12863,"19"5"-8793,10 3-4570,12 1 399,-10-2 89,-1-1-1,1 0 1,0-1-1,1 0 0,-1 0 1,0-2-1,1 1 0,-1-1 1,1-1-1,0 0 1,19-3-1,-30 3 12,-1-1 1,1 1-1,-1 0 0,1 0 1,-1 0-1,1 0 0,-1 0 1,1 0-1,0 0 1,-1 0-1,1 0 0,-1 0 1,1 0-1,-1 0 0,1 1 1,-1-1-1,1 0 1,-1 0-1,0 0 0,1 1 1,-1-1-1,1 0 0,-1 1 1,1-1-1,-1 0 0,0 1 1,1-1-1,-1 0 1,0 1-1,1-1 0,-1 1 1,0-1-1,0 1 0,1-1 1,-1 0-1,0 1 1,0-1-1,0 1 0,0-1 1,0 1-1,1-1 0,-1 1 1,0-1-1,0 1 1,0 0-1,0-1 0,-1 1 1,1-1-1,0 1 0,0-1 1,0 1-1,0 0 0,-10 39-40,4-15 49,-5 47 73,3-32 62,-30 147 1491,35-174-1461,-1 4 234,11-33-945,3-12-417,-1-1-3690,1-5-7213,-6 28 10386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306E-ECDF-F12C-90EB-82BE7367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0577A-CA3C-5BA8-EF5A-71DF2AF6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8F870-26CF-9336-DBC5-1CEC0D6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0C4F7-B448-3DA7-DCFF-C109D3B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0B346-1059-F448-B29C-2017727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B567-1531-6B4D-CA2C-7E63FA0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2CD50-5146-3B0F-ECF5-95EFA042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6AAC-901E-6096-81BD-B1BD68F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984C-5677-8905-B03B-41B3A9C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B0D70-5C33-3ABA-1080-B77AC5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64D78-393C-2701-7F86-C2E299437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42A42-9F76-720E-5476-A7635A3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E3B2-DAFC-370E-4CA9-E0D12B80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51100-CCE6-2C41-3592-5978E58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C226B-E068-D60E-415E-4B3241AE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ECFD-6079-F3C5-80B6-881AA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08001-9848-82D4-EE3A-42271A3D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8D9B8-6FD7-0E21-45E0-0599D80C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EB4C-BB48-8391-1879-F26C46D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AF95-2CB8-91EB-1486-FA5C5C57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45D2-B886-CB38-3179-657A6FC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A1594-C461-9B4A-DFBB-3EFDA37E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6A7A4-750F-38CD-0B65-77C79B3F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A82C-2DAE-A53D-511B-A214EC9B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D3782-F44B-3A11-697C-F66A7BE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3642-9811-E066-FDD8-E2CD428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E466D-47AB-7AEF-EB2F-78F543D6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31438-0C05-44D9-CA87-043260FE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7F082-BF56-7788-1902-C10327A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245F3-ECC5-A85B-92DA-2774098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D1FFA-7CBF-2432-DB3E-13AB621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F95DB-378F-7826-38E1-EFFAE03D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BF55-E575-0D43-D88A-C5C7B633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7D86E-B86B-FC77-C2DD-A93943A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FEF1E-9206-C714-93FF-6962C1F7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4B0AD-D121-7ED0-506A-837A1341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9876F-DA5B-1D50-DF46-BB7BEF3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8E0D0-27A4-16A4-883C-07D24EA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75FFC-B1B2-65A3-40D1-5A4727B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A4A3-1119-FB1D-652E-A8E9C5C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DB762-E6CB-E3B1-0DBD-E79BBFD3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9D96F-05E6-91BC-8639-6D49C1E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9646D-FD6B-1E92-97F3-08676D90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CD08F-0EE7-8910-C035-4680B55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85E6E-272C-9184-E576-46742C67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75D97-AFDE-42F2-B204-E5F45C5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D1E4-8DA3-0B92-3727-C14953D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9B83A-23EC-A9FD-B7C2-8FDE10BC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F4813-65BA-A69E-04FA-71E42CCD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8C4BA-AD5A-C7D7-AB0A-1E7558FA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CA8A-4F37-CF3B-B6EA-6FAA50D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79AAA-FD43-5587-2C0C-456DC466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7D3-A82B-39FC-FD60-015EE95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FAACB-5D36-C104-8352-8DEE893B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E38CB-9D04-C30C-AC5D-C8B5A290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53579-D875-C33A-ABCB-F8C75D79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93B37-E2CD-9F42-A36B-1A8436DD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8411D-5A96-B27F-0878-336DC24D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6EC9F-8120-B248-4958-54C5320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E71A-594D-FF7E-1983-20273965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AC73-3E79-BFB8-9B91-19C65AFA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87F7-2217-4372-BF6E-EFFFEA78E4E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CD3A-E32C-D8DB-708D-8AF79BCC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2EAD-ECB9-A1AC-3732-01E9224F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3.xml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customXml" Target="../ink/ink7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customXml" Target="../ink/ink5.xml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2.xml"/><Relationship Id="rId5" Type="http://schemas.openxmlformats.org/officeDocument/2006/relationships/image" Target="../media/image11.png"/><Relationship Id="rId15" Type="http://schemas.openxmlformats.org/officeDocument/2006/relationships/customXml" Target="../ink/ink4.xml"/><Relationship Id="rId10" Type="http://schemas.openxmlformats.org/officeDocument/2006/relationships/image" Target="../media/image15.png"/><Relationship Id="rId19" Type="http://schemas.openxmlformats.org/officeDocument/2006/relationships/customXml" Target="../ink/ink6.xml"/><Relationship Id="rId4" Type="http://schemas.openxmlformats.org/officeDocument/2006/relationships/image" Target="../media/image10.png"/><Relationship Id="rId9" Type="http://schemas.openxmlformats.org/officeDocument/2006/relationships/customXml" Target="../ink/ink1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4.xml"/><Relationship Id="rId26" Type="http://schemas.openxmlformats.org/officeDocument/2006/relationships/customXml" Target="../ink/ink19.xml"/><Relationship Id="rId39" Type="http://schemas.openxmlformats.org/officeDocument/2006/relationships/image" Target="../media/image36.png"/><Relationship Id="rId21" Type="http://schemas.openxmlformats.org/officeDocument/2006/relationships/image" Target="../media/image26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image" Target="../media/image31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0.xml"/><Relationship Id="rId24" Type="http://schemas.openxmlformats.org/officeDocument/2006/relationships/customXml" Target="../ink/ink18.xml"/><Relationship Id="rId32" Type="http://schemas.openxmlformats.org/officeDocument/2006/relationships/customXml" Target="../ink/ink21.xml"/><Relationship Id="rId37" Type="http://schemas.openxmlformats.org/officeDocument/2006/relationships/image" Target="../media/image35.png"/><Relationship Id="rId40" Type="http://schemas.openxmlformats.org/officeDocument/2006/relationships/customXml" Target="../ink/ink25.xml"/><Relationship Id="rId5" Type="http://schemas.openxmlformats.org/officeDocument/2006/relationships/image" Target="../media/image14.png"/><Relationship Id="rId15" Type="http://schemas.openxmlformats.org/officeDocument/2006/relationships/image" Target="../media/image12.png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36" Type="http://schemas.openxmlformats.org/officeDocument/2006/relationships/customXml" Target="../ink/ink23.xml"/><Relationship Id="rId10" Type="http://schemas.openxmlformats.org/officeDocument/2006/relationships/image" Target="../media/image23.png"/><Relationship Id="rId19" Type="http://schemas.openxmlformats.org/officeDocument/2006/relationships/customXml" Target="../ink/ink15.xml"/><Relationship Id="rId31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customXml" Target="../ink/ink9.xml"/><Relationship Id="rId14" Type="http://schemas.openxmlformats.org/officeDocument/2006/relationships/image" Target="../media/image25.png"/><Relationship Id="rId22" Type="http://schemas.openxmlformats.org/officeDocument/2006/relationships/customXml" Target="../ink/ink17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customXml" Target="../ink/ink13.xml"/><Relationship Id="rId25" Type="http://schemas.openxmlformats.org/officeDocument/2006/relationships/image" Target="../media/image28.png"/><Relationship Id="rId33" Type="http://schemas.openxmlformats.org/officeDocument/2006/relationships/image" Target="../media/image33.png"/><Relationship Id="rId38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79B6790-F61B-286A-73B0-4F0CB555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" y="3429000"/>
            <a:ext cx="7951191" cy="33446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E3C1E5-BE19-C392-EAF6-0759A7A9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89" y="2314130"/>
            <a:ext cx="1176807" cy="11148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912223" y="635725"/>
            <a:ext cx="4625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해머</a:t>
            </a:r>
            <a:r>
              <a: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숏 </a:t>
            </a:r>
            <a:r>
              <a:rPr lang="ko-KR" altLang="en-US" sz="6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풋</a:t>
            </a:r>
            <a:endParaRPr lang="ko-KR" altLang="en-US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07D38-4273-81EE-96A8-D3D4F18E2EEA}"/>
              </a:ext>
            </a:extLst>
          </p:cNvPr>
          <p:cNvSpPr txBox="1"/>
          <p:nvPr/>
        </p:nvSpPr>
        <p:spPr>
          <a:xfrm>
            <a:off x="7471130" y="6080760"/>
            <a:ext cx="472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2022182030</a:t>
            </a:r>
          </a:p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이주영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DC1DDA-E157-BA49-C663-44460E2B0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824" y="2764885"/>
            <a:ext cx="3533360" cy="17993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6814C-0A42-83BB-CE6F-08F110F1BC53}"/>
              </a:ext>
            </a:extLst>
          </p:cNvPr>
          <p:cNvSpPr txBox="1"/>
          <p:nvPr/>
        </p:nvSpPr>
        <p:spPr>
          <a:xfrm>
            <a:off x="2664073" y="1583692"/>
            <a:ext cx="1060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망치로 쳐서 멀리 날리자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2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E3C1E5-BE19-C392-EAF6-0759A7A9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9" y="6414034"/>
            <a:ext cx="385991" cy="3656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0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B39A9-C407-4F2F-BEF8-415099648BAB}"/>
              </a:ext>
            </a:extLst>
          </p:cNvPr>
          <p:cNvSpPr txBox="1"/>
          <p:nvPr/>
        </p:nvSpPr>
        <p:spPr>
          <a:xfrm>
            <a:off x="480060" y="1144771"/>
            <a:ext cx="11407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&lt;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장르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&gt; 2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인 대전 스포츠 미니게임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육상 스포츠인 해머 던지기와 투포환을 합쳐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해머를 휘둘러 공을 멀리 날리는 게임이다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플레이어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1,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2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가 키보드를 조작하여 원심력을 모으고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타이밍에 맞춰 공을 멀리 날린다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번갈아 가며 총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3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번의 기회가 주어지며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합산 거리가 더 긴 플레이어가 승리한다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 날리기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)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방법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5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초간 좌우키 연타로 원심력을 크게 만든다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타이밍에 맞추어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스페이스바를 눌러 공을 친다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원심력을 많이 모을수록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,</a:t>
            </a: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    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타이밍이 정확할수록 멀리 날아간다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C64E08-B055-A016-F7E2-906B4482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379" y="1485900"/>
            <a:ext cx="360273" cy="29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C48EE7-E21B-2871-A3DB-AB34544D74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796"/>
          <a:stretch/>
        </p:blipFill>
        <p:spPr>
          <a:xfrm>
            <a:off x="964542" y="2430331"/>
            <a:ext cx="390390" cy="281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860A4F-29D3-BF4C-82CA-D4E8A348E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878" y="2394484"/>
            <a:ext cx="607428" cy="32540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9656FA-5384-F7FF-A29D-AA0FAEB26C18}"/>
              </a:ext>
            </a:extLst>
          </p:cNvPr>
          <p:cNvGrpSpPr/>
          <p:nvPr/>
        </p:nvGrpSpPr>
        <p:grpSpPr>
          <a:xfrm>
            <a:off x="8167472" y="5499008"/>
            <a:ext cx="2164080" cy="330776"/>
            <a:chOff x="8672297" y="5499008"/>
            <a:chExt cx="2164080" cy="33077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5E9A60-1CBD-2821-4095-55A87051E2D3}"/>
                </a:ext>
              </a:extLst>
            </p:cNvPr>
            <p:cNvSpPr/>
            <p:nvPr/>
          </p:nvSpPr>
          <p:spPr>
            <a:xfrm>
              <a:off x="8672297" y="5499008"/>
              <a:ext cx="2164080" cy="325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19623A-A39E-F203-86F5-CB3423AB699C}"/>
                </a:ext>
              </a:extLst>
            </p:cNvPr>
            <p:cNvSpPr/>
            <p:nvPr/>
          </p:nvSpPr>
          <p:spPr>
            <a:xfrm>
              <a:off x="9700997" y="5504376"/>
              <a:ext cx="106680" cy="32540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4EB81-FE45-B9D2-EF94-03B92BC664D8}"/>
              </a:ext>
            </a:extLst>
          </p:cNvPr>
          <p:cNvSpPr/>
          <p:nvPr/>
        </p:nvSpPr>
        <p:spPr>
          <a:xfrm>
            <a:off x="9406198" y="5985934"/>
            <a:ext cx="1691640" cy="3555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SPACE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7F1AEF-DCBF-F260-DFEC-D71D2A7ABAD1}"/>
              </a:ext>
            </a:extLst>
          </p:cNvPr>
          <p:cNvGrpSpPr/>
          <p:nvPr/>
        </p:nvGrpSpPr>
        <p:grpSpPr>
          <a:xfrm>
            <a:off x="9818035" y="4624358"/>
            <a:ext cx="908447" cy="355508"/>
            <a:chOff x="10486787" y="4624358"/>
            <a:chExt cx="908447" cy="35550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680F4A-D558-3107-B823-2755E8878633}"/>
                </a:ext>
              </a:extLst>
            </p:cNvPr>
            <p:cNvSpPr/>
            <p:nvPr/>
          </p:nvSpPr>
          <p:spPr>
            <a:xfrm>
              <a:off x="10486787" y="4624358"/>
              <a:ext cx="399574" cy="35550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◀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C73FE1C-D6AF-A865-2F52-0C0C6FCD6AFE}"/>
                </a:ext>
              </a:extLst>
            </p:cNvPr>
            <p:cNvSpPr/>
            <p:nvPr/>
          </p:nvSpPr>
          <p:spPr>
            <a:xfrm>
              <a:off x="10995660" y="4624358"/>
              <a:ext cx="399574" cy="35550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▶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8E479A7-0DF0-FF19-C022-1C3F78EC1A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190"/>
          <a:stretch/>
        </p:blipFill>
        <p:spPr>
          <a:xfrm>
            <a:off x="7049379" y="4388098"/>
            <a:ext cx="2452688" cy="7729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67E223-7E5B-E677-20BE-4242587AA7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4104" t="-29032" r="14104" b="77091"/>
          <a:stretch/>
        </p:blipFill>
        <p:spPr>
          <a:xfrm>
            <a:off x="7979019" y="3385909"/>
            <a:ext cx="3228096" cy="8985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314397-9529-B9C4-63E0-54A30B9B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1" y="6414034"/>
            <a:ext cx="385991" cy="3656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954C91-D789-FD26-FF22-55F2285F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12" y="6414034"/>
            <a:ext cx="385991" cy="3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예상 게임 진행 흐름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1C3A58-0F05-E2FB-8B02-96E8EFB4A59F}"/>
              </a:ext>
            </a:extLst>
          </p:cNvPr>
          <p:cNvGrpSpPr/>
          <p:nvPr/>
        </p:nvGrpSpPr>
        <p:grpSpPr>
          <a:xfrm>
            <a:off x="327659" y="1112316"/>
            <a:ext cx="3330669" cy="2604034"/>
            <a:chOff x="3657600" y="2633662"/>
            <a:chExt cx="2034540" cy="1590675"/>
          </a:xfrm>
        </p:grpSpPr>
        <p:pic>
          <p:nvPicPr>
            <p:cNvPr id="9" name="그림 8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E352A64B-7803-A425-ADB9-750F95166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5" name="그림 4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0D1FBA26-D2D5-62D7-233D-1DB26443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A7E62D-4E78-309B-4496-B667E04DF26B}"/>
              </a:ext>
            </a:extLst>
          </p:cNvPr>
          <p:cNvGrpSpPr/>
          <p:nvPr/>
        </p:nvGrpSpPr>
        <p:grpSpPr>
          <a:xfrm>
            <a:off x="6080759" y="1112316"/>
            <a:ext cx="3330669" cy="2604034"/>
            <a:chOff x="3657600" y="2633662"/>
            <a:chExt cx="2034540" cy="1590675"/>
          </a:xfrm>
        </p:grpSpPr>
        <p:pic>
          <p:nvPicPr>
            <p:cNvPr id="24" name="그림 23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1C712F25-FE48-9F2E-36C7-DC7D6C0BE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25" name="그림 24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B7001C22-95F8-9115-02A0-D1BB112A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188DDA-FF01-EC3B-947F-609247651C51}"/>
              </a:ext>
            </a:extLst>
          </p:cNvPr>
          <p:cNvGrpSpPr/>
          <p:nvPr/>
        </p:nvGrpSpPr>
        <p:grpSpPr>
          <a:xfrm>
            <a:off x="327659" y="3949701"/>
            <a:ext cx="3330669" cy="2604034"/>
            <a:chOff x="3657600" y="2633662"/>
            <a:chExt cx="2034540" cy="1590675"/>
          </a:xfrm>
        </p:grpSpPr>
        <p:pic>
          <p:nvPicPr>
            <p:cNvPr id="32" name="그림 31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A69B11AA-7607-E3F5-D503-615BC4ADC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33" name="그림 32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C3B30136-7E4C-9A1F-530F-2D0DF751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3D7A38-E28C-2FC4-012E-A2372F26CC9D}"/>
              </a:ext>
            </a:extLst>
          </p:cNvPr>
          <p:cNvGrpSpPr/>
          <p:nvPr/>
        </p:nvGrpSpPr>
        <p:grpSpPr>
          <a:xfrm>
            <a:off x="6080759" y="3949701"/>
            <a:ext cx="3330669" cy="2604034"/>
            <a:chOff x="3657600" y="2633662"/>
            <a:chExt cx="2034540" cy="1590675"/>
          </a:xfrm>
        </p:grpSpPr>
        <p:pic>
          <p:nvPicPr>
            <p:cNvPr id="35" name="그림 34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577AE167-7CDF-5F30-C013-FD706E633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36" name="그림 35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CC7F7E26-10F2-C643-CFD9-090AFB5E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D05A23-5153-1AC4-0016-8936835DC7A5}"/>
              </a:ext>
            </a:extLst>
          </p:cNvPr>
          <p:cNvSpPr/>
          <p:nvPr/>
        </p:nvSpPr>
        <p:spPr>
          <a:xfrm>
            <a:off x="1270876" y="2646642"/>
            <a:ext cx="1468824" cy="3086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START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4" name="그림 43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252AD0B5-AD7A-82D8-0722-F6FCBAAA99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0" r="60445" b="52291"/>
          <a:stretch/>
        </p:blipFill>
        <p:spPr>
          <a:xfrm>
            <a:off x="322148" y="2971800"/>
            <a:ext cx="1468824" cy="69932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D5C9E20-2F5F-1C66-2F02-00726EE01528}"/>
              </a:ext>
            </a:extLst>
          </p:cNvPr>
          <p:cNvSpPr txBox="1"/>
          <p:nvPr/>
        </p:nvSpPr>
        <p:spPr>
          <a:xfrm>
            <a:off x="898112" y="1749671"/>
            <a:ext cx="2320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25400">
                  <a:noFill/>
                </a:ln>
                <a:effectLst>
                  <a:outerShdw sx="102000" sy="102000" algn="ctr" rotWithShape="0">
                    <a:schemeClr val="bg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해머</a:t>
            </a:r>
            <a:r>
              <a:rPr lang="en-US" altLang="ko-KR" sz="3200" dirty="0">
                <a:ln w="25400">
                  <a:noFill/>
                </a:ln>
                <a:effectLst>
                  <a:outerShdw sx="102000" sy="102000" algn="ctr" rotWithShape="0">
                    <a:schemeClr val="bg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200" dirty="0">
                <a:ln w="25400">
                  <a:noFill/>
                </a:ln>
                <a:effectLst>
                  <a:outerShdw sx="102000" sy="102000" algn="ctr" rotWithShape="0">
                    <a:schemeClr val="bg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숏 </a:t>
            </a:r>
            <a:r>
              <a:rPr lang="ko-KR" altLang="en-US" sz="3200" dirty="0" err="1">
                <a:ln w="25400">
                  <a:noFill/>
                </a:ln>
                <a:effectLst>
                  <a:outerShdw sx="102000" sy="102000" algn="ctr" rotWithShape="0">
                    <a:schemeClr val="bg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풋</a:t>
            </a:r>
            <a:endParaRPr lang="ko-KR" altLang="en-US" sz="3200" dirty="0">
              <a:ln w="25400">
                <a:noFill/>
              </a:ln>
              <a:effectLst>
                <a:outerShdw sx="102000" sy="102000" algn="ctr" rotWithShape="0">
                  <a:schemeClr val="bg1"/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4" name="그림 53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682CDEB6-5A14-E455-FE5E-87A9F72BD8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7" t="46912" r="55270" b="37316"/>
          <a:stretch/>
        </p:blipFill>
        <p:spPr>
          <a:xfrm>
            <a:off x="6150696" y="3133165"/>
            <a:ext cx="601904" cy="426100"/>
          </a:xfrm>
          <a:prstGeom prst="rect">
            <a:avLst/>
          </a:prstGeom>
        </p:spPr>
      </p:pic>
      <p:pic>
        <p:nvPicPr>
          <p:cNvPr id="56" name="그림 55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FB4CC475-B7F0-DE57-CA11-0BF87CD37B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0" t="76663" r="32801" b="17287"/>
          <a:stretch/>
        </p:blipFill>
        <p:spPr>
          <a:xfrm>
            <a:off x="7605608" y="3274903"/>
            <a:ext cx="280970" cy="250094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BBC2B1B-7922-B3E9-FFF2-49D82AD8080C}"/>
              </a:ext>
            </a:extLst>
          </p:cNvPr>
          <p:cNvSpPr/>
          <p:nvPr/>
        </p:nvSpPr>
        <p:spPr>
          <a:xfrm>
            <a:off x="6388636" y="2687638"/>
            <a:ext cx="980352" cy="3086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Ready?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9" name="그림 58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37201087-D172-C7AB-CBFE-7A75D66592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60833" r="82513" b="33015"/>
          <a:stretch/>
        </p:blipFill>
        <p:spPr>
          <a:xfrm>
            <a:off x="442657" y="5967513"/>
            <a:ext cx="555038" cy="4520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0" name="그림 59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35F9F34A-0EF7-4272-5AD0-B6D6BB5346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t="60833" r="78457" b="33015"/>
          <a:stretch/>
        </p:blipFill>
        <p:spPr>
          <a:xfrm>
            <a:off x="538188" y="5967513"/>
            <a:ext cx="458421" cy="452078"/>
          </a:xfrm>
          <a:prstGeom prst="rect">
            <a:avLst/>
          </a:prstGeom>
        </p:spPr>
      </p:pic>
      <p:pic>
        <p:nvPicPr>
          <p:cNvPr id="61" name="그림 60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E7FA1C9-7933-A852-0E8D-A3C5F4438B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8" t="60833" r="74934" b="33015"/>
          <a:stretch/>
        </p:blipFill>
        <p:spPr>
          <a:xfrm>
            <a:off x="747012" y="5967513"/>
            <a:ext cx="407577" cy="452078"/>
          </a:xfrm>
          <a:prstGeom prst="rect">
            <a:avLst/>
          </a:prstGeom>
        </p:spPr>
      </p:pic>
      <p:pic>
        <p:nvPicPr>
          <p:cNvPr id="62" name="그림 61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A637C34A-4AE8-B3C8-D95C-3B537FECCF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60833" r="70402" b="33015"/>
          <a:stretch/>
        </p:blipFill>
        <p:spPr>
          <a:xfrm>
            <a:off x="855269" y="5967513"/>
            <a:ext cx="555038" cy="452078"/>
          </a:xfrm>
          <a:prstGeom prst="rect">
            <a:avLst/>
          </a:prstGeom>
        </p:spPr>
      </p:pic>
      <p:pic>
        <p:nvPicPr>
          <p:cNvPr id="63" name="그림 62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D9FE60E7-26B9-579A-345D-C2C9945AB3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0" t="76663" r="32801" b="17287"/>
          <a:stretch/>
        </p:blipFill>
        <p:spPr>
          <a:xfrm>
            <a:off x="1331176" y="6084627"/>
            <a:ext cx="280970" cy="250094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F2E654-DACE-CCBA-8698-688916C4B5F5}"/>
              </a:ext>
            </a:extLst>
          </p:cNvPr>
          <p:cNvGrpSpPr/>
          <p:nvPr/>
        </p:nvGrpSpPr>
        <p:grpSpPr>
          <a:xfrm>
            <a:off x="507931" y="5620905"/>
            <a:ext cx="865743" cy="338799"/>
            <a:chOff x="10486787" y="4624358"/>
            <a:chExt cx="908451" cy="35551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3D3B2B6-7EEA-1BC0-5D1A-D097622F4DDC}"/>
                </a:ext>
              </a:extLst>
            </p:cNvPr>
            <p:cNvSpPr/>
            <p:nvPr/>
          </p:nvSpPr>
          <p:spPr>
            <a:xfrm>
              <a:off x="10486787" y="4624358"/>
              <a:ext cx="399574" cy="35550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◀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6A77966-DF50-4B56-47DA-BC28DE0BB6BD}"/>
                </a:ext>
              </a:extLst>
            </p:cNvPr>
            <p:cNvSpPr/>
            <p:nvPr/>
          </p:nvSpPr>
          <p:spPr>
            <a:xfrm>
              <a:off x="10995664" y="4624362"/>
              <a:ext cx="399574" cy="35550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▶</a:t>
              </a:r>
            </a:p>
          </p:txBody>
        </p:sp>
      </p:grpSp>
      <p:pic>
        <p:nvPicPr>
          <p:cNvPr id="70" name="그림 69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31E58AB-400F-BAE4-F750-71E82FBCE7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5" t="51575" r="47650" b="39632"/>
          <a:stretch/>
        </p:blipFill>
        <p:spPr>
          <a:xfrm>
            <a:off x="6815069" y="5822579"/>
            <a:ext cx="553919" cy="646148"/>
          </a:xfrm>
          <a:prstGeom prst="rect">
            <a:avLst/>
          </a:prstGeom>
        </p:spPr>
      </p:pic>
      <p:pic>
        <p:nvPicPr>
          <p:cNvPr id="68" name="그림 67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97B63A6A-59A4-660E-2E3E-209B485516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51575" r="43058" b="41197"/>
          <a:stretch/>
        </p:blipFill>
        <p:spPr>
          <a:xfrm>
            <a:off x="7284049" y="5822579"/>
            <a:ext cx="481627" cy="531156"/>
          </a:xfrm>
          <a:prstGeom prst="rect">
            <a:avLst/>
          </a:prstGeom>
        </p:spPr>
      </p:pic>
      <p:pic>
        <p:nvPicPr>
          <p:cNvPr id="73" name="그림 72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F65B6D5A-C65C-9DE4-92E3-D5E07E964C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19510" r="28077" b="73682"/>
          <a:stretch/>
        </p:blipFill>
        <p:spPr>
          <a:xfrm rot="20118414">
            <a:off x="7586021" y="5549434"/>
            <a:ext cx="1873465" cy="316304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8A49D92-0617-8DFC-9634-12A88A9A7F4F}"/>
              </a:ext>
            </a:extLst>
          </p:cNvPr>
          <p:cNvGrpSpPr/>
          <p:nvPr/>
        </p:nvGrpSpPr>
        <p:grpSpPr>
          <a:xfrm>
            <a:off x="7540769" y="5794856"/>
            <a:ext cx="484923" cy="629640"/>
            <a:chOff x="7426469" y="5794856"/>
            <a:chExt cx="484923" cy="629640"/>
          </a:xfrm>
        </p:grpSpPr>
        <p:pic>
          <p:nvPicPr>
            <p:cNvPr id="69" name="그림 68" descr="호박, 빛, 할로윈이(가) 표시된 사진&#10;&#10;자동 생성된 설명">
              <a:extLst>
                <a:ext uri="{FF2B5EF4-FFF2-40B4-BE49-F238E27FC236}">
                  <a16:creationId xmlns:a16="http://schemas.microsoft.com/office/drawing/2014/main" id="{AA14820E-2E11-9014-C53E-027BE1EAC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0" t="76663" r="32801" b="17287"/>
            <a:stretch/>
          </p:blipFill>
          <p:spPr>
            <a:xfrm>
              <a:off x="7426469" y="6084627"/>
              <a:ext cx="280970" cy="250094"/>
            </a:xfrm>
            <a:prstGeom prst="rect">
              <a:avLst/>
            </a:prstGeom>
          </p:spPr>
        </p:pic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1BE7EE2-7A1B-236D-7DEB-2B644AC95991}"/>
                </a:ext>
              </a:extLst>
            </p:cNvPr>
            <p:cNvGrpSpPr/>
            <p:nvPr/>
          </p:nvGrpSpPr>
          <p:grpSpPr>
            <a:xfrm>
              <a:off x="7667312" y="5882696"/>
              <a:ext cx="153360" cy="322200"/>
              <a:chOff x="7667312" y="5882696"/>
              <a:chExt cx="153360" cy="32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9" name="잉크 88">
                    <a:extLst>
                      <a:ext uri="{FF2B5EF4-FFF2-40B4-BE49-F238E27FC236}">
                        <a16:creationId xmlns:a16="http://schemas.microsoft.com/office/drawing/2014/main" id="{D8C3F832-6AAD-B613-A4CF-2067BF9ADF3D}"/>
                      </a:ext>
                    </a:extLst>
                  </p14:cNvPr>
                  <p14:cNvContentPartPr/>
                  <p14:nvPr/>
                </p14:nvContentPartPr>
                <p14:xfrm>
                  <a:off x="7720232" y="6037136"/>
                  <a:ext cx="100440" cy="167760"/>
                </p14:xfrm>
              </p:contentPart>
            </mc:Choice>
            <mc:Fallback xmlns="">
              <p:pic>
                <p:nvPicPr>
                  <p:cNvPr id="89" name="잉크 88">
                    <a:extLst>
                      <a:ext uri="{FF2B5EF4-FFF2-40B4-BE49-F238E27FC236}">
                        <a16:creationId xmlns:a16="http://schemas.microsoft.com/office/drawing/2014/main" id="{D8C3F832-6AAD-B613-A4CF-2067BF9ADF3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14112" y="6031016"/>
                    <a:ext cx="1126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0" name="잉크 89">
                    <a:extLst>
                      <a:ext uri="{FF2B5EF4-FFF2-40B4-BE49-F238E27FC236}">
                        <a16:creationId xmlns:a16="http://schemas.microsoft.com/office/drawing/2014/main" id="{CD315973-7F65-4A2B-8B89-3C6C42397782}"/>
                      </a:ext>
                    </a:extLst>
                  </p14:cNvPr>
                  <p14:cNvContentPartPr/>
                  <p14:nvPr/>
                </p14:nvContentPartPr>
                <p14:xfrm>
                  <a:off x="7667312" y="5882696"/>
                  <a:ext cx="39600" cy="127080"/>
                </p14:xfrm>
              </p:contentPart>
            </mc:Choice>
            <mc:Fallback xmlns="">
              <p:pic>
                <p:nvPicPr>
                  <p:cNvPr id="90" name="잉크 89">
                    <a:extLst>
                      <a:ext uri="{FF2B5EF4-FFF2-40B4-BE49-F238E27FC236}">
                        <a16:creationId xmlns:a16="http://schemas.microsoft.com/office/drawing/2014/main" id="{CD315973-7F65-4A2B-8B89-3C6C4239778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661192" y="5876576"/>
                    <a:ext cx="5184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4E11366-6E22-65D2-C2C7-1552C03D7D92}"/>
                </a:ext>
              </a:extLst>
            </p:cNvPr>
            <p:cNvGrpSpPr/>
            <p:nvPr/>
          </p:nvGrpSpPr>
          <p:grpSpPr>
            <a:xfrm>
              <a:off x="7487672" y="6249896"/>
              <a:ext cx="423720" cy="174600"/>
              <a:chOff x="7487672" y="6249896"/>
              <a:chExt cx="423720" cy="17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4" name="잉크 93">
                    <a:extLst>
                      <a:ext uri="{FF2B5EF4-FFF2-40B4-BE49-F238E27FC236}">
                        <a16:creationId xmlns:a16="http://schemas.microsoft.com/office/drawing/2014/main" id="{1C7E661E-EF0B-B49E-D744-4DA5D89B2939}"/>
                      </a:ext>
                    </a:extLst>
                  </p14:cNvPr>
                  <p14:cNvContentPartPr/>
                  <p14:nvPr/>
                </p14:nvContentPartPr>
                <p14:xfrm>
                  <a:off x="7714112" y="6249896"/>
                  <a:ext cx="77400" cy="109080"/>
                </p14:xfrm>
              </p:contentPart>
            </mc:Choice>
            <mc:Fallback xmlns="">
              <p:pic>
                <p:nvPicPr>
                  <p:cNvPr id="94" name="잉크 93">
                    <a:extLst>
                      <a:ext uri="{FF2B5EF4-FFF2-40B4-BE49-F238E27FC236}">
                        <a16:creationId xmlns:a16="http://schemas.microsoft.com/office/drawing/2014/main" id="{1C7E661E-EF0B-B49E-D744-4DA5D89B293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07992" y="6243776"/>
                    <a:ext cx="8964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6" name="잉크 95">
                    <a:extLst>
                      <a:ext uri="{FF2B5EF4-FFF2-40B4-BE49-F238E27FC236}">
                        <a16:creationId xmlns:a16="http://schemas.microsoft.com/office/drawing/2014/main" id="{0B3C5B1D-5207-A892-6343-5EC26D3D1A41}"/>
                      </a:ext>
                    </a:extLst>
                  </p14:cNvPr>
                  <p14:cNvContentPartPr/>
                  <p14:nvPr/>
                </p14:nvContentPartPr>
                <p14:xfrm>
                  <a:off x="7487672" y="6289496"/>
                  <a:ext cx="83160" cy="109080"/>
                </p14:xfrm>
              </p:contentPart>
            </mc:Choice>
            <mc:Fallback xmlns="">
              <p:pic>
                <p:nvPicPr>
                  <p:cNvPr id="96" name="잉크 95">
                    <a:extLst>
                      <a:ext uri="{FF2B5EF4-FFF2-40B4-BE49-F238E27FC236}">
                        <a16:creationId xmlns:a16="http://schemas.microsoft.com/office/drawing/2014/main" id="{0B3C5B1D-5207-A892-6343-5EC26D3D1A4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481552" y="6283376"/>
                    <a:ext cx="954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7" name="잉크 96">
                    <a:extLst>
                      <a:ext uri="{FF2B5EF4-FFF2-40B4-BE49-F238E27FC236}">
                        <a16:creationId xmlns:a16="http://schemas.microsoft.com/office/drawing/2014/main" id="{C089ADD7-A951-E766-DAF4-8ED23542179E}"/>
                      </a:ext>
                    </a:extLst>
                  </p14:cNvPr>
                  <p14:cNvContentPartPr/>
                  <p14:nvPr/>
                </p14:nvContentPartPr>
                <p14:xfrm>
                  <a:off x="7595672" y="6311816"/>
                  <a:ext cx="92160" cy="112680"/>
                </p14:xfrm>
              </p:contentPart>
            </mc:Choice>
            <mc:Fallback xmlns="">
              <p:pic>
                <p:nvPicPr>
                  <p:cNvPr id="97" name="잉크 96">
                    <a:extLst>
                      <a:ext uri="{FF2B5EF4-FFF2-40B4-BE49-F238E27FC236}">
                        <a16:creationId xmlns:a16="http://schemas.microsoft.com/office/drawing/2014/main" id="{C089ADD7-A951-E766-DAF4-8ED23542179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589552" y="6305696"/>
                    <a:ext cx="10440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98" name="잉크 97">
                    <a:extLst>
                      <a:ext uri="{FF2B5EF4-FFF2-40B4-BE49-F238E27FC236}">
                        <a16:creationId xmlns:a16="http://schemas.microsoft.com/office/drawing/2014/main" id="{7096B7E5-2695-D4FB-3978-5DB0B4136690}"/>
                      </a:ext>
                    </a:extLst>
                  </p14:cNvPr>
                  <p14:cNvContentPartPr/>
                  <p14:nvPr/>
                </p14:nvContentPartPr>
                <p14:xfrm>
                  <a:off x="7860992" y="6270056"/>
                  <a:ext cx="50400" cy="30600"/>
                </p14:xfrm>
              </p:contentPart>
            </mc:Choice>
            <mc:Fallback xmlns="">
              <p:pic>
                <p:nvPicPr>
                  <p:cNvPr id="98" name="잉크 97">
                    <a:extLst>
                      <a:ext uri="{FF2B5EF4-FFF2-40B4-BE49-F238E27FC236}">
                        <a16:creationId xmlns:a16="http://schemas.microsoft.com/office/drawing/2014/main" id="{7096B7E5-2695-D4FB-3978-5DB0B41366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854872" y="6263936"/>
                    <a:ext cx="6264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5045568-C657-AF08-AE0F-0B4486CE4BA0}"/>
                    </a:ext>
                  </a:extLst>
                </p14:cNvPr>
                <p14:cNvContentPartPr/>
                <p14:nvPr/>
              </p14:nvContentPartPr>
              <p14:xfrm>
                <a:off x="7656152" y="5794856"/>
                <a:ext cx="7920" cy="792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5045568-C657-AF08-AE0F-0B4486CE4B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50032" y="5788736"/>
                  <a:ext cx="201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7DAF376-6BAC-F564-D9EE-C525266E2020}"/>
              </a:ext>
            </a:extLst>
          </p:cNvPr>
          <p:cNvGrpSpPr/>
          <p:nvPr/>
        </p:nvGrpSpPr>
        <p:grpSpPr>
          <a:xfrm>
            <a:off x="6283097" y="5477948"/>
            <a:ext cx="1085891" cy="165977"/>
            <a:chOff x="8672297" y="5499008"/>
            <a:chExt cx="2164080" cy="33077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399DEAD-CDC0-46D1-66A0-F96FFE5C20F3}"/>
                </a:ext>
              </a:extLst>
            </p:cNvPr>
            <p:cNvSpPr/>
            <p:nvPr/>
          </p:nvSpPr>
          <p:spPr>
            <a:xfrm>
              <a:off x="8672297" y="5499008"/>
              <a:ext cx="2164080" cy="325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86A8D48-BEF2-61C6-86A2-9BE97AC64E38}"/>
                </a:ext>
              </a:extLst>
            </p:cNvPr>
            <p:cNvSpPr/>
            <p:nvPr/>
          </p:nvSpPr>
          <p:spPr>
            <a:xfrm>
              <a:off x="9700997" y="5504376"/>
              <a:ext cx="106680" cy="32540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B39122F-AC0E-9086-284A-0EEE12F90E0E}"/>
              </a:ext>
            </a:extLst>
          </p:cNvPr>
          <p:cNvSpPr/>
          <p:nvPr/>
        </p:nvSpPr>
        <p:spPr>
          <a:xfrm>
            <a:off x="6370353" y="5690065"/>
            <a:ext cx="916285" cy="2265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SPACE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116FC1-E9BC-EB0D-C9C7-7FE5BF4954C7}"/>
              </a:ext>
            </a:extLst>
          </p:cNvPr>
          <p:cNvSpPr txBox="1"/>
          <p:nvPr/>
        </p:nvSpPr>
        <p:spPr>
          <a:xfrm>
            <a:off x="3742148" y="1194230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(1)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게임 시작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12650ED-43FF-E2FB-FB5C-1135D72120B0}"/>
              </a:ext>
            </a:extLst>
          </p:cNvPr>
          <p:cNvSpPr txBox="1"/>
          <p:nvPr/>
        </p:nvSpPr>
        <p:spPr>
          <a:xfrm>
            <a:off x="9480008" y="1194230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(2)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1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시작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BE9EEA-7A22-AE07-D095-35759745F807}"/>
              </a:ext>
            </a:extLst>
          </p:cNvPr>
          <p:cNvSpPr txBox="1"/>
          <p:nvPr/>
        </p:nvSpPr>
        <p:spPr>
          <a:xfrm>
            <a:off x="9777188" y="1749671"/>
            <a:ext cx="2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준비가 되었다면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레디를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눌러 진행한다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4F5155-28AF-E138-A3F1-2D5DE54226A8}"/>
              </a:ext>
            </a:extLst>
          </p:cNvPr>
          <p:cNvSpPr txBox="1"/>
          <p:nvPr/>
        </p:nvSpPr>
        <p:spPr>
          <a:xfrm>
            <a:off x="3742148" y="4004891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(3)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원심력 모으기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CE07F6-BF85-1D33-A604-8A147907756B}"/>
              </a:ext>
            </a:extLst>
          </p:cNvPr>
          <p:cNvSpPr txBox="1"/>
          <p:nvPr/>
        </p:nvSpPr>
        <p:spPr>
          <a:xfrm>
            <a:off x="9480008" y="4004891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(4)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 치기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A5B56C-CC69-4389-465C-F66E44B54617}"/>
              </a:ext>
            </a:extLst>
          </p:cNvPr>
          <p:cNvSpPr txBox="1"/>
          <p:nvPr/>
        </p:nvSpPr>
        <p:spPr>
          <a:xfrm>
            <a:off x="9777188" y="4560332"/>
            <a:ext cx="2923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정확한 타이밍에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스페이스 바를 눌러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공을 친다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D29C54-E004-B432-9837-D7FF619CC81D}"/>
              </a:ext>
            </a:extLst>
          </p:cNvPr>
          <p:cNvSpPr txBox="1"/>
          <p:nvPr/>
        </p:nvSpPr>
        <p:spPr>
          <a:xfrm>
            <a:off x="3955290" y="4560332"/>
            <a:ext cx="2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5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초간 좌우키 연타로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원심력을 크게 만든다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0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예상 게임 진행 흐름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1C3A58-0F05-E2FB-8B02-96E8EFB4A59F}"/>
              </a:ext>
            </a:extLst>
          </p:cNvPr>
          <p:cNvGrpSpPr/>
          <p:nvPr/>
        </p:nvGrpSpPr>
        <p:grpSpPr>
          <a:xfrm>
            <a:off x="327659" y="1112316"/>
            <a:ext cx="3330669" cy="2604034"/>
            <a:chOff x="3657600" y="2633662"/>
            <a:chExt cx="2034540" cy="1590675"/>
          </a:xfrm>
        </p:grpSpPr>
        <p:pic>
          <p:nvPicPr>
            <p:cNvPr id="9" name="그림 8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E352A64B-7803-A425-ADB9-750F95166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5" name="그림 4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0D1FBA26-D2D5-62D7-233D-1DB26443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A7E62D-4E78-309B-4496-B667E04DF26B}"/>
              </a:ext>
            </a:extLst>
          </p:cNvPr>
          <p:cNvGrpSpPr/>
          <p:nvPr/>
        </p:nvGrpSpPr>
        <p:grpSpPr>
          <a:xfrm>
            <a:off x="6080759" y="1112316"/>
            <a:ext cx="3330669" cy="2604034"/>
            <a:chOff x="3657600" y="2633662"/>
            <a:chExt cx="2034540" cy="1590675"/>
          </a:xfrm>
        </p:grpSpPr>
        <p:pic>
          <p:nvPicPr>
            <p:cNvPr id="24" name="그림 23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1C712F25-FE48-9F2E-36C7-DC7D6C0BE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25" name="그림 24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B7001C22-95F8-9115-02A0-D1BB112A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188DDA-FF01-EC3B-947F-609247651C51}"/>
              </a:ext>
            </a:extLst>
          </p:cNvPr>
          <p:cNvGrpSpPr/>
          <p:nvPr/>
        </p:nvGrpSpPr>
        <p:grpSpPr>
          <a:xfrm>
            <a:off x="327659" y="3949701"/>
            <a:ext cx="3330669" cy="2604034"/>
            <a:chOff x="3657600" y="2633662"/>
            <a:chExt cx="2034540" cy="1590675"/>
          </a:xfrm>
        </p:grpSpPr>
        <p:pic>
          <p:nvPicPr>
            <p:cNvPr id="32" name="그림 31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A69B11AA-7607-E3F5-D503-615BC4ADC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33" name="그림 32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C3B30136-7E4C-9A1F-530F-2D0DF751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3D7A38-E28C-2FC4-012E-A2372F26CC9D}"/>
              </a:ext>
            </a:extLst>
          </p:cNvPr>
          <p:cNvGrpSpPr/>
          <p:nvPr/>
        </p:nvGrpSpPr>
        <p:grpSpPr>
          <a:xfrm>
            <a:off x="6080759" y="3949701"/>
            <a:ext cx="3330669" cy="2604034"/>
            <a:chOff x="3657600" y="2633662"/>
            <a:chExt cx="2034540" cy="1590675"/>
          </a:xfrm>
        </p:grpSpPr>
        <p:pic>
          <p:nvPicPr>
            <p:cNvPr id="35" name="그림 34" descr="블루, 하늘빛, 구름, 낮시간이(가) 표시된 사진&#10;&#10;자동 생성된 설명">
              <a:extLst>
                <a:ext uri="{FF2B5EF4-FFF2-40B4-BE49-F238E27FC236}">
                  <a16:creationId xmlns:a16="http://schemas.microsoft.com/office/drawing/2014/main" id="{577AE167-7CDF-5F30-C013-FD706E633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81"/>
            <a:stretch/>
          </p:blipFill>
          <p:spPr>
            <a:xfrm>
              <a:off x="3657600" y="2633662"/>
              <a:ext cx="2034540" cy="1590675"/>
            </a:xfrm>
            <a:prstGeom prst="rect">
              <a:avLst/>
            </a:prstGeom>
          </p:spPr>
        </p:pic>
        <p:pic>
          <p:nvPicPr>
            <p:cNvPr id="36" name="그림 35" descr="스크린샷, 그린, 다채로움이(가) 표시된 사진&#10;&#10;자동 생성된 설명">
              <a:extLst>
                <a:ext uri="{FF2B5EF4-FFF2-40B4-BE49-F238E27FC236}">
                  <a16:creationId xmlns:a16="http://schemas.microsoft.com/office/drawing/2014/main" id="{CC7F7E26-10F2-C643-CFD9-090AFB5E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67053"/>
              <a:ext cx="2034540" cy="157284"/>
            </a:xfrm>
            <a:prstGeom prst="rect">
              <a:avLst/>
            </a:prstGeom>
          </p:spPr>
        </p:pic>
      </p:grpSp>
      <p:pic>
        <p:nvPicPr>
          <p:cNvPr id="73" name="그림 72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F65B6D5A-C65C-9DE4-92E3-D5E07E964C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19510" r="28077" b="73682"/>
          <a:stretch/>
        </p:blipFill>
        <p:spPr>
          <a:xfrm rot="2472800">
            <a:off x="16205" y="2504830"/>
            <a:ext cx="1873465" cy="316304"/>
          </a:xfrm>
          <a:prstGeom prst="rect">
            <a:avLst/>
          </a:prstGeom>
        </p:spPr>
      </p:pic>
      <p:pic>
        <p:nvPicPr>
          <p:cNvPr id="2" name="그림 1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F3FDC203-9FBC-2AB7-6E2D-37A84C83D1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6" t="36438" r="48059" b="47602"/>
          <a:stretch/>
        </p:blipFill>
        <p:spPr>
          <a:xfrm>
            <a:off x="1815352" y="2642454"/>
            <a:ext cx="653890" cy="886722"/>
          </a:xfrm>
          <a:prstGeom prst="rect">
            <a:avLst/>
          </a:prstGeom>
        </p:spPr>
      </p:pic>
      <p:pic>
        <p:nvPicPr>
          <p:cNvPr id="7" name="그림 6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D037898B-FFCF-1196-4799-AA86297095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1" t="76171" r="50444" b="16628"/>
          <a:stretch/>
        </p:blipFill>
        <p:spPr>
          <a:xfrm>
            <a:off x="1716853" y="3204052"/>
            <a:ext cx="285319" cy="29770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889C41-C965-AF49-48C2-84C6913C24BC}"/>
              </a:ext>
            </a:extLst>
          </p:cNvPr>
          <p:cNvGrpSpPr/>
          <p:nvPr/>
        </p:nvGrpSpPr>
        <p:grpSpPr>
          <a:xfrm>
            <a:off x="1964912" y="2834936"/>
            <a:ext cx="266760" cy="162000"/>
            <a:chOff x="1964912" y="2834936"/>
            <a:chExt cx="266760" cy="1620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1463361-7155-6266-F4BF-148F70468125}"/>
                </a:ext>
              </a:extLst>
            </p:cNvPr>
            <p:cNvGrpSpPr/>
            <p:nvPr/>
          </p:nvGrpSpPr>
          <p:grpSpPr>
            <a:xfrm>
              <a:off x="1964912" y="2834936"/>
              <a:ext cx="165960" cy="162000"/>
              <a:chOff x="1964912" y="2834936"/>
              <a:chExt cx="165960" cy="16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63319D81-CEBA-64D7-CA5F-13B5FBCF6962}"/>
                      </a:ext>
                    </a:extLst>
                  </p14:cNvPr>
                  <p14:cNvContentPartPr/>
                  <p14:nvPr/>
                </p14:nvContentPartPr>
                <p14:xfrm>
                  <a:off x="1964912" y="2844296"/>
                  <a:ext cx="11880" cy="6156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63319D81-CEBA-64D7-CA5F-13B5FBCF696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58792" y="2838176"/>
                    <a:ext cx="241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49A492D1-F855-F001-13B7-58A832164BE6}"/>
                      </a:ext>
                    </a:extLst>
                  </p14:cNvPr>
                  <p14:cNvContentPartPr/>
                  <p14:nvPr/>
                </p14:nvContentPartPr>
                <p14:xfrm>
                  <a:off x="1965632" y="2834936"/>
                  <a:ext cx="73080" cy="16200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49A492D1-F855-F001-13B7-58A832164B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59512" y="2828816"/>
                    <a:ext cx="8532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230F0D61-09D4-094B-9CF9-53114BDBA4B8}"/>
                      </a:ext>
                    </a:extLst>
                  </p14:cNvPr>
                  <p14:cNvContentPartPr/>
                  <p14:nvPr/>
                </p14:nvContentPartPr>
                <p14:xfrm>
                  <a:off x="2060672" y="2859056"/>
                  <a:ext cx="70200" cy="12276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230F0D61-09D4-094B-9CF9-53114BDBA4B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54552" y="2852936"/>
                    <a:ext cx="82440" cy="135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BC7F86E-064F-30B8-0847-71D4EF68A7B2}"/>
                    </a:ext>
                  </a:extLst>
                </p14:cNvPr>
                <p14:cNvContentPartPr/>
                <p14:nvPr/>
              </p14:nvContentPartPr>
              <p14:xfrm>
                <a:off x="2161112" y="2899376"/>
                <a:ext cx="70560" cy="93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BC7F86E-064F-30B8-0847-71D4EF68A7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4992" y="2893256"/>
                  <a:ext cx="82800" cy="105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그림 19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907E7CBA-03AF-8920-538B-CEB36D1718A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t="18266" r="74517" b="55816"/>
          <a:stretch/>
        </p:blipFill>
        <p:spPr>
          <a:xfrm>
            <a:off x="6080759" y="3010298"/>
            <a:ext cx="813483" cy="548967"/>
          </a:xfrm>
          <a:prstGeom prst="rect">
            <a:avLst/>
          </a:prstGeom>
        </p:spPr>
      </p:pic>
      <p:pic>
        <p:nvPicPr>
          <p:cNvPr id="22" name="그림 21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BBC2574B-E386-F797-51D1-129188ABBF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0" t="76663" r="32801" b="17287"/>
          <a:stretch/>
        </p:blipFill>
        <p:spPr>
          <a:xfrm>
            <a:off x="7605608" y="3274903"/>
            <a:ext cx="280970" cy="25009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578FCB-A807-0CB3-AA39-124B1B05D560}"/>
              </a:ext>
            </a:extLst>
          </p:cNvPr>
          <p:cNvSpPr/>
          <p:nvPr/>
        </p:nvSpPr>
        <p:spPr>
          <a:xfrm>
            <a:off x="6388636" y="2651120"/>
            <a:ext cx="980352" cy="3086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Ready?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7" name="그림 2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28BA128-6B9F-76FC-BDAC-E834DA735B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6" t="36438" r="48059" b="47602"/>
          <a:stretch/>
        </p:blipFill>
        <p:spPr>
          <a:xfrm>
            <a:off x="2963557" y="5493823"/>
            <a:ext cx="653890" cy="886722"/>
          </a:xfrm>
          <a:prstGeom prst="rect">
            <a:avLst/>
          </a:prstGeom>
        </p:spPr>
      </p:pic>
      <p:pic>
        <p:nvPicPr>
          <p:cNvPr id="29" name="그림 28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7E8F44AC-0746-E583-F461-44F62D883A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1" t="76171" r="50444" b="16628"/>
          <a:stretch/>
        </p:blipFill>
        <p:spPr>
          <a:xfrm>
            <a:off x="2865058" y="6055421"/>
            <a:ext cx="285319" cy="29770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374AB6-60AD-E10D-DFF7-4A1D25443203}"/>
              </a:ext>
            </a:extLst>
          </p:cNvPr>
          <p:cNvGrpSpPr/>
          <p:nvPr/>
        </p:nvGrpSpPr>
        <p:grpSpPr>
          <a:xfrm>
            <a:off x="3113117" y="5686305"/>
            <a:ext cx="266760" cy="162000"/>
            <a:chOff x="1964912" y="2834936"/>
            <a:chExt cx="266760" cy="16200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6995589-2600-3732-09E4-4706B04966ED}"/>
                </a:ext>
              </a:extLst>
            </p:cNvPr>
            <p:cNvGrpSpPr/>
            <p:nvPr/>
          </p:nvGrpSpPr>
          <p:grpSpPr>
            <a:xfrm>
              <a:off x="1964912" y="2834936"/>
              <a:ext cx="165960" cy="162000"/>
              <a:chOff x="1964912" y="2834936"/>
              <a:chExt cx="165960" cy="16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0" name="잉크 39">
                    <a:extLst>
                      <a:ext uri="{FF2B5EF4-FFF2-40B4-BE49-F238E27FC236}">
                        <a16:creationId xmlns:a16="http://schemas.microsoft.com/office/drawing/2014/main" id="{D2236D7D-EDA5-4406-3942-F3D37BFD5D19}"/>
                      </a:ext>
                    </a:extLst>
                  </p14:cNvPr>
                  <p14:cNvContentPartPr/>
                  <p14:nvPr/>
                </p14:nvContentPartPr>
                <p14:xfrm>
                  <a:off x="1964912" y="2844296"/>
                  <a:ext cx="11880" cy="61560"/>
                </p14:xfrm>
              </p:contentPart>
            </mc:Choice>
            <mc:Fallback xmlns="">
              <p:pic>
                <p:nvPicPr>
                  <p:cNvPr id="40" name="잉크 39">
                    <a:extLst>
                      <a:ext uri="{FF2B5EF4-FFF2-40B4-BE49-F238E27FC236}">
                        <a16:creationId xmlns:a16="http://schemas.microsoft.com/office/drawing/2014/main" id="{D2236D7D-EDA5-4406-3942-F3D37BFD5D1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58792" y="2838176"/>
                    <a:ext cx="241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1" name="잉크 40">
                    <a:extLst>
                      <a:ext uri="{FF2B5EF4-FFF2-40B4-BE49-F238E27FC236}">
                        <a16:creationId xmlns:a16="http://schemas.microsoft.com/office/drawing/2014/main" id="{E8E28143-CA60-41F0-0C51-841FACBFC34A}"/>
                      </a:ext>
                    </a:extLst>
                  </p14:cNvPr>
                  <p14:cNvContentPartPr/>
                  <p14:nvPr/>
                </p14:nvContentPartPr>
                <p14:xfrm>
                  <a:off x="1965632" y="2834936"/>
                  <a:ext cx="73080" cy="162000"/>
                </p14:xfrm>
              </p:contentPart>
            </mc:Choice>
            <mc:Fallback xmlns="">
              <p:pic>
                <p:nvPicPr>
                  <p:cNvPr id="41" name="잉크 40">
                    <a:extLst>
                      <a:ext uri="{FF2B5EF4-FFF2-40B4-BE49-F238E27FC236}">
                        <a16:creationId xmlns:a16="http://schemas.microsoft.com/office/drawing/2014/main" id="{E8E28143-CA60-41F0-0C51-841FACBFC34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59512" y="2828816"/>
                    <a:ext cx="8532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2" name="잉크 41">
                    <a:extLst>
                      <a:ext uri="{FF2B5EF4-FFF2-40B4-BE49-F238E27FC236}">
                        <a16:creationId xmlns:a16="http://schemas.microsoft.com/office/drawing/2014/main" id="{15897A12-ECEA-3715-14A1-7599025B5B8D}"/>
                      </a:ext>
                    </a:extLst>
                  </p14:cNvPr>
                  <p14:cNvContentPartPr/>
                  <p14:nvPr/>
                </p14:nvContentPartPr>
                <p14:xfrm>
                  <a:off x="2060672" y="2859056"/>
                  <a:ext cx="70200" cy="122760"/>
                </p14:xfrm>
              </p:contentPart>
            </mc:Choice>
            <mc:Fallback xmlns="">
              <p:pic>
                <p:nvPicPr>
                  <p:cNvPr id="42" name="잉크 41">
                    <a:extLst>
                      <a:ext uri="{FF2B5EF4-FFF2-40B4-BE49-F238E27FC236}">
                        <a16:creationId xmlns:a16="http://schemas.microsoft.com/office/drawing/2014/main" id="{15897A12-ECEA-3715-14A1-7599025B5B8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54552" y="2852936"/>
                    <a:ext cx="82440" cy="135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E8EC4B6-CCAA-0034-1B5E-FCAD8162686E}"/>
                    </a:ext>
                  </a:extLst>
                </p14:cNvPr>
                <p14:cNvContentPartPr/>
                <p14:nvPr/>
              </p14:nvContentPartPr>
              <p14:xfrm>
                <a:off x="2161112" y="2899376"/>
                <a:ext cx="70560" cy="93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E8EC4B6-CCAA-0034-1B5E-FCAD816268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4992" y="2893256"/>
                  <a:ext cx="82800" cy="105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3" name="그림 42" descr="호박, 빛, 할로윈이(가) 표시된 사진&#10;&#10;자동 생성된 설명">
            <a:extLst>
              <a:ext uri="{FF2B5EF4-FFF2-40B4-BE49-F238E27FC236}">
                <a16:creationId xmlns:a16="http://schemas.microsoft.com/office/drawing/2014/main" id="{D393EF11-5CDA-883D-149C-C4B95A804C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1" t="76171" r="50444" b="16628"/>
          <a:stretch/>
        </p:blipFill>
        <p:spPr>
          <a:xfrm>
            <a:off x="1707674" y="6055421"/>
            <a:ext cx="285319" cy="297703"/>
          </a:xfrm>
          <a:prstGeom prst="rect">
            <a:avLst/>
          </a:prstGeom>
        </p:spPr>
      </p:pic>
      <p:pic>
        <p:nvPicPr>
          <p:cNvPr id="45" name="그림 44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0F57879-8D01-E23F-F4E9-ED94E92474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19510" r="28077" b="73682"/>
          <a:stretch/>
        </p:blipFill>
        <p:spPr>
          <a:xfrm rot="1708031">
            <a:off x="-57648" y="5528153"/>
            <a:ext cx="1873465" cy="316304"/>
          </a:xfrm>
          <a:prstGeom prst="rect">
            <a:avLst/>
          </a:prstGeom>
        </p:spPr>
      </p:pic>
      <p:pic>
        <p:nvPicPr>
          <p:cNvPr id="47" name="그림 4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DC184F4-C294-69F1-960A-71F108B365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6" t="36438" r="48059" b="47602"/>
          <a:stretch/>
        </p:blipFill>
        <p:spPr>
          <a:xfrm>
            <a:off x="1799901" y="5493823"/>
            <a:ext cx="653890" cy="886722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D429828-114F-227B-0E6C-E0C8AB523103}"/>
              </a:ext>
            </a:extLst>
          </p:cNvPr>
          <p:cNvGrpSpPr/>
          <p:nvPr/>
        </p:nvGrpSpPr>
        <p:grpSpPr>
          <a:xfrm>
            <a:off x="1958072" y="5683976"/>
            <a:ext cx="279360" cy="159120"/>
            <a:chOff x="1958072" y="5683976"/>
            <a:chExt cx="27936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A4F01A6-DD7D-A6B7-D795-698F7F9CA6F2}"/>
                    </a:ext>
                  </a:extLst>
                </p14:cNvPr>
                <p14:cNvContentPartPr/>
                <p14:nvPr/>
              </p14:nvContentPartPr>
              <p14:xfrm>
                <a:off x="2003072" y="5711336"/>
                <a:ext cx="5040" cy="3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A4F01A6-DD7D-A6B7-D795-698F7F9CA6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6952" y="5705216"/>
                  <a:ext cx="17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A142ADF-58DB-724E-E515-E9C631EA9300}"/>
                    </a:ext>
                  </a:extLst>
                </p14:cNvPr>
                <p14:cNvContentPartPr/>
                <p14:nvPr/>
              </p14:nvContentPartPr>
              <p14:xfrm>
                <a:off x="1958072" y="5698376"/>
                <a:ext cx="75240" cy="1447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A142ADF-58DB-724E-E515-E9C631EA93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1952" y="5692256"/>
                  <a:ext cx="8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EAF773B-A533-0EFF-5B1C-325BC9CC3815}"/>
                    </a:ext>
                  </a:extLst>
                </p14:cNvPr>
                <p14:cNvContentPartPr/>
                <p14:nvPr/>
              </p14:nvContentPartPr>
              <p14:xfrm>
                <a:off x="2032592" y="5683976"/>
                <a:ext cx="92160" cy="1476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EAF773B-A533-0EFF-5B1C-325BC9CC38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6472" y="5677856"/>
                  <a:ext cx="104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8093BF6-FB9D-AB06-486A-40ECEA06E853}"/>
                    </a:ext>
                  </a:extLst>
                </p14:cNvPr>
                <p14:cNvContentPartPr/>
                <p14:nvPr/>
              </p14:nvContentPartPr>
              <p14:xfrm>
                <a:off x="2134832" y="5742656"/>
                <a:ext cx="102600" cy="83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8093BF6-FB9D-AB06-486A-40ECEA06E8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8712" y="5736536"/>
                  <a:ext cx="114840" cy="96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1" name="그림 80" descr="스크린샷, 빛이(가) 표시된 사진&#10;&#10;자동 생성된 설명">
            <a:extLst>
              <a:ext uri="{FF2B5EF4-FFF2-40B4-BE49-F238E27FC236}">
                <a16:creationId xmlns:a16="http://schemas.microsoft.com/office/drawing/2014/main" id="{96B8F414-07C6-6F6A-29D2-278E5A969B00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1" t="89289" r="64345" b="8547"/>
          <a:stretch/>
        </p:blipFill>
        <p:spPr>
          <a:xfrm>
            <a:off x="8042868" y="5645926"/>
            <a:ext cx="636256" cy="779067"/>
          </a:xfrm>
          <a:prstGeom prst="rect">
            <a:avLst/>
          </a:prstGeom>
        </p:spPr>
      </p:pic>
      <p:pic>
        <p:nvPicPr>
          <p:cNvPr id="82" name="그림 81" descr="스크린샷, 빛이(가) 표시된 사진&#10;&#10;자동 생성된 설명">
            <a:extLst>
              <a:ext uri="{FF2B5EF4-FFF2-40B4-BE49-F238E27FC236}">
                <a16:creationId xmlns:a16="http://schemas.microsoft.com/office/drawing/2014/main" id="{FBEF609A-636F-60A7-3F6B-D6790A57C036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t="34347" r="69879" b="63356"/>
          <a:stretch/>
        </p:blipFill>
        <p:spPr>
          <a:xfrm>
            <a:off x="6170060" y="5757225"/>
            <a:ext cx="1417504" cy="689547"/>
          </a:xfrm>
          <a:prstGeom prst="rect">
            <a:avLst/>
          </a:prstGeom>
        </p:spPr>
      </p:pic>
      <p:pic>
        <p:nvPicPr>
          <p:cNvPr id="79" name="그림 78" descr="스크린샷, 예술이(가) 표시된 사진&#10;&#10;자동 생성된 설명">
            <a:extLst>
              <a:ext uri="{FF2B5EF4-FFF2-40B4-BE49-F238E27FC236}">
                <a16:creationId xmlns:a16="http://schemas.microsoft.com/office/drawing/2014/main" id="{7A4895D3-C576-DF35-6FB6-4E57FD605348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2" t="31162" r="46188" b="66794"/>
          <a:stretch/>
        </p:blipFill>
        <p:spPr>
          <a:xfrm>
            <a:off x="6755250" y="5767305"/>
            <a:ext cx="363142" cy="640839"/>
          </a:xfrm>
          <a:prstGeom prst="rect">
            <a:avLst/>
          </a:prstGeom>
        </p:spPr>
      </p:pic>
      <p:pic>
        <p:nvPicPr>
          <p:cNvPr id="83" name="그림 82" descr="스크린샷, 빛이(가) 표시된 사진&#10;&#10;자동 생성된 설명">
            <a:extLst>
              <a:ext uri="{FF2B5EF4-FFF2-40B4-BE49-F238E27FC236}">
                <a16:creationId xmlns:a16="http://schemas.microsoft.com/office/drawing/2014/main" id="{0CDD9A33-A3BF-3AB3-1523-F61808E7782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5" t="44310" r="77249" b="53393"/>
          <a:stretch/>
        </p:blipFill>
        <p:spPr>
          <a:xfrm>
            <a:off x="8408892" y="5757225"/>
            <a:ext cx="954640" cy="6895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58E7AC16-60FB-53C8-65DE-366737E3F771}"/>
                  </a:ext>
                </a:extLst>
              </p14:cNvPr>
              <p14:cNvContentPartPr/>
              <p14:nvPr/>
            </p14:nvContentPartPr>
            <p14:xfrm>
              <a:off x="6267620" y="5846000"/>
              <a:ext cx="10080" cy="4968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58E7AC16-60FB-53C8-65DE-366737E3F7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1500" y="5839880"/>
                <a:ext cx="223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59C1680A-54C7-152C-A919-97B0A4064A19}"/>
                  </a:ext>
                </a:extLst>
              </p14:cNvPr>
              <p14:cNvContentPartPr/>
              <p14:nvPr/>
            </p14:nvContentPartPr>
            <p14:xfrm>
              <a:off x="6277340" y="5852480"/>
              <a:ext cx="32400" cy="10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59C1680A-54C7-152C-A919-97B0A4064A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1220" y="5846360"/>
                <a:ext cx="446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DB9F2A7E-6B19-590D-C09E-917EC3B3A348}"/>
                  </a:ext>
                </a:extLst>
              </p14:cNvPr>
              <p14:cNvContentPartPr/>
              <p14:nvPr/>
            </p14:nvContentPartPr>
            <p14:xfrm>
              <a:off x="6338900" y="5860760"/>
              <a:ext cx="46440" cy="9144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DB9F2A7E-6B19-590D-C09E-917EC3B3A3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2780" y="5854640"/>
                <a:ext cx="586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E0D8C031-556E-AAA0-A8E6-2C05788AB252}"/>
                  </a:ext>
                </a:extLst>
              </p14:cNvPr>
              <p14:cNvContentPartPr/>
              <p14:nvPr/>
            </p14:nvContentPartPr>
            <p14:xfrm>
              <a:off x="6399020" y="5891360"/>
              <a:ext cx="78840" cy="10260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E0D8C031-556E-AAA0-A8E6-2C05788AB2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2900" y="5885240"/>
                <a:ext cx="9108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1C5DBBA-BC85-24D4-69EC-B52A5095570A}"/>
              </a:ext>
            </a:extLst>
          </p:cNvPr>
          <p:cNvGrpSpPr/>
          <p:nvPr/>
        </p:nvGrpSpPr>
        <p:grpSpPr>
          <a:xfrm>
            <a:off x="8668820" y="5838800"/>
            <a:ext cx="198000" cy="127080"/>
            <a:chOff x="8554520" y="5838800"/>
            <a:chExt cx="1980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68C261C-1530-3E65-7D5E-75491E37CEE8}"/>
                    </a:ext>
                  </a:extLst>
                </p14:cNvPr>
                <p14:cNvContentPartPr/>
                <p14:nvPr/>
              </p14:nvContentPartPr>
              <p14:xfrm>
                <a:off x="8554520" y="5866520"/>
                <a:ext cx="57960" cy="95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68C261C-1530-3E65-7D5E-75491E37CE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8400" y="5860400"/>
                  <a:ext cx="70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6FAEE365-C203-BF11-166E-096FA5D7663F}"/>
                    </a:ext>
                  </a:extLst>
                </p14:cNvPr>
                <p14:cNvContentPartPr/>
                <p14:nvPr/>
              </p14:nvContentPartPr>
              <p14:xfrm>
                <a:off x="8618240" y="5838800"/>
                <a:ext cx="46800" cy="1134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6FAEE365-C203-BF11-166E-096FA5D766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2120" y="5832680"/>
                  <a:ext cx="59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956FEDB5-873E-3C0E-512A-0A8DAE044809}"/>
                    </a:ext>
                  </a:extLst>
                </p14:cNvPr>
                <p14:cNvContentPartPr/>
                <p14:nvPr/>
              </p14:nvContentPartPr>
              <p14:xfrm>
                <a:off x="8683400" y="5868680"/>
                <a:ext cx="69120" cy="972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956FEDB5-873E-3C0E-512A-0A8DAE044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77280" y="5862560"/>
                  <a:ext cx="81360" cy="10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3C50198C-6CB4-2D79-F498-AEA1E0E59100}"/>
              </a:ext>
            </a:extLst>
          </p:cNvPr>
          <p:cNvSpPr txBox="1"/>
          <p:nvPr/>
        </p:nvSpPr>
        <p:spPr>
          <a:xfrm>
            <a:off x="6438440" y="4989552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Win!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 </a:t>
            </a:r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Lose…</a:t>
            </a:r>
            <a:endParaRPr lang="ko-KR" altLang="en-US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94CA5B-354C-4B4E-B8AD-19D634ABD4AF}"/>
              </a:ext>
            </a:extLst>
          </p:cNvPr>
          <p:cNvSpPr txBox="1"/>
          <p:nvPr/>
        </p:nvSpPr>
        <p:spPr>
          <a:xfrm>
            <a:off x="3742148" y="1194230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(5)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 착지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683921-D6F4-B2C1-38C1-95FECA750251}"/>
              </a:ext>
            </a:extLst>
          </p:cNvPr>
          <p:cNvSpPr txBox="1"/>
          <p:nvPr/>
        </p:nvSpPr>
        <p:spPr>
          <a:xfrm>
            <a:off x="9480008" y="1194230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(6)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2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시작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620C27-67E5-0E42-C7DF-2AFEF6E45837}"/>
              </a:ext>
            </a:extLst>
          </p:cNvPr>
          <p:cNvSpPr txBox="1"/>
          <p:nvPr/>
        </p:nvSpPr>
        <p:spPr>
          <a:xfrm>
            <a:off x="9777188" y="1749671"/>
            <a:ext cx="292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(2)~(4)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를 반복한다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1ACE3F-C519-87C1-6FFA-95A26FE24999}"/>
              </a:ext>
            </a:extLst>
          </p:cNvPr>
          <p:cNvSpPr txBox="1"/>
          <p:nvPr/>
        </p:nvSpPr>
        <p:spPr>
          <a:xfrm>
            <a:off x="3742148" y="4004891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(7) n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 공 착지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D0F2B3-140D-DE26-63B4-E28F1A062FFC}"/>
              </a:ext>
            </a:extLst>
          </p:cNvPr>
          <p:cNvSpPr txBox="1"/>
          <p:nvPr/>
        </p:nvSpPr>
        <p:spPr>
          <a:xfrm>
            <a:off x="9480008" y="4004891"/>
            <a:ext cx="292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(8)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결과 발표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DE4204-3B61-207D-9C8B-7C69EEE63271}"/>
              </a:ext>
            </a:extLst>
          </p:cNvPr>
          <p:cNvSpPr txBox="1"/>
          <p:nvPr/>
        </p:nvSpPr>
        <p:spPr>
          <a:xfrm>
            <a:off x="9777188" y="4560332"/>
            <a:ext cx="2923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번갈아 가며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3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번씩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공을 모두 쳤다면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게임이 종료된다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총 합산 거리가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큰 쪽이 승리한다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A4E1A88-4598-0A5A-96EC-7A7DEB40F5BA}"/>
              </a:ext>
            </a:extLst>
          </p:cNvPr>
          <p:cNvSpPr txBox="1"/>
          <p:nvPr/>
        </p:nvSpPr>
        <p:spPr>
          <a:xfrm>
            <a:off x="3955290" y="4560332"/>
            <a:ext cx="2923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n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번째 공부터는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이전 기록된 거리가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보인다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표지판 색상 변경으로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플레이어 구분 예정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737372-C379-15E0-DB8A-887E3AB0440D}"/>
              </a:ext>
            </a:extLst>
          </p:cNvPr>
          <p:cNvSpPr txBox="1"/>
          <p:nvPr/>
        </p:nvSpPr>
        <p:spPr>
          <a:xfrm>
            <a:off x="3955290" y="1749671"/>
            <a:ext cx="2923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공이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날라가서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 바닥에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착지하면 거리가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둥근모꼴" panose="020B0500000000000000" pitchFamily="50" charset="-127"/>
            </a:endParaRPr>
          </a:p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기록된다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둥근모꼴" panose="020B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8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일정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8B69377-4420-4BCE-FE17-003921157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681289"/>
              </p:ext>
            </p:extLst>
          </p:nvPr>
        </p:nvGraphicFramePr>
        <p:xfrm>
          <a:off x="577326" y="1123526"/>
          <a:ext cx="5375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251CBD0-A478-B805-7CC6-FB108BCE0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992514"/>
              </p:ext>
            </p:extLst>
          </p:nvPr>
        </p:nvGraphicFramePr>
        <p:xfrm>
          <a:off x="6238986" y="1123526"/>
          <a:ext cx="5375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348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Medium</vt:lpstr>
      <vt:lpstr>둥근모꼴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이주영(2022182030)</dc:creator>
  <cp:lastModifiedBy>이주영(2022182030)</cp:lastModifiedBy>
  <cp:revision>3</cp:revision>
  <dcterms:created xsi:type="dcterms:W3CDTF">2023-10-16T16:06:47Z</dcterms:created>
  <dcterms:modified xsi:type="dcterms:W3CDTF">2023-10-17T13:22:04Z</dcterms:modified>
</cp:coreProperties>
</file>