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sldIdLst>
    <p:sldId id="256" r:id="rId2"/>
  </p:sldIdLst>
  <p:sldSz cx="35999738" cy="35999738"/>
  <p:notesSz cx="7562850" cy="106965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7" autoAdjust="0"/>
  </p:normalViewPr>
  <p:slideViewPr>
    <p:cSldViewPr snapToGrid="0">
      <p:cViewPr>
        <p:scale>
          <a:sx n="100" d="100"/>
          <a:sy n="100" d="100"/>
        </p:scale>
        <p:origin x="-8256" y="-11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E3D35-543F-4D7C-A314-3DDD51B18C8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976438" y="1336675"/>
            <a:ext cx="3609975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DA7AC-E2AA-47FE-B91F-EA0DA78A5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1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05571" rtl="0" eaLnBrk="1" latinLnBrk="1" hangingPunct="1">
      <a:defRPr sz="4732" kern="1200">
        <a:solidFill>
          <a:schemeClr val="tx1"/>
        </a:solidFill>
        <a:latin typeface="+mn-lt"/>
        <a:ea typeface="+mn-ea"/>
        <a:cs typeface="+mn-cs"/>
      </a:defRPr>
    </a:lvl1pPr>
    <a:lvl2pPr marL="1802785" algn="l" defTabSz="3605571" rtl="0" eaLnBrk="1" latinLnBrk="1" hangingPunct="1">
      <a:defRPr sz="4732" kern="1200">
        <a:solidFill>
          <a:schemeClr val="tx1"/>
        </a:solidFill>
        <a:latin typeface="+mn-lt"/>
        <a:ea typeface="+mn-ea"/>
        <a:cs typeface="+mn-cs"/>
      </a:defRPr>
    </a:lvl2pPr>
    <a:lvl3pPr marL="3605571" algn="l" defTabSz="3605571" rtl="0" eaLnBrk="1" latinLnBrk="1" hangingPunct="1">
      <a:defRPr sz="4732" kern="1200">
        <a:solidFill>
          <a:schemeClr val="tx1"/>
        </a:solidFill>
        <a:latin typeface="+mn-lt"/>
        <a:ea typeface="+mn-ea"/>
        <a:cs typeface="+mn-cs"/>
      </a:defRPr>
    </a:lvl3pPr>
    <a:lvl4pPr marL="5408356" algn="l" defTabSz="3605571" rtl="0" eaLnBrk="1" latinLnBrk="1" hangingPunct="1">
      <a:defRPr sz="4732" kern="1200">
        <a:solidFill>
          <a:schemeClr val="tx1"/>
        </a:solidFill>
        <a:latin typeface="+mn-lt"/>
        <a:ea typeface="+mn-ea"/>
        <a:cs typeface="+mn-cs"/>
      </a:defRPr>
    </a:lvl4pPr>
    <a:lvl5pPr marL="7211141" algn="l" defTabSz="3605571" rtl="0" eaLnBrk="1" latinLnBrk="1" hangingPunct="1">
      <a:defRPr sz="4732" kern="1200">
        <a:solidFill>
          <a:schemeClr val="tx1"/>
        </a:solidFill>
        <a:latin typeface="+mn-lt"/>
        <a:ea typeface="+mn-ea"/>
        <a:cs typeface="+mn-cs"/>
      </a:defRPr>
    </a:lvl5pPr>
    <a:lvl6pPr marL="9013927" algn="l" defTabSz="3605571" rtl="0" eaLnBrk="1" latinLnBrk="1" hangingPunct="1">
      <a:defRPr sz="4732" kern="1200">
        <a:solidFill>
          <a:schemeClr val="tx1"/>
        </a:solidFill>
        <a:latin typeface="+mn-lt"/>
        <a:ea typeface="+mn-ea"/>
        <a:cs typeface="+mn-cs"/>
      </a:defRPr>
    </a:lvl6pPr>
    <a:lvl7pPr marL="10816712" algn="l" defTabSz="3605571" rtl="0" eaLnBrk="1" latinLnBrk="1" hangingPunct="1">
      <a:defRPr sz="4732" kern="1200">
        <a:solidFill>
          <a:schemeClr val="tx1"/>
        </a:solidFill>
        <a:latin typeface="+mn-lt"/>
        <a:ea typeface="+mn-ea"/>
        <a:cs typeface="+mn-cs"/>
      </a:defRPr>
    </a:lvl7pPr>
    <a:lvl8pPr marL="12619497" algn="l" defTabSz="3605571" rtl="0" eaLnBrk="1" latinLnBrk="1" hangingPunct="1">
      <a:defRPr sz="4732" kern="1200">
        <a:solidFill>
          <a:schemeClr val="tx1"/>
        </a:solidFill>
        <a:latin typeface="+mn-lt"/>
        <a:ea typeface="+mn-ea"/>
        <a:cs typeface="+mn-cs"/>
      </a:defRPr>
    </a:lvl8pPr>
    <a:lvl9pPr marL="14422283" algn="l" defTabSz="3605571" rtl="0" eaLnBrk="1" latinLnBrk="1" hangingPunct="1">
      <a:defRPr sz="47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DA7AC-E2AA-47FE-B91F-EA0DA78A51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7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6840-C15B-4D7E-8B55-063451C21D23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EFC-5729-4582-95A2-9693D5F4D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4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6840-C15B-4D7E-8B55-063451C21D23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EFC-5729-4582-95A2-9693D5F4D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7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6840-C15B-4D7E-8B55-063451C21D23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EFC-5729-4582-95A2-9693D5F4D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7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6840-C15B-4D7E-8B55-063451C21D23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EFC-5729-4582-95A2-9693D5F4D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0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6840-C15B-4D7E-8B55-063451C21D23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EFC-5729-4582-95A2-9693D5F4D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2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6840-C15B-4D7E-8B55-063451C21D23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EFC-5729-4582-95A2-9693D5F4D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2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6840-C15B-4D7E-8B55-063451C21D23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EFC-5729-4582-95A2-9693D5F4D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7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6840-C15B-4D7E-8B55-063451C21D23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EFC-5729-4582-95A2-9693D5F4D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25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5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6840-C15B-4D7E-8B55-063451C21D23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EFC-5729-4582-95A2-9693D5F4D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8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6840-C15B-4D7E-8B55-063451C21D23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EFC-5729-4582-95A2-9693D5F4D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0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A6840-C15B-4D7E-8B55-063451C21D23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E4EFC-5729-4582-95A2-9693D5F4D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3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48951" y="14977924"/>
            <a:ext cx="2353235" cy="2276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5132845" y="14575632"/>
            <a:ext cx="3019425" cy="857250"/>
            <a:chOff x="914400" y="1924050"/>
            <a:chExt cx="3019425" cy="857250"/>
          </a:xfrm>
        </p:grpSpPr>
        <p:pic>
          <p:nvPicPr>
            <p:cNvPr id="2058" name="그림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924050"/>
              <a:ext cx="3019425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952500" y="1951990"/>
              <a:ext cx="381000" cy="6572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5153481" y="13607512"/>
            <a:ext cx="2886075" cy="838200"/>
            <a:chOff x="914400" y="1085850"/>
            <a:chExt cx="2886075" cy="838200"/>
          </a:xfrm>
        </p:grpSpPr>
        <p:pic>
          <p:nvPicPr>
            <p:cNvPr id="2059" name="그림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085850"/>
              <a:ext cx="2886075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923925" y="1125855"/>
              <a:ext cx="1329690" cy="2508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465" y="1419225"/>
              <a:ext cx="976630" cy="2266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32760" y="1419225"/>
              <a:ext cx="233680" cy="2266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5132844" y="15432883"/>
            <a:ext cx="2152650" cy="866775"/>
            <a:chOff x="914400" y="2781300"/>
            <a:chExt cx="2152650" cy="866775"/>
          </a:xfrm>
        </p:grpSpPr>
        <p:pic>
          <p:nvPicPr>
            <p:cNvPr id="2056" name="그림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781300"/>
              <a:ext cx="2152650" cy="866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1994535" y="3152775"/>
              <a:ext cx="282575" cy="2266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5132845" y="16299658"/>
            <a:ext cx="2543175" cy="866775"/>
            <a:chOff x="914400" y="3648075"/>
            <a:chExt cx="2543175" cy="866775"/>
          </a:xfrm>
        </p:grpSpPr>
        <p:pic>
          <p:nvPicPr>
            <p:cNvPr id="2054" name="그림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3648075"/>
              <a:ext cx="2543175" cy="866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2508250" y="3726180"/>
              <a:ext cx="282575" cy="2266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5132844" y="17340714"/>
            <a:ext cx="3781424" cy="866775"/>
            <a:chOff x="15132845" y="17166433"/>
            <a:chExt cx="3781424" cy="866775"/>
          </a:xfrm>
        </p:grpSpPr>
        <p:grpSp>
          <p:nvGrpSpPr>
            <p:cNvPr id="29" name="그룹 28"/>
            <p:cNvGrpSpPr/>
            <p:nvPr/>
          </p:nvGrpSpPr>
          <p:grpSpPr>
            <a:xfrm>
              <a:off x="17676019" y="17175957"/>
              <a:ext cx="1238250" cy="857250"/>
              <a:chOff x="914400" y="5381625"/>
              <a:chExt cx="1238250" cy="857250"/>
            </a:xfrm>
          </p:grpSpPr>
          <p:pic>
            <p:nvPicPr>
              <p:cNvPr id="2049" name="그림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4400" y="5381625"/>
                <a:ext cx="1238250" cy="857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직사각형 19"/>
              <p:cNvSpPr/>
              <p:nvPr/>
            </p:nvSpPr>
            <p:spPr>
              <a:xfrm>
                <a:off x="933450" y="5394325"/>
                <a:ext cx="805815" cy="6832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15132845" y="17166433"/>
              <a:ext cx="2543175" cy="866775"/>
              <a:chOff x="914400" y="4514850"/>
              <a:chExt cx="2543175" cy="866775"/>
            </a:xfrm>
          </p:grpSpPr>
          <p:pic>
            <p:nvPicPr>
              <p:cNvPr id="2050" name="그림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4400" y="4514850"/>
                <a:ext cx="2543175" cy="866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935355" y="4859655"/>
                <a:ext cx="666115" cy="2736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095500" y="4872990"/>
                <a:ext cx="282575" cy="248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4218445" y="12287872"/>
            <a:ext cx="184731" cy="1184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4218445" y="12516472"/>
            <a:ext cx="184731" cy="1184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4218445" y="14211922"/>
            <a:ext cx="184731" cy="1184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4218445" y="14211922"/>
            <a:ext cx="184731" cy="1184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14218445" y="15945472"/>
            <a:ext cx="184731" cy="1184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4218445" y="17669497"/>
            <a:ext cx="184731" cy="1184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19242684" y="17340592"/>
            <a:ext cx="2829320" cy="866896"/>
            <a:chOff x="19728459" y="17340592"/>
            <a:chExt cx="2829320" cy="86689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728459" y="17340592"/>
              <a:ext cx="2829320" cy="866896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>
            <a:xfrm>
              <a:off x="19759099" y="17679022"/>
              <a:ext cx="612810" cy="2897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292624" y="17358424"/>
              <a:ext cx="938726" cy="3975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0979839" y="17408887"/>
              <a:ext cx="285880" cy="2394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5132844" y="18415906"/>
            <a:ext cx="4972744" cy="876422"/>
            <a:chOff x="15132844" y="18415906"/>
            <a:chExt cx="4972744" cy="876422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132844" y="18415906"/>
              <a:ext cx="4972744" cy="876422"/>
            </a:xfrm>
            <a:prstGeom prst="rect">
              <a:avLst/>
            </a:prstGeom>
          </p:spPr>
        </p:pic>
        <p:sp>
          <p:nvSpPr>
            <p:cNvPr id="53" name="직사각형 52"/>
            <p:cNvSpPr/>
            <p:nvPr/>
          </p:nvSpPr>
          <p:spPr>
            <a:xfrm>
              <a:off x="19113036" y="18431962"/>
              <a:ext cx="914335" cy="40471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32844" y="19500745"/>
            <a:ext cx="4553585" cy="866896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8569664" y="19506417"/>
            <a:ext cx="956954" cy="18880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15132844" y="20581171"/>
            <a:ext cx="2686425" cy="885949"/>
            <a:chOff x="15132844" y="20581171"/>
            <a:chExt cx="2686425" cy="885949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132844" y="20581171"/>
              <a:ext cx="2686425" cy="885949"/>
            </a:xfrm>
            <a:prstGeom prst="rect">
              <a:avLst/>
            </a:prstGeom>
          </p:spPr>
        </p:pic>
        <p:sp>
          <p:nvSpPr>
            <p:cNvPr id="59" name="직사각형 58"/>
            <p:cNvSpPr/>
            <p:nvPr/>
          </p:nvSpPr>
          <p:spPr>
            <a:xfrm>
              <a:off x="15191924" y="20607488"/>
              <a:ext cx="381228" cy="52629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7939498" y="20590698"/>
            <a:ext cx="1790950" cy="876422"/>
            <a:chOff x="17939498" y="20590698"/>
            <a:chExt cx="1790950" cy="876422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7939498" y="20590698"/>
              <a:ext cx="1790950" cy="876422"/>
            </a:xfrm>
            <a:prstGeom prst="rect">
              <a:avLst/>
            </a:prstGeom>
          </p:spPr>
        </p:pic>
        <p:sp>
          <p:nvSpPr>
            <p:cNvPr id="60" name="직사각형 59"/>
            <p:cNvSpPr/>
            <p:nvPr/>
          </p:nvSpPr>
          <p:spPr>
            <a:xfrm>
              <a:off x="17999756" y="20630588"/>
              <a:ext cx="381228" cy="52629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5132843" y="21680650"/>
            <a:ext cx="2686425" cy="885949"/>
            <a:chOff x="15132843" y="21680650"/>
            <a:chExt cx="2686425" cy="885949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132843" y="21680650"/>
              <a:ext cx="2686425" cy="885949"/>
            </a:xfrm>
            <a:prstGeom prst="rect">
              <a:avLst/>
            </a:prstGeom>
          </p:spPr>
        </p:pic>
        <p:sp>
          <p:nvSpPr>
            <p:cNvPr id="65" name="직사각형 64"/>
            <p:cNvSpPr/>
            <p:nvPr/>
          </p:nvSpPr>
          <p:spPr>
            <a:xfrm>
              <a:off x="15972973" y="21699330"/>
              <a:ext cx="381228" cy="63682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7939498" y="21685413"/>
            <a:ext cx="1371791" cy="876422"/>
            <a:chOff x="17939498" y="21685413"/>
            <a:chExt cx="1371791" cy="876422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7939498" y="21685413"/>
              <a:ext cx="1371791" cy="876422"/>
            </a:xfrm>
            <a:prstGeom prst="rect">
              <a:avLst/>
            </a:prstGeom>
          </p:spPr>
        </p:pic>
        <p:sp>
          <p:nvSpPr>
            <p:cNvPr id="67" name="직사각형 66"/>
            <p:cNvSpPr/>
            <p:nvPr/>
          </p:nvSpPr>
          <p:spPr>
            <a:xfrm>
              <a:off x="17982748" y="21708855"/>
              <a:ext cx="381228" cy="63682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5131071" y="22780129"/>
            <a:ext cx="2648320" cy="1171739"/>
            <a:chOff x="15131071" y="22780129"/>
            <a:chExt cx="2648320" cy="1171739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131071" y="22780129"/>
              <a:ext cx="2648320" cy="1171739"/>
            </a:xfrm>
            <a:prstGeom prst="rect">
              <a:avLst/>
            </a:prstGeom>
          </p:spPr>
        </p:pic>
        <p:sp>
          <p:nvSpPr>
            <p:cNvPr id="66" name="직사각형 65"/>
            <p:cNvSpPr/>
            <p:nvPr/>
          </p:nvSpPr>
          <p:spPr>
            <a:xfrm>
              <a:off x="16404432" y="23084929"/>
              <a:ext cx="445294" cy="6503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17939498" y="22782618"/>
            <a:ext cx="2962688" cy="1152686"/>
            <a:chOff x="17939498" y="22782618"/>
            <a:chExt cx="2962688" cy="1152686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939498" y="22782618"/>
              <a:ext cx="2962688" cy="1152686"/>
            </a:xfrm>
            <a:prstGeom prst="rect">
              <a:avLst/>
            </a:prstGeom>
          </p:spPr>
        </p:pic>
        <p:sp>
          <p:nvSpPr>
            <p:cNvPr id="74" name="직사각형 73"/>
            <p:cNvSpPr/>
            <p:nvPr/>
          </p:nvSpPr>
          <p:spPr>
            <a:xfrm>
              <a:off x="18661857" y="23084929"/>
              <a:ext cx="445294" cy="6503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999000"/>
              </p:ext>
            </p:extLst>
          </p:nvPr>
        </p:nvGraphicFramePr>
        <p:xfrm>
          <a:off x="21624545" y="22763792"/>
          <a:ext cx="4276725" cy="11715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6725">
                  <a:extLst>
                    <a:ext uri="{9D8B030D-6E8A-4147-A177-3AD203B41FA5}">
                      <a16:colId xmlns:a16="http://schemas.microsoft.com/office/drawing/2014/main" val="416417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25257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5072078" y="24109735"/>
            <a:ext cx="5792008" cy="876422"/>
            <a:chOff x="15072078" y="24109735"/>
            <a:chExt cx="5792008" cy="876422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5072078" y="24109735"/>
              <a:ext cx="5792008" cy="876422"/>
            </a:xfrm>
            <a:prstGeom prst="rect">
              <a:avLst/>
            </a:prstGeom>
          </p:spPr>
        </p:pic>
        <p:sp>
          <p:nvSpPr>
            <p:cNvPr id="72" name="직사각형 71"/>
            <p:cNvSpPr/>
            <p:nvPr/>
          </p:nvSpPr>
          <p:spPr>
            <a:xfrm>
              <a:off x="20091350" y="24128785"/>
              <a:ext cx="729736" cy="4382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2</Words>
  <Application>Microsoft Office PowerPoint</Application>
  <PresentationFormat>사용자 지정</PresentationFormat>
  <Paragraphs>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jyseok</dc:creator>
  <cp:lastModifiedBy>jyseok</cp:lastModifiedBy>
  <cp:revision>9</cp:revision>
  <dcterms:modified xsi:type="dcterms:W3CDTF">2023-12-15T09:23:01Z</dcterms:modified>
</cp:coreProperties>
</file>