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56" r:id="rId4"/>
    <p:sldId id="264" r:id="rId5"/>
    <p:sldId id="257" r:id="rId6"/>
    <p:sldId id="260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8525" autoAdjust="0"/>
  </p:normalViewPr>
  <p:slideViewPr>
    <p:cSldViewPr snapToGrid="0">
      <p:cViewPr varScale="1">
        <p:scale>
          <a:sx n="39" d="100"/>
          <a:sy n="39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A9256-316A-4F44-A286-FD0899DD1756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9E4E2-B37F-42A5-B1CC-6B87C86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1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FlappyBird</a:t>
            </a:r>
            <a:r>
              <a:rPr lang="ko-KR" altLang="en-US" dirty="0" smtClean="0"/>
              <a:t>라는 게임을 만들어보았습니다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FlappyBird</a:t>
            </a:r>
            <a:r>
              <a:rPr lang="ko-KR" altLang="en-US" dirty="0" smtClean="0"/>
              <a:t>는 마우스 </a:t>
            </a:r>
            <a:r>
              <a:rPr lang="ko-KR" altLang="en-US" dirty="0" err="1" smtClean="0"/>
              <a:t>좌클릭을</a:t>
            </a:r>
            <a:r>
              <a:rPr lang="ko-KR" altLang="en-US" dirty="0" smtClean="0"/>
              <a:t> 활용하여 새가 무작위로 등장하는 파이프를 피하여 앞으로 나아가게 하는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게임입니다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새에 중력을 적용하여 계속 아래로 떨어지려고 하는 속성을 추가해 주었고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GetMouseButtonDown</a:t>
            </a:r>
            <a:r>
              <a:rPr lang="ko-KR" altLang="en-US" dirty="0" smtClean="0"/>
              <a:t>함수를 활용하여 마우스 </a:t>
            </a:r>
            <a:r>
              <a:rPr lang="ko-KR" altLang="en-US" dirty="0" err="1" smtClean="0"/>
              <a:t>좌클릭을</a:t>
            </a:r>
            <a:r>
              <a:rPr lang="ko-KR" altLang="en-US" dirty="0" smtClean="0"/>
              <a:t> 할 때마다 새가 위로 떠오르며 높이 조절이 가능하게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파이프 장애물 같은 경우에는 일정한 범위 내에서 무작위로 등장하게 해주어 게임에 재미를 더해주었습니다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새가 파이프에 부딪히거나 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천장에 닿았을 때는 </a:t>
            </a:r>
            <a:r>
              <a:rPr lang="en-US" altLang="ko-KR" dirty="0" err="1" smtClean="0"/>
              <a:t>GameOver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와는 다른 장면이 등장하게 해주었고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새가 파이프 사이를 무사히 통과할 때마다 점수가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 오르게 하는 기능을 추가하여 게임의 완성도를 높여주었습니다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9E4E2-B37F-42A5-B1CC-6B87C866C0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9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사용한 이미지파일은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9E4E2-B37F-42A5-B1CC-6B87C866C0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9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파이프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하나의 오브젝트로 엮은 후 </a:t>
            </a:r>
            <a:r>
              <a:rPr lang="en-US" altLang="ko-KR" dirty="0" smtClean="0"/>
              <a:t>prefab</a:t>
            </a:r>
            <a:r>
              <a:rPr lang="ko-KR" altLang="en-US" dirty="0" smtClean="0"/>
              <a:t>으로 만들어주었습니다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과정에서 여러 컴포넌트가 엮어 제작된 </a:t>
            </a:r>
            <a:r>
              <a:rPr lang="en-US" altLang="ko-KR" dirty="0" smtClean="0"/>
              <a:t>prefab</a:t>
            </a:r>
            <a:r>
              <a:rPr lang="ko-KR" altLang="en-US" dirty="0" smtClean="0"/>
              <a:t>라는 개념을 익힐 수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재사용이 가능하게 만들어 제작과정에서의 </a:t>
            </a:r>
            <a:r>
              <a:rPr lang="ko-KR" altLang="en-US" smtClean="0"/>
              <a:t>수고를 덜어주었습니다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9E4E2-B37F-42A5-B1CC-6B87C866C0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7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새가 떠오르는 정도인 </a:t>
            </a:r>
            <a:r>
              <a:rPr lang="en-US" altLang="ko-KR" dirty="0" err="1" smtClean="0"/>
              <a:t>jumpPower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파이프의 </a:t>
            </a:r>
            <a:r>
              <a:rPr lang="ko-KR" altLang="en-US" dirty="0" err="1" smtClean="0"/>
              <a:t>생성속도인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timediff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파이프의 </a:t>
            </a:r>
            <a:r>
              <a:rPr lang="ko-KR" altLang="en-US" dirty="0" err="1" smtClean="0"/>
              <a:t>이동속도인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speed </a:t>
            </a:r>
            <a:r>
              <a:rPr lang="ko-KR" altLang="en-US" dirty="0" smtClean="0"/>
              <a:t>와 같은 변수를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선언해줌으로써 스크립트에서 변수를 직접 수정하지 않아도 </a:t>
            </a:r>
            <a:r>
              <a:rPr lang="en-US" altLang="ko-KR" dirty="0" smtClean="0"/>
              <a:t>Unity inspector</a:t>
            </a:r>
            <a:r>
              <a:rPr lang="ko-KR" altLang="en-US" dirty="0" smtClean="0"/>
              <a:t>에서 수정이 가능하게 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9E4E2-B37F-42A5-B1CC-6B87C866C0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7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9:16</a:t>
            </a:r>
            <a:r>
              <a:rPr lang="ko-KR" altLang="en-US" dirty="0" smtClean="0"/>
              <a:t>으로 빌드하기 위하여 빌드 프로젝트 세팅도 변경해주고 새로운 스크립트를 활용하여 코드를 넣어주는 등의 방법을 찾아보았지만 여전히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9E4E2-B37F-42A5-B1CC-6B87C866C0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7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1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2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1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8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6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EE7D-DE34-4BAE-8E53-6CC23311F49A}" type="datetimeFigureOut">
              <a:rPr lang="ko-KR" altLang="en-US" smtClean="0"/>
              <a:t>2023-09-22(Fri)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605C-384F-470B-A33A-1CABB6A2D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FlappyBird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C111090 </a:t>
            </a:r>
            <a:r>
              <a:rPr lang="ko-KR" altLang="en-US" dirty="0" smtClean="0"/>
              <a:t>신주영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06" y="828577"/>
            <a:ext cx="2943859" cy="52233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62" y="828577"/>
            <a:ext cx="2930737" cy="52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65" y="3498765"/>
            <a:ext cx="7840954" cy="27269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32365" y="3214475"/>
            <a:ext cx="4067503" cy="1647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84504" y="4945124"/>
            <a:ext cx="1018916" cy="1647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1" y="350559"/>
            <a:ext cx="2505668" cy="62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9" y="2063215"/>
            <a:ext cx="4326692" cy="1259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2" y="2063215"/>
            <a:ext cx="2863571" cy="32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6" y="370566"/>
            <a:ext cx="6520032" cy="46247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722" y="1734891"/>
            <a:ext cx="6310611" cy="46828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425" y="148065"/>
            <a:ext cx="2086642" cy="1448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786" y="501226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PlayScene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7249" y="1296147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GameOverScene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3" y="2731852"/>
            <a:ext cx="7371477" cy="3910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166" y="1032933"/>
            <a:ext cx="5870240" cy="14449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28267" y="4351868"/>
            <a:ext cx="1540933" cy="335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8981"/>
          <a:stretch/>
        </p:blipFill>
        <p:spPr>
          <a:xfrm>
            <a:off x="6313176" y="2388708"/>
            <a:ext cx="5513269" cy="3739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4910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9:16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594"/>
          <a:stretch/>
        </p:blipFill>
        <p:spPr>
          <a:xfrm>
            <a:off x="660399" y="1252329"/>
            <a:ext cx="5382591" cy="48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32" y="1127067"/>
            <a:ext cx="8523776" cy="48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C111090 </a:t>
            </a:r>
            <a:r>
              <a:rPr lang="ko-KR" altLang="en-US" dirty="0" smtClean="0"/>
              <a:t>신주영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191</Words>
  <Application>Microsoft Office PowerPoint</Application>
  <PresentationFormat>와이드스크린</PresentationFormat>
  <Paragraphs>18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FlappyBird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</dc:title>
  <dc:creator>jyshin</dc:creator>
  <cp:lastModifiedBy>jyshin</cp:lastModifiedBy>
  <cp:revision>3</cp:revision>
  <dcterms:created xsi:type="dcterms:W3CDTF">2023-09-22T07:50:16Z</dcterms:created>
  <dcterms:modified xsi:type="dcterms:W3CDTF">2023-09-22T08:06:51Z</dcterms:modified>
</cp:coreProperties>
</file>