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BE87A-7553-6B45-B3A4-A9C70059AD14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56FC4-2869-BC49-AA73-4E0B7D454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6FC4-2869-BC49-AA73-4E0B7D454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567B-2938-0B44-B4BB-E5C91AD54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649" y="1964268"/>
            <a:ext cx="10164702" cy="2421464"/>
          </a:xfrm>
        </p:spPr>
        <p:txBody>
          <a:bodyPr anchor="ctr"/>
          <a:lstStyle/>
          <a:p>
            <a:r>
              <a:rPr lang="en-US" dirty="0"/>
              <a:t>Websocket 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97AE1-F6ED-1841-B06D-BFEC5AAEA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JayaShankar Mangina</a:t>
            </a:r>
          </a:p>
          <a:p>
            <a:r>
              <a:rPr lang="en-US" dirty="0"/>
              <a:t>DATE: December  ,2021.</a:t>
            </a:r>
          </a:p>
        </p:txBody>
      </p:sp>
    </p:spTree>
    <p:extLst>
      <p:ext uri="{BB962C8B-B14F-4D97-AF65-F5344CB8AC3E}">
        <p14:creationId xmlns:p14="http://schemas.microsoft.com/office/powerpoint/2010/main" val="2877211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DACB-0986-9345-AE20-07F3356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96099"/>
            <a:ext cx="10131425" cy="7214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HTTP REQUEST– RESPONSE CYCLE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F2D5B8-FEF9-8C4F-96BC-B36153A3B0B8}"/>
              </a:ext>
            </a:extLst>
          </p:cNvPr>
          <p:cNvSpPr/>
          <p:nvPr/>
        </p:nvSpPr>
        <p:spPr>
          <a:xfrm>
            <a:off x="2404921" y="2143243"/>
            <a:ext cx="1646218" cy="3397169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FB4054-F104-D74F-841B-E9E001F0B1B5}"/>
              </a:ext>
            </a:extLst>
          </p:cNvPr>
          <p:cNvSpPr/>
          <p:nvPr/>
        </p:nvSpPr>
        <p:spPr>
          <a:xfrm>
            <a:off x="7777502" y="2143243"/>
            <a:ext cx="1646218" cy="3397169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3DD62D5-0A6B-374E-9CB0-E8C3F8C7067A}"/>
              </a:ext>
            </a:extLst>
          </p:cNvPr>
          <p:cNvSpPr/>
          <p:nvPr/>
        </p:nvSpPr>
        <p:spPr>
          <a:xfrm>
            <a:off x="4051138" y="2554807"/>
            <a:ext cx="3726363" cy="29654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4E67719-DBD5-4C4C-868B-66A8CA85312F}"/>
              </a:ext>
            </a:extLst>
          </p:cNvPr>
          <p:cNvSpPr/>
          <p:nvPr/>
        </p:nvSpPr>
        <p:spPr>
          <a:xfrm>
            <a:off x="4051138" y="4283433"/>
            <a:ext cx="3726363" cy="29654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461B0D-DDF7-104F-A1F5-1731BB5E41C5}"/>
              </a:ext>
            </a:extLst>
          </p:cNvPr>
          <p:cNvSpPr/>
          <p:nvPr/>
        </p:nvSpPr>
        <p:spPr>
          <a:xfrm flipH="1">
            <a:off x="4051137" y="4820812"/>
            <a:ext cx="3726363" cy="2965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24CF991-9D18-9044-8F72-28808183014B}"/>
              </a:ext>
            </a:extLst>
          </p:cNvPr>
          <p:cNvSpPr/>
          <p:nvPr/>
        </p:nvSpPr>
        <p:spPr>
          <a:xfrm flipH="1">
            <a:off x="4051137" y="3081150"/>
            <a:ext cx="3726363" cy="29654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79FAA24F-FD6E-9640-8FEE-F92B9C82E9C0}"/>
              </a:ext>
            </a:extLst>
          </p:cNvPr>
          <p:cNvSpPr/>
          <p:nvPr/>
        </p:nvSpPr>
        <p:spPr>
          <a:xfrm>
            <a:off x="5303753" y="2552203"/>
            <a:ext cx="1221129" cy="30175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7C1F0B75-9DED-7549-BC81-AA8CD1310351}"/>
              </a:ext>
            </a:extLst>
          </p:cNvPr>
          <p:cNvSpPr/>
          <p:nvPr/>
        </p:nvSpPr>
        <p:spPr>
          <a:xfrm>
            <a:off x="5221109" y="3065618"/>
            <a:ext cx="1386415" cy="301752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1</a:t>
            </a:r>
          </a:p>
        </p:txBody>
      </p:sp>
      <p:sp>
        <p:nvSpPr>
          <p:cNvPr id="14" name="Terminator 13">
            <a:extLst>
              <a:ext uri="{FF2B5EF4-FFF2-40B4-BE49-F238E27FC236}">
                <a16:creationId xmlns:a16="http://schemas.microsoft.com/office/drawing/2014/main" id="{6AD4826F-99F6-6B40-90A8-ADEBE85E10EB}"/>
              </a:ext>
            </a:extLst>
          </p:cNvPr>
          <p:cNvSpPr/>
          <p:nvPr/>
        </p:nvSpPr>
        <p:spPr>
          <a:xfrm>
            <a:off x="5303753" y="4283694"/>
            <a:ext cx="1221129" cy="30175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0C0D8454-EE05-B74C-B6C0-29742637F479}"/>
              </a:ext>
            </a:extLst>
          </p:cNvPr>
          <p:cNvSpPr/>
          <p:nvPr/>
        </p:nvSpPr>
        <p:spPr>
          <a:xfrm>
            <a:off x="5217868" y="4820812"/>
            <a:ext cx="1386415" cy="301752"/>
          </a:xfrm>
          <a:prstGeom prst="flowChartTermina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2</a:t>
            </a:r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7ED42017-EAB1-AB41-86DE-C3D5F6FD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714" y="2759294"/>
            <a:ext cx="914400" cy="914400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2492EBC0-4567-9847-81D9-E208A8CC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714" y="428343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95B64F-B175-DC48-A01D-CB9619233955}"/>
              </a:ext>
            </a:extLst>
          </p:cNvPr>
          <p:cNvSpPr txBox="1"/>
          <p:nvPr/>
        </p:nvSpPr>
        <p:spPr>
          <a:xfrm rot="16200000">
            <a:off x="1426351" y="3713570"/>
            <a:ext cx="149882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03B9C-B009-9343-9C25-25C340589A9C}"/>
              </a:ext>
            </a:extLst>
          </p:cNvPr>
          <p:cNvSpPr txBox="1"/>
          <p:nvPr/>
        </p:nvSpPr>
        <p:spPr>
          <a:xfrm rot="5400000">
            <a:off x="8963512" y="3713570"/>
            <a:ext cx="136348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5268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DACB-0986-9345-AE20-07F3356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96099"/>
            <a:ext cx="10131425" cy="72148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WEBSOCKET CONNECTION CYCLE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F2D5B8-FEF9-8C4F-96BC-B36153A3B0B8}"/>
              </a:ext>
            </a:extLst>
          </p:cNvPr>
          <p:cNvSpPr/>
          <p:nvPr/>
        </p:nvSpPr>
        <p:spPr>
          <a:xfrm>
            <a:off x="2404921" y="2143243"/>
            <a:ext cx="1646218" cy="3397169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FB4054-F104-D74F-841B-E9E001F0B1B5}"/>
              </a:ext>
            </a:extLst>
          </p:cNvPr>
          <p:cNvSpPr/>
          <p:nvPr/>
        </p:nvSpPr>
        <p:spPr>
          <a:xfrm>
            <a:off x="7777502" y="2143243"/>
            <a:ext cx="1646218" cy="3397169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3DD62D5-0A6B-374E-9CB0-E8C3F8C7067A}"/>
              </a:ext>
            </a:extLst>
          </p:cNvPr>
          <p:cNvSpPr/>
          <p:nvPr/>
        </p:nvSpPr>
        <p:spPr>
          <a:xfrm>
            <a:off x="4088007" y="2520858"/>
            <a:ext cx="3757159" cy="2965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E4E67719-DBD5-4C4C-868B-66A8CA85312F}"/>
              </a:ext>
            </a:extLst>
          </p:cNvPr>
          <p:cNvSpPr/>
          <p:nvPr/>
        </p:nvSpPr>
        <p:spPr>
          <a:xfrm>
            <a:off x="4017304" y="3656061"/>
            <a:ext cx="3726363" cy="37153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06461B0D-DDF7-104F-A1F5-1731BB5E41C5}"/>
              </a:ext>
            </a:extLst>
          </p:cNvPr>
          <p:cNvSpPr/>
          <p:nvPr/>
        </p:nvSpPr>
        <p:spPr>
          <a:xfrm flipH="1">
            <a:off x="4042286" y="4579978"/>
            <a:ext cx="3726363" cy="333058"/>
          </a:xfrm>
          <a:prstGeom prst="left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24CF991-9D18-9044-8F72-28808183014B}"/>
              </a:ext>
            </a:extLst>
          </p:cNvPr>
          <p:cNvSpPr/>
          <p:nvPr/>
        </p:nvSpPr>
        <p:spPr>
          <a:xfrm flipH="1">
            <a:off x="4017304" y="3068222"/>
            <a:ext cx="3781207" cy="2965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79FAA24F-FD6E-9640-8FEE-F92B9C82E9C0}"/>
              </a:ext>
            </a:extLst>
          </p:cNvPr>
          <p:cNvSpPr/>
          <p:nvPr/>
        </p:nvSpPr>
        <p:spPr>
          <a:xfrm>
            <a:off x="4391966" y="2747761"/>
            <a:ext cx="3068333" cy="389529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 (HTTP UPGRADE)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7C1F0B75-9DED-7549-BC81-AA8CD1310351}"/>
              </a:ext>
            </a:extLst>
          </p:cNvPr>
          <p:cNvSpPr/>
          <p:nvPr/>
        </p:nvSpPr>
        <p:spPr>
          <a:xfrm>
            <a:off x="4427620" y="3653198"/>
            <a:ext cx="2844819" cy="36747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BI-DIRECTIONAL MESSAGES</a:t>
            </a:r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0C0D8454-EE05-B74C-B6C0-29742637F479}"/>
              </a:ext>
            </a:extLst>
          </p:cNvPr>
          <p:cNvSpPr/>
          <p:nvPr/>
        </p:nvSpPr>
        <p:spPr>
          <a:xfrm>
            <a:off x="4447489" y="4586659"/>
            <a:ext cx="2805079" cy="307947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SIDE CLOSES CHANNEL</a:t>
            </a:r>
          </a:p>
        </p:txBody>
      </p:sp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7ED42017-EAB1-AB41-86DE-C3D5F6FD7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714" y="2759294"/>
            <a:ext cx="914400" cy="914400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2492EBC0-4567-9847-81D9-E208A8CC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5714" y="428343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95B64F-B175-DC48-A01D-CB9619233955}"/>
              </a:ext>
            </a:extLst>
          </p:cNvPr>
          <p:cNvSpPr txBox="1"/>
          <p:nvPr/>
        </p:nvSpPr>
        <p:spPr>
          <a:xfrm rot="16200000">
            <a:off x="1426351" y="3713570"/>
            <a:ext cx="149882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203B9C-B009-9343-9C25-25C340589A9C}"/>
              </a:ext>
            </a:extLst>
          </p:cNvPr>
          <p:cNvSpPr txBox="1"/>
          <p:nvPr/>
        </p:nvSpPr>
        <p:spPr>
          <a:xfrm rot="5400000">
            <a:off x="8963512" y="3713570"/>
            <a:ext cx="136348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E417D-9F8C-CA49-A89F-1846BC651B37}"/>
              </a:ext>
            </a:extLst>
          </p:cNvPr>
          <p:cNvSpPr txBox="1"/>
          <p:nvPr/>
        </p:nvSpPr>
        <p:spPr>
          <a:xfrm>
            <a:off x="4570959" y="4020672"/>
            <a:ext cx="2618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(OPEN AND PERSISTENT CONNECTION)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B6BCC-ED24-644E-9239-77D0B5800CDF}"/>
              </a:ext>
            </a:extLst>
          </p:cNvPr>
          <p:cNvSpPr txBox="1"/>
          <p:nvPr/>
        </p:nvSpPr>
        <p:spPr>
          <a:xfrm>
            <a:off x="5079439" y="4887925"/>
            <a:ext cx="1652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(CONNECTION CLOSED)</a:t>
            </a:r>
          </a:p>
        </p:txBody>
      </p:sp>
    </p:spTree>
    <p:extLst>
      <p:ext uri="{BB962C8B-B14F-4D97-AF65-F5344CB8AC3E}">
        <p14:creationId xmlns:p14="http://schemas.microsoft.com/office/powerpoint/2010/main" val="2473151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21" grpId="0" animBg="1"/>
      <p:bldP spid="22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6F4C88-83A7-5F41-8C29-E79AD05B84E4}"/>
              </a:ext>
            </a:extLst>
          </p:cNvPr>
          <p:cNvSpPr/>
          <p:nvPr/>
        </p:nvSpPr>
        <p:spPr>
          <a:xfrm>
            <a:off x="4591553" y="2506152"/>
            <a:ext cx="2061174" cy="2054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114001-1E44-8E4A-A14E-8272BB69AD06}"/>
              </a:ext>
            </a:extLst>
          </p:cNvPr>
          <p:cNvSpPr/>
          <p:nvPr/>
        </p:nvSpPr>
        <p:spPr>
          <a:xfrm>
            <a:off x="4738911" y="1541730"/>
            <a:ext cx="1766457" cy="3285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@Configuration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959B24-7DFA-5A4F-A0DF-ED3B012DC059}"/>
              </a:ext>
            </a:extLst>
          </p:cNvPr>
          <p:cNvSpPr/>
          <p:nvPr/>
        </p:nvSpPr>
        <p:spPr>
          <a:xfrm>
            <a:off x="6698144" y="2093605"/>
            <a:ext cx="3256789" cy="2594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@EnableWebSocketMessageBroker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859122-9C0C-154C-AEAB-9753767CC827}"/>
              </a:ext>
            </a:extLst>
          </p:cNvPr>
          <p:cNvSpPr/>
          <p:nvPr/>
        </p:nvSpPr>
        <p:spPr>
          <a:xfrm>
            <a:off x="7907221" y="4294653"/>
            <a:ext cx="2106591" cy="2724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@MessageMapping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B1EBB6-8E86-2A44-B681-F7B0485BE423}"/>
              </a:ext>
            </a:extLst>
          </p:cNvPr>
          <p:cNvSpPr/>
          <p:nvPr/>
        </p:nvSpPr>
        <p:spPr>
          <a:xfrm>
            <a:off x="8421427" y="3251810"/>
            <a:ext cx="1103898" cy="2821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@Payload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0B22602-BF4F-B349-AD91-DE226449ED8E}"/>
              </a:ext>
            </a:extLst>
          </p:cNvPr>
          <p:cNvSpPr/>
          <p:nvPr/>
        </p:nvSpPr>
        <p:spPr>
          <a:xfrm>
            <a:off x="2955915" y="5392024"/>
            <a:ext cx="1635638" cy="271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@EventListener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03C930-D2DD-A34F-BB58-715543520F4D}"/>
              </a:ext>
            </a:extLst>
          </p:cNvPr>
          <p:cNvSpPr/>
          <p:nvPr/>
        </p:nvSpPr>
        <p:spPr>
          <a:xfrm>
            <a:off x="8348338" y="3756561"/>
            <a:ext cx="1073181" cy="2745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@SendTo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4D6CFB-E854-7146-8074-A8170865F371}"/>
              </a:ext>
            </a:extLst>
          </p:cNvPr>
          <p:cNvSpPr/>
          <p:nvPr/>
        </p:nvSpPr>
        <p:spPr>
          <a:xfrm>
            <a:off x="4872018" y="5852066"/>
            <a:ext cx="1374670" cy="3306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@Autowired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1602BB-A634-DE4D-AFD7-E2DE59F74061}"/>
              </a:ext>
            </a:extLst>
          </p:cNvPr>
          <p:cNvSpPr/>
          <p:nvPr/>
        </p:nvSpPr>
        <p:spPr>
          <a:xfrm>
            <a:off x="7659950" y="1227925"/>
            <a:ext cx="2557364" cy="198424"/>
          </a:xfrm>
          <a:prstGeom prst="roundRect">
            <a:avLst/>
          </a:prstGeom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WebSocketMessageBrokerConfigurer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24D820-6D8D-AF43-B2D7-E6349DE3F76D}"/>
              </a:ext>
            </a:extLst>
          </p:cNvPr>
          <p:cNvSpPr/>
          <p:nvPr/>
        </p:nvSpPr>
        <p:spPr>
          <a:xfrm>
            <a:off x="9476598" y="816839"/>
            <a:ext cx="1785157" cy="1984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registerStompEndpoints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9A3524F-4CD3-DE4E-BB8A-58D20E38081E}"/>
              </a:ext>
            </a:extLst>
          </p:cNvPr>
          <p:cNvSpPr/>
          <p:nvPr/>
        </p:nvSpPr>
        <p:spPr>
          <a:xfrm>
            <a:off x="7844284" y="2769712"/>
            <a:ext cx="1306667" cy="2594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@Controller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8904EA-B99F-8742-BCE0-A4E6F712EDC9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5622139" y="1870251"/>
            <a:ext cx="1" cy="623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4391BB-B1D5-314E-8C56-61C91103561F}"/>
              </a:ext>
            </a:extLst>
          </p:cNvPr>
          <p:cNvCxnSpPr>
            <a:cxnSpLocks/>
          </p:cNvCxnSpPr>
          <p:nvPr/>
        </p:nvCxnSpPr>
        <p:spPr>
          <a:xfrm flipV="1">
            <a:off x="6326038" y="2353097"/>
            <a:ext cx="411738" cy="400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7AD680-C3F4-D343-8250-57C605E52A45}"/>
              </a:ext>
            </a:extLst>
          </p:cNvPr>
          <p:cNvSpPr/>
          <p:nvPr/>
        </p:nvSpPr>
        <p:spPr>
          <a:xfrm>
            <a:off x="9465668" y="1583307"/>
            <a:ext cx="1785157" cy="1984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configureMessageBroker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DDD58F-08EC-614A-B29F-ADD1F50E51A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492508" y="4067909"/>
            <a:ext cx="1414713" cy="36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04B994-ECBF-B948-8CA9-5EC4B68ECF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652727" y="2899458"/>
            <a:ext cx="1191557" cy="376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8715C6E7-F917-5448-9C1C-74C4A429CA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97965" y="1400318"/>
            <a:ext cx="766468" cy="55750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C71711-97B7-1F42-BEB1-A52B3ABD7560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 flipV="1">
            <a:off x="6652727" y="3392882"/>
            <a:ext cx="1768700" cy="140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76CA15-1465-F84D-AE55-7CF82044486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386705" y="3882704"/>
            <a:ext cx="1961633" cy="1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E500548-8344-B843-9205-3D8F35DB68CB}"/>
              </a:ext>
            </a:extLst>
          </p:cNvPr>
          <p:cNvSpPr/>
          <p:nvPr/>
        </p:nvSpPr>
        <p:spPr>
          <a:xfrm>
            <a:off x="1744290" y="2093605"/>
            <a:ext cx="2303304" cy="2594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SessionDisconnectEvent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B99D48-9401-9243-8FDD-2B071D823524}"/>
              </a:ext>
            </a:extLst>
          </p:cNvPr>
          <p:cNvSpPr/>
          <p:nvPr/>
        </p:nvSpPr>
        <p:spPr>
          <a:xfrm>
            <a:off x="761565" y="4388267"/>
            <a:ext cx="2990962" cy="3285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SimpMessageSendingOperations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90F9D14-1D44-DF42-B266-6BE7DC343772}"/>
              </a:ext>
            </a:extLst>
          </p:cNvPr>
          <p:cNvSpPr/>
          <p:nvPr/>
        </p:nvSpPr>
        <p:spPr>
          <a:xfrm>
            <a:off x="761565" y="3533171"/>
            <a:ext cx="2134377" cy="3285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StompHeaderAccessor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58877A4-20F4-C345-A976-67061ECEBF8D}"/>
              </a:ext>
            </a:extLst>
          </p:cNvPr>
          <p:cNvSpPr/>
          <p:nvPr/>
        </p:nvSpPr>
        <p:spPr>
          <a:xfrm>
            <a:off x="1130659" y="2814028"/>
            <a:ext cx="2231856" cy="2461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SessionConnectedEvent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81C5E3C-1BCA-7B43-9627-A5E5BA2785B5}"/>
              </a:ext>
            </a:extLst>
          </p:cNvPr>
          <p:cNvSpPr/>
          <p:nvPr/>
        </p:nvSpPr>
        <p:spPr>
          <a:xfrm>
            <a:off x="7182567" y="4943556"/>
            <a:ext cx="798384" cy="283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Logger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5491B-C497-1349-AEAB-36F02DE30DD0}"/>
              </a:ext>
            </a:extLst>
          </p:cNvPr>
          <p:cNvSpPr/>
          <p:nvPr/>
        </p:nvSpPr>
        <p:spPr>
          <a:xfrm>
            <a:off x="6240375" y="5397811"/>
            <a:ext cx="1518246" cy="283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LoggerFactory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13C86C-4794-4F45-B5DB-611EC6C77324}"/>
              </a:ext>
            </a:extLst>
          </p:cNvPr>
          <p:cNvCxnSpPr>
            <a:cxnSpLocks/>
          </p:cNvCxnSpPr>
          <p:nvPr/>
        </p:nvCxnSpPr>
        <p:spPr>
          <a:xfrm>
            <a:off x="6216310" y="4272376"/>
            <a:ext cx="966257" cy="69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34339D-CB80-BD46-90B7-8D160111F44E}"/>
              </a:ext>
            </a:extLst>
          </p:cNvPr>
          <p:cNvCxnSpPr>
            <a:cxnSpLocks/>
          </p:cNvCxnSpPr>
          <p:nvPr/>
        </p:nvCxnSpPr>
        <p:spPr>
          <a:xfrm flipH="1">
            <a:off x="3718508" y="4174533"/>
            <a:ext cx="1118910" cy="28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FB78-DCAE-BE48-BE97-0625A8257D27}"/>
              </a:ext>
            </a:extLst>
          </p:cNvPr>
          <p:cNvCxnSpPr>
            <a:cxnSpLocks/>
          </p:cNvCxnSpPr>
          <p:nvPr/>
        </p:nvCxnSpPr>
        <p:spPr>
          <a:xfrm flipH="1" flipV="1">
            <a:off x="4047594" y="2329284"/>
            <a:ext cx="703898" cy="607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36428C-9B50-3642-8BCB-93687A0C0FF9}"/>
              </a:ext>
            </a:extLst>
          </p:cNvPr>
          <p:cNvCxnSpPr>
            <a:cxnSpLocks/>
          </p:cNvCxnSpPr>
          <p:nvPr/>
        </p:nvCxnSpPr>
        <p:spPr>
          <a:xfrm flipH="1">
            <a:off x="4583618" y="4445695"/>
            <a:ext cx="513782" cy="94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0ACF1A-D534-C240-8ACB-87D509F5D070}"/>
              </a:ext>
            </a:extLst>
          </p:cNvPr>
          <p:cNvCxnSpPr>
            <a:cxnSpLocks/>
          </p:cNvCxnSpPr>
          <p:nvPr/>
        </p:nvCxnSpPr>
        <p:spPr>
          <a:xfrm flipH="1">
            <a:off x="5559353" y="4578144"/>
            <a:ext cx="2930" cy="127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9F5125-FBE5-9141-806A-3E922622DD83}"/>
              </a:ext>
            </a:extLst>
          </p:cNvPr>
          <p:cNvCxnSpPr>
            <a:cxnSpLocks/>
          </p:cNvCxnSpPr>
          <p:nvPr/>
        </p:nvCxnSpPr>
        <p:spPr>
          <a:xfrm>
            <a:off x="5895783" y="4517537"/>
            <a:ext cx="350905" cy="892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263FDB-4086-E74F-B8E7-D69A6063A6B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2895942" y="3697432"/>
            <a:ext cx="1687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C44EA5-22A2-F64E-B757-63B87BB41DCE}"/>
              </a:ext>
            </a:extLst>
          </p:cNvPr>
          <p:cNvCxnSpPr>
            <a:cxnSpLocks/>
          </p:cNvCxnSpPr>
          <p:nvPr/>
        </p:nvCxnSpPr>
        <p:spPr>
          <a:xfrm flipH="1" flipV="1">
            <a:off x="3343901" y="2929600"/>
            <a:ext cx="1247652" cy="412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3" name="Arc 122">
            <a:extLst>
              <a:ext uri="{FF2B5EF4-FFF2-40B4-BE49-F238E27FC236}">
                <a16:creationId xmlns:a16="http://schemas.microsoft.com/office/drawing/2014/main" id="{3CF3F0CD-8B09-B04D-BE84-6A941FCF1F0F}"/>
              </a:ext>
            </a:extLst>
          </p:cNvPr>
          <p:cNvSpPr/>
          <p:nvPr/>
        </p:nvSpPr>
        <p:spPr>
          <a:xfrm rot="16200000" flipH="1">
            <a:off x="9003653" y="815527"/>
            <a:ext cx="914400" cy="914400"/>
          </a:xfrm>
          <a:prstGeom prst="arc">
            <a:avLst>
              <a:gd name="adj1" fmla="val 17477183"/>
              <a:gd name="adj2" fmla="val 21494263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82848E12-0FC3-8747-9A9C-B13153973189}"/>
              </a:ext>
            </a:extLst>
          </p:cNvPr>
          <p:cNvSpPr/>
          <p:nvPr/>
        </p:nvSpPr>
        <p:spPr>
          <a:xfrm rot="5400000" flipH="1" flipV="1">
            <a:off x="9003653" y="909432"/>
            <a:ext cx="914400" cy="914400"/>
          </a:xfrm>
          <a:prstGeom prst="arc">
            <a:avLst>
              <a:gd name="adj1" fmla="val 17477183"/>
              <a:gd name="adj2" fmla="val 21546923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3DDA79F5-9A20-8F4A-A9AE-CA5ABBA07A80}"/>
              </a:ext>
            </a:extLst>
          </p:cNvPr>
          <p:cNvSpPr/>
          <p:nvPr/>
        </p:nvSpPr>
        <p:spPr>
          <a:xfrm>
            <a:off x="10963134" y="590218"/>
            <a:ext cx="759627" cy="190302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A1EECF-DD4F-6B4D-B578-820E4AA7E0BD}"/>
              </a:ext>
            </a:extLst>
          </p:cNvPr>
          <p:cNvSpPr txBox="1"/>
          <p:nvPr/>
        </p:nvSpPr>
        <p:spPr>
          <a:xfrm rot="16200000" flipH="1" flipV="1">
            <a:off x="11206243" y="1387841"/>
            <a:ext cx="14683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CONFIGURATION</a:t>
            </a:r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FFDA4049-6F9E-F443-A0A2-1C171C621569}"/>
              </a:ext>
            </a:extLst>
          </p:cNvPr>
          <p:cNvSpPr/>
          <p:nvPr/>
        </p:nvSpPr>
        <p:spPr>
          <a:xfrm>
            <a:off x="9808176" y="2753991"/>
            <a:ext cx="856909" cy="190302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4CC0258-8FFE-6F45-9522-2C450518F78C}"/>
              </a:ext>
            </a:extLst>
          </p:cNvPr>
          <p:cNvSpPr txBox="1"/>
          <p:nvPr/>
        </p:nvSpPr>
        <p:spPr>
          <a:xfrm rot="16200000" flipH="1" flipV="1">
            <a:off x="10112846" y="3664948"/>
            <a:ext cx="159845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CHAT CONTROLLER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B6CED2D-1164-E443-B576-8311E69551D2}"/>
              </a:ext>
            </a:extLst>
          </p:cNvPr>
          <p:cNvSpPr txBox="1"/>
          <p:nvPr/>
        </p:nvSpPr>
        <p:spPr>
          <a:xfrm>
            <a:off x="299611" y="5863485"/>
            <a:ext cx="23671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WEBSOCKET EVENT LISTENER</a:t>
            </a:r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3171278B-525E-8944-AC42-BD488683C679}"/>
              </a:ext>
            </a:extLst>
          </p:cNvPr>
          <p:cNvSpPr/>
          <p:nvPr/>
        </p:nvSpPr>
        <p:spPr>
          <a:xfrm>
            <a:off x="104341" y="2063542"/>
            <a:ext cx="102172" cy="3924881"/>
          </a:xfrm>
          <a:prstGeom prst="leftBracket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Left Bracket 137">
            <a:extLst>
              <a:ext uri="{FF2B5EF4-FFF2-40B4-BE49-F238E27FC236}">
                <a16:creationId xmlns:a16="http://schemas.microsoft.com/office/drawing/2014/main" id="{059396F1-4C97-2447-8F59-DBC7B736EF35}"/>
              </a:ext>
            </a:extLst>
          </p:cNvPr>
          <p:cNvSpPr/>
          <p:nvPr/>
        </p:nvSpPr>
        <p:spPr>
          <a:xfrm rot="16200000">
            <a:off x="5235610" y="3595534"/>
            <a:ext cx="109499" cy="5381184"/>
          </a:xfrm>
          <a:prstGeom prst="leftBracket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23" grpId="0" animBg="1"/>
      <p:bldP spid="124" grpId="0" animBg="1"/>
      <p:bldP spid="126" grpId="0" animBg="1"/>
      <p:bldP spid="129" grpId="0" animBg="1"/>
      <p:bldP spid="130" grpId="0" animBg="1"/>
      <p:bldP spid="131" grpId="0" animBg="1"/>
      <p:bldP spid="133" grpId="0" animBg="1"/>
      <p:bldP spid="137" grpId="0" animBg="1"/>
      <p:bldP spid="1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CEB-9777-8C47-8716-11390A80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849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SAMPLE SCREENSHOTS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A9A77A-8EA3-4148-BB40-A877F926FA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3225275"/>
            <a:ext cx="3136900" cy="196056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4311DF-AAB9-4148-AA77-D8C0B7A8F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22649" y="3252122"/>
            <a:ext cx="3135312" cy="195957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2322008-49D9-5D4F-BCF4-5FB1DC36211A}"/>
              </a:ext>
            </a:extLst>
          </p:cNvPr>
          <p:cNvSpPr txBox="1">
            <a:spLocks/>
          </p:cNvSpPr>
          <p:nvPr/>
        </p:nvSpPr>
        <p:spPr>
          <a:xfrm>
            <a:off x="7266398" y="1457124"/>
            <a:ext cx="3136186" cy="274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C5FD1-0A14-1346-ABD3-110EB2DC117D}"/>
              </a:ext>
            </a:extLst>
          </p:cNvPr>
          <p:cNvSpPr txBox="1">
            <a:spLocks/>
          </p:cNvSpPr>
          <p:nvPr/>
        </p:nvSpPr>
        <p:spPr>
          <a:xfrm>
            <a:off x="7266397" y="4368135"/>
            <a:ext cx="3136185" cy="2371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26BC5-96C5-D043-A97E-690C2B7C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121" y="3225275"/>
            <a:ext cx="3136105" cy="19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2FC2-EDD7-1A44-82F9-08101399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928" y="2277319"/>
            <a:ext cx="9136143" cy="2303362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4056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746</TotalTime>
  <Words>90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Celestial</vt:lpstr>
      <vt:lpstr>Websocket chat application</vt:lpstr>
      <vt:lpstr>HTTP REQUEST– RESPONSE CYCLE</vt:lpstr>
      <vt:lpstr>WEBSOCKET CONNECTION CYCLE</vt:lpstr>
      <vt:lpstr>PowerPoint Presentation</vt:lpstr>
      <vt:lpstr>SAMPLE SCREENSHOTS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JayaShankar Mangina</dc:creator>
  <cp:lastModifiedBy>JayaShankar Mangina</cp:lastModifiedBy>
  <cp:revision>4</cp:revision>
  <dcterms:created xsi:type="dcterms:W3CDTF">2021-11-27T05:41:33Z</dcterms:created>
  <dcterms:modified xsi:type="dcterms:W3CDTF">2022-01-30T03:31:00Z</dcterms:modified>
</cp:coreProperties>
</file>