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326" r:id="rId3"/>
    <p:sldId id="327" r:id="rId4"/>
    <p:sldId id="323" r:id="rId5"/>
    <p:sldId id="325" r:id="rId6"/>
    <p:sldId id="324" r:id="rId7"/>
    <p:sldId id="328" r:id="rId8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332" autoAdjust="0"/>
  </p:normalViewPr>
  <p:slideViewPr>
    <p:cSldViewPr>
      <p:cViewPr varScale="1">
        <p:scale>
          <a:sx n="30" d="100"/>
          <a:sy n="30" d="100"/>
        </p:scale>
        <p:origin x="13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625" y="2749789"/>
            <a:ext cx="17811750" cy="5849620"/>
          </a:xfrm>
        </p:spPr>
        <p:txBody>
          <a:bodyPr anchor="b"/>
          <a:lstStyle>
            <a:lvl1pPr algn="ctr">
              <a:defRPr sz="1168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625" y="8824993"/>
            <a:ext cx="17811750" cy="4056617"/>
          </a:xfrm>
        </p:spPr>
        <p:txBody>
          <a:bodyPr/>
          <a:lstStyle>
            <a:lvl1pPr marL="0" indent="0" algn="ctr">
              <a:buNone/>
              <a:defRPr sz="4675"/>
            </a:lvl1pPr>
            <a:lvl2pPr marL="890580" indent="0" algn="ctr">
              <a:buNone/>
              <a:defRPr sz="3896"/>
            </a:lvl2pPr>
            <a:lvl3pPr marL="1781160" indent="0" algn="ctr">
              <a:buNone/>
              <a:defRPr sz="3506"/>
            </a:lvl3pPr>
            <a:lvl4pPr marL="2671740" indent="0" algn="ctr">
              <a:buNone/>
              <a:defRPr sz="3117"/>
            </a:lvl4pPr>
            <a:lvl5pPr marL="3562320" indent="0" algn="ctr">
              <a:buNone/>
              <a:defRPr sz="3117"/>
            </a:lvl5pPr>
            <a:lvl6pPr marL="4452899" indent="0" algn="ctr">
              <a:buNone/>
              <a:defRPr sz="3117"/>
            </a:lvl6pPr>
            <a:lvl7pPr marL="5343479" indent="0" algn="ctr">
              <a:buNone/>
              <a:defRPr sz="3117"/>
            </a:lvl7pPr>
            <a:lvl8pPr marL="6234059" indent="0" algn="ctr">
              <a:buNone/>
              <a:defRPr sz="3117"/>
            </a:lvl8pPr>
            <a:lvl9pPr marL="7124639" indent="0" algn="ctr">
              <a:buNone/>
              <a:defRPr sz="3117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38" y="1120140"/>
            <a:ext cx="7659670" cy="3920490"/>
          </a:xfrm>
        </p:spPr>
        <p:txBody>
          <a:bodyPr anchor="b"/>
          <a:lstStyle>
            <a:lvl1pPr>
              <a:defRPr sz="62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096418" y="2419193"/>
            <a:ext cx="12022931" cy="11940381"/>
          </a:xfrm>
        </p:spPr>
        <p:txBody>
          <a:bodyPr/>
          <a:lstStyle>
            <a:lvl1pPr marL="0" indent="0">
              <a:buNone/>
              <a:defRPr sz="6233"/>
            </a:lvl1pPr>
            <a:lvl2pPr marL="890580" indent="0">
              <a:buNone/>
              <a:defRPr sz="5454"/>
            </a:lvl2pPr>
            <a:lvl3pPr marL="1781160" indent="0">
              <a:buNone/>
              <a:defRPr sz="4675"/>
            </a:lvl3pPr>
            <a:lvl4pPr marL="2671740" indent="0">
              <a:buNone/>
              <a:defRPr sz="3896"/>
            </a:lvl4pPr>
            <a:lvl5pPr marL="3562320" indent="0">
              <a:buNone/>
              <a:defRPr sz="3896"/>
            </a:lvl5pPr>
            <a:lvl6pPr marL="4452899" indent="0">
              <a:buNone/>
              <a:defRPr sz="3896"/>
            </a:lvl6pPr>
            <a:lvl7pPr marL="5343479" indent="0">
              <a:buNone/>
              <a:defRPr sz="3896"/>
            </a:lvl7pPr>
            <a:lvl8pPr marL="6234059" indent="0">
              <a:buNone/>
              <a:defRPr sz="3896"/>
            </a:lvl8pPr>
            <a:lvl9pPr marL="7124639" indent="0">
              <a:buNone/>
              <a:defRPr sz="3896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838" y="5040630"/>
            <a:ext cx="7659670" cy="9338391"/>
          </a:xfrm>
        </p:spPr>
        <p:txBody>
          <a:bodyPr/>
          <a:lstStyle>
            <a:lvl1pPr marL="0" indent="0">
              <a:buNone/>
              <a:defRPr sz="3117"/>
            </a:lvl1pPr>
            <a:lvl2pPr marL="890580" indent="0">
              <a:buNone/>
              <a:defRPr sz="2727"/>
            </a:lvl2pPr>
            <a:lvl3pPr marL="1781160" indent="0">
              <a:buNone/>
              <a:defRPr sz="2337"/>
            </a:lvl3pPr>
            <a:lvl4pPr marL="2671740" indent="0">
              <a:buNone/>
              <a:defRPr sz="1948"/>
            </a:lvl4pPr>
            <a:lvl5pPr marL="3562320" indent="0">
              <a:buNone/>
              <a:defRPr sz="1948"/>
            </a:lvl5pPr>
            <a:lvl6pPr marL="4452899" indent="0">
              <a:buNone/>
              <a:defRPr sz="1948"/>
            </a:lvl6pPr>
            <a:lvl7pPr marL="5343479" indent="0">
              <a:buNone/>
              <a:defRPr sz="1948"/>
            </a:lvl7pPr>
            <a:lvl8pPr marL="6234059" indent="0">
              <a:buNone/>
              <a:defRPr sz="1948"/>
            </a:lvl8pPr>
            <a:lvl9pPr marL="7124639" indent="0">
              <a:buNone/>
              <a:defRPr sz="19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9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995378" y="894556"/>
            <a:ext cx="5120878" cy="142390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2744" y="894556"/>
            <a:ext cx="15065772" cy="142390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3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374" y="4188859"/>
            <a:ext cx="20483513" cy="6989206"/>
          </a:xfrm>
        </p:spPr>
        <p:txBody>
          <a:bodyPr anchor="b"/>
          <a:lstStyle>
            <a:lvl1pPr>
              <a:defRPr sz="1168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374" y="11244186"/>
            <a:ext cx="20483513" cy="3675458"/>
          </a:xfrm>
        </p:spPr>
        <p:txBody>
          <a:bodyPr/>
          <a:lstStyle>
            <a:lvl1pPr marL="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1pPr>
            <a:lvl2pPr marL="890580" indent="0">
              <a:buNone/>
              <a:defRPr sz="3896">
                <a:solidFill>
                  <a:schemeClr val="tx1">
                    <a:tint val="75000"/>
                  </a:schemeClr>
                </a:solidFill>
              </a:defRPr>
            </a:lvl2pPr>
            <a:lvl3pPr marL="1781160" indent="0">
              <a:buNone/>
              <a:defRPr sz="3506">
                <a:solidFill>
                  <a:schemeClr val="tx1">
                    <a:tint val="75000"/>
                  </a:schemeClr>
                </a:solidFill>
              </a:defRPr>
            </a:lvl3pPr>
            <a:lvl4pPr marL="2671740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4pPr>
            <a:lvl5pPr marL="3562320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5pPr>
            <a:lvl6pPr marL="4452899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6pPr>
            <a:lvl7pPr marL="5343479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7pPr>
            <a:lvl8pPr marL="6234059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8pPr>
            <a:lvl9pPr marL="7124639" indent="0">
              <a:buNone/>
              <a:defRPr sz="31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5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744" y="4472781"/>
            <a:ext cx="10093325" cy="106607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2931" y="4472781"/>
            <a:ext cx="10093325" cy="106607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37" y="894558"/>
            <a:ext cx="20483513" cy="32476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838" y="4118850"/>
            <a:ext cx="10046939" cy="2018584"/>
          </a:xfrm>
        </p:spPr>
        <p:txBody>
          <a:bodyPr anchor="b"/>
          <a:lstStyle>
            <a:lvl1pPr marL="0" indent="0">
              <a:buNone/>
              <a:defRPr sz="4675" b="1"/>
            </a:lvl1pPr>
            <a:lvl2pPr marL="890580" indent="0">
              <a:buNone/>
              <a:defRPr sz="3896" b="1"/>
            </a:lvl2pPr>
            <a:lvl3pPr marL="1781160" indent="0">
              <a:buNone/>
              <a:defRPr sz="3506" b="1"/>
            </a:lvl3pPr>
            <a:lvl4pPr marL="2671740" indent="0">
              <a:buNone/>
              <a:defRPr sz="3117" b="1"/>
            </a:lvl4pPr>
            <a:lvl5pPr marL="3562320" indent="0">
              <a:buNone/>
              <a:defRPr sz="3117" b="1"/>
            </a:lvl5pPr>
            <a:lvl6pPr marL="4452899" indent="0">
              <a:buNone/>
              <a:defRPr sz="3117" b="1"/>
            </a:lvl6pPr>
            <a:lvl7pPr marL="5343479" indent="0">
              <a:buNone/>
              <a:defRPr sz="3117" b="1"/>
            </a:lvl7pPr>
            <a:lvl8pPr marL="6234059" indent="0">
              <a:buNone/>
              <a:defRPr sz="3117" b="1"/>
            </a:lvl8pPr>
            <a:lvl9pPr marL="7124639" indent="0">
              <a:buNone/>
              <a:defRPr sz="31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5838" y="6137434"/>
            <a:ext cx="10046939" cy="90272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022931" y="4118850"/>
            <a:ext cx="10096418" cy="2018584"/>
          </a:xfrm>
        </p:spPr>
        <p:txBody>
          <a:bodyPr anchor="b"/>
          <a:lstStyle>
            <a:lvl1pPr marL="0" indent="0">
              <a:buNone/>
              <a:defRPr sz="4675" b="1"/>
            </a:lvl1pPr>
            <a:lvl2pPr marL="890580" indent="0">
              <a:buNone/>
              <a:defRPr sz="3896" b="1"/>
            </a:lvl2pPr>
            <a:lvl3pPr marL="1781160" indent="0">
              <a:buNone/>
              <a:defRPr sz="3506" b="1"/>
            </a:lvl3pPr>
            <a:lvl4pPr marL="2671740" indent="0">
              <a:buNone/>
              <a:defRPr sz="3117" b="1"/>
            </a:lvl4pPr>
            <a:lvl5pPr marL="3562320" indent="0">
              <a:buNone/>
              <a:defRPr sz="3117" b="1"/>
            </a:lvl5pPr>
            <a:lvl6pPr marL="4452899" indent="0">
              <a:buNone/>
              <a:defRPr sz="3117" b="1"/>
            </a:lvl6pPr>
            <a:lvl7pPr marL="5343479" indent="0">
              <a:buNone/>
              <a:defRPr sz="3117" b="1"/>
            </a:lvl7pPr>
            <a:lvl8pPr marL="6234059" indent="0">
              <a:buNone/>
              <a:defRPr sz="3117" b="1"/>
            </a:lvl8pPr>
            <a:lvl9pPr marL="7124639" indent="0">
              <a:buNone/>
              <a:defRPr sz="31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22931" y="6137434"/>
            <a:ext cx="10096418" cy="90272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1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19626851" y="16136145"/>
            <a:ext cx="4102790" cy="362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75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75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5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75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53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753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19626851" y="16136145"/>
            <a:ext cx="4102790" cy="362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75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75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5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75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5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75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624974" y="777876"/>
            <a:ext cx="22480824" cy="1529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6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1137973" y="3267075"/>
            <a:ext cx="214235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38" y="1120140"/>
            <a:ext cx="7659670" cy="3920490"/>
          </a:xfrm>
        </p:spPr>
        <p:txBody>
          <a:bodyPr anchor="b"/>
          <a:lstStyle>
            <a:lvl1pPr>
              <a:defRPr sz="62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18" y="2419193"/>
            <a:ext cx="12022931" cy="11940381"/>
          </a:xfrm>
        </p:spPr>
        <p:txBody>
          <a:bodyPr/>
          <a:lstStyle>
            <a:lvl1pPr>
              <a:defRPr sz="6233"/>
            </a:lvl1pPr>
            <a:lvl2pPr>
              <a:defRPr sz="5454"/>
            </a:lvl2pPr>
            <a:lvl3pPr>
              <a:defRPr sz="4675"/>
            </a:lvl3pPr>
            <a:lvl4pPr>
              <a:defRPr sz="3896"/>
            </a:lvl4pPr>
            <a:lvl5pPr>
              <a:defRPr sz="3896"/>
            </a:lvl5pPr>
            <a:lvl6pPr>
              <a:defRPr sz="3896"/>
            </a:lvl6pPr>
            <a:lvl7pPr>
              <a:defRPr sz="3896"/>
            </a:lvl7pPr>
            <a:lvl8pPr>
              <a:defRPr sz="3896"/>
            </a:lvl8pPr>
            <a:lvl9pPr>
              <a:defRPr sz="38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838" y="5040630"/>
            <a:ext cx="7659670" cy="9338391"/>
          </a:xfrm>
        </p:spPr>
        <p:txBody>
          <a:bodyPr/>
          <a:lstStyle>
            <a:lvl1pPr marL="0" indent="0">
              <a:buNone/>
              <a:defRPr sz="3117"/>
            </a:lvl1pPr>
            <a:lvl2pPr marL="890580" indent="0">
              <a:buNone/>
              <a:defRPr sz="2727"/>
            </a:lvl2pPr>
            <a:lvl3pPr marL="1781160" indent="0">
              <a:buNone/>
              <a:defRPr sz="2337"/>
            </a:lvl3pPr>
            <a:lvl4pPr marL="2671740" indent="0">
              <a:buNone/>
              <a:defRPr sz="1948"/>
            </a:lvl4pPr>
            <a:lvl5pPr marL="3562320" indent="0">
              <a:buNone/>
              <a:defRPr sz="1948"/>
            </a:lvl5pPr>
            <a:lvl6pPr marL="4452899" indent="0">
              <a:buNone/>
              <a:defRPr sz="1948"/>
            </a:lvl6pPr>
            <a:lvl7pPr marL="5343479" indent="0">
              <a:buNone/>
              <a:defRPr sz="1948"/>
            </a:lvl7pPr>
            <a:lvl8pPr marL="6234059" indent="0">
              <a:buNone/>
              <a:defRPr sz="1948"/>
            </a:lvl8pPr>
            <a:lvl9pPr marL="7124639" indent="0">
              <a:buNone/>
              <a:defRPr sz="19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8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744" y="894558"/>
            <a:ext cx="20483513" cy="324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2744" y="4472781"/>
            <a:ext cx="20483513" cy="1066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2744" y="15573059"/>
            <a:ext cx="5343525" cy="89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66856" y="15573059"/>
            <a:ext cx="8015288" cy="89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772731" y="15573059"/>
            <a:ext cx="5343525" cy="89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781160" rtl="0" eaLnBrk="1" latinLnBrk="1" hangingPunct="1">
        <a:lnSpc>
          <a:spcPct val="90000"/>
        </a:lnSpc>
        <a:spcBef>
          <a:spcPct val="0"/>
        </a:spcBef>
        <a:buNone/>
        <a:defRPr sz="8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290" indent="-445290" algn="l" defTabSz="1781160" rtl="0" eaLnBrk="1" latinLnBrk="1" hangingPunct="1">
        <a:lnSpc>
          <a:spcPct val="90000"/>
        </a:lnSpc>
        <a:spcBef>
          <a:spcPts val="1948"/>
        </a:spcBef>
        <a:buFont typeface="Arial" panose="020B0604020202020204" pitchFamily="34" charset="0"/>
        <a:buChar char="•"/>
        <a:defRPr sz="5454" kern="1200">
          <a:solidFill>
            <a:schemeClr val="tx1"/>
          </a:solidFill>
          <a:latin typeface="+mn-lt"/>
          <a:ea typeface="+mn-ea"/>
          <a:cs typeface="+mn-cs"/>
        </a:defRPr>
      </a:lvl1pPr>
      <a:lvl2pPr marL="1335870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2pPr>
      <a:lvl3pPr marL="2226450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6" kern="1200">
          <a:solidFill>
            <a:schemeClr val="tx1"/>
          </a:solidFill>
          <a:latin typeface="+mn-lt"/>
          <a:ea typeface="+mn-ea"/>
          <a:cs typeface="+mn-cs"/>
        </a:defRPr>
      </a:lvl3pPr>
      <a:lvl4pPr marL="3117030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6" kern="1200">
          <a:solidFill>
            <a:schemeClr val="tx1"/>
          </a:solidFill>
          <a:latin typeface="+mn-lt"/>
          <a:ea typeface="+mn-ea"/>
          <a:cs typeface="+mn-cs"/>
        </a:defRPr>
      </a:lvl4pPr>
      <a:lvl5pPr marL="4007609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6" kern="1200">
          <a:solidFill>
            <a:schemeClr val="tx1"/>
          </a:solidFill>
          <a:latin typeface="+mn-lt"/>
          <a:ea typeface="+mn-ea"/>
          <a:cs typeface="+mn-cs"/>
        </a:defRPr>
      </a:lvl5pPr>
      <a:lvl6pPr marL="4898189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6" kern="1200">
          <a:solidFill>
            <a:schemeClr val="tx1"/>
          </a:solidFill>
          <a:latin typeface="+mn-lt"/>
          <a:ea typeface="+mn-ea"/>
          <a:cs typeface="+mn-cs"/>
        </a:defRPr>
      </a:lvl6pPr>
      <a:lvl7pPr marL="5788769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6" kern="1200">
          <a:solidFill>
            <a:schemeClr val="tx1"/>
          </a:solidFill>
          <a:latin typeface="+mn-lt"/>
          <a:ea typeface="+mn-ea"/>
          <a:cs typeface="+mn-cs"/>
        </a:defRPr>
      </a:lvl7pPr>
      <a:lvl8pPr marL="6679349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6" kern="1200">
          <a:solidFill>
            <a:schemeClr val="tx1"/>
          </a:solidFill>
          <a:latin typeface="+mn-lt"/>
          <a:ea typeface="+mn-ea"/>
          <a:cs typeface="+mn-cs"/>
        </a:defRPr>
      </a:lvl8pPr>
      <a:lvl9pPr marL="7569929" indent="-445290" algn="l" defTabSz="178116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1pPr>
      <a:lvl2pPr marL="890580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2pPr>
      <a:lvl3pPr marL="1781160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3pPr>
      <a:lvl4pPr marL="2671740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4pPr>
      <a:lvl5pPr marL="3562320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5pPr>
      <a:lvl6pPr marL="4452899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6pPr>
      <a:lvl7pPr marL="5343479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7pPr>
      <a:lvl8pPr marL="6234059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8pPr>
      <a:lvl9pPr marL="7124639" algn="l" defTabSz="1781160" rtl="0" eaLnBrk="1" latinLnBrk="1" hangingPunct="1">
        <a:defRPr sz="35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73ECD8-1972-4C10-AA4C-E7958DDD945E}"/>
              </a:ext>
            </a:extLst>
          </p:cNvPr>
          <p:cNvGrpSpPr/>
          <p:nvPr/>
        </p:nvGrpSpPr>
        <p:grpSpPr>
          <a:xfrm>
            <a:off x="8426039" y="3523822"/>
            <a:ext cx="6006335" cy="4358777"/>
            <a:chOff x="4704929" y="2446869"/>
            <a:chExt cx="2776117" cy="2014619"/>
          </a:xfrm>
        </p:grpSpPr>
        <p:grpSp>
          <p:nvGrpSpPr>
            <p:cNvPr id="5" name="그래픽 2" descr="화성">
              <a:extLst>
                <a:ext uri="{FF2B5EF4-FFF2-40B4-BE49-F238E27FC236}">
                  <a16:creationId xmlns:a16="http://schemas.microsoft.com/office/drawing/2014/main" id="{87712F55-0514-4CD6-9094-463C22223F99}"/>
                </a:ext>
              </a:extLst>
            </p:cNvPr>
            <p:cNvGrpSpPr/>
            <p:nvPr/>
          </p:nvGrpSpPr>
          <p:grpSpPr>
            <a:xfrm>
              <a:off x="5466434" y="2446869"/>
              <a:ext cx="2014612" cy="2014619"/>
              <a:chOff x="5466434" y="2446869"/>
              <a:chExt cx="2014612" cy="2014619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01E642EB-9476-4B6D-8A0B-252DE6BA3267}"/>
                  </a:ext>
                </a:extLst>
              </p:cNvPr>
              <p:cNvSpPr/>
              <p:nvPr/>
            </p:nvSpPr>
            <p:spPr>
              <a:xfrm>
                <a:off x="6100494" y="2446869"/>
                <a:ext cx="1380551" cy="1380483"/>
              </a:xfrm>
              <a:custGeom>
                <a:avLst/>
                <a:gdLst>
                  <a:gd name="connsiteX0" fmla="*/ 1085566 w 1380551"/>
                  <a:gd name="connsiteY0" fmla="*/ 294968 h 1380483"/>
                  <a:gd name="connsiteX1" fmla="*/ 0 w 1380551"/>
                  <a:gd name="connsiteY1" fmla="*/ 71421 h 1380483"/>
                  <a:gd name="connsiteX2" fmla="*/ 1309126 w 1380551"/>
                  <a:gd name="connsiteY2" fmla="*/ 1380484 h 1380483"/>
                  <a:gd name="connsiteX3" fmla="*/ 1085566 w 1380551"/>
                  <a:gd name="connsiteY3" fmla="*/ 294968 h 138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551" h="1380483">
                    <a:moveTo>
                      <a:pt x="1085566" y="294968"/>
                    </a:moveTo>
                    <a:cubicBezTo>
                      <a:pt x="792086" y="1501"/>
                      <a:pt x="362594" y="-72927"/>
                      <a:pt x="0" y="71421"/>
                    </a:cubicBezTo>
                    <a:lnTo>
                      <a:pt x="1309126" y="1380484"/>
                    </a:lnTo>
                    <a:cubicBezTo>
                      <a:pt x="1453486" y="1017902"/>
                      <a:pt x="1379046" y="588436"/>
                      <a:pt x="1085566" y="294968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E6608261-84CF-42A7-AA76-99C02B0611BE}"/>
                  </a:ext>
                </a:extLst>
              </p:cNvPr>
              <p:cNvSpPr/>
              <p:nvPr/>
            </p:nvSpPr>
            <p:spPr>
              <a:xfrm>
                <a:off x="5489837" y="3091192"/>
                <a:ext cx="1379118" cy="1368814"/>
              </a:xfrm>
              <a:custGeom>
                <a:avLst/>
                <a:gdLst>
                  <a:gd name="connsiteX0" fmla="*/ 43982 w 1379118"/>
                  <a:gd name="connsiteY0" fmla="*/ 219 h 1368814"/>
                  <a:gd name="connsiteX1" fmla="*/ 0 w 1379118"/>
                  <a:gd name="connsiteY1" fmla="*/ 146783 h 1368814"/>
                  <a:gd name="connsiteX2" fmla="*/ 22929 w 1379118"/>
                  <a:gd name="connsiteY2" fmla="*/ 256580 h 1368814"/>
                  <a:gd name="connsiteX3" fmla="*/ 342687 w 1379118"/>
                  <a:gd name="connsiteY3" fmla="*/ 861659 h 1368814"/>
                  <a:gd name="connsiteX4" fmla="*/ 1038789 w 1379118"/>
                  <a:gd name="connsiteY4" fmla="*/ 1368814 h 1368814"/>
                  <a:gd name="connsiteX5" fmla="*/ 1346648 w 1379118"/>
                  <a:gd name="connsiteY5" fmla="*/ 1302811 h 1368814"/>
                  <a:gd name="connsiteX6" fmla="*/ 1072886 w 1379118"/>
                  <a:gd name="connsiteY6" fmla="*/ 416440 h 1368814"/>
                  <a:gd name="connsiteX7" fmla="*/ 131429 w 1379118"/>
                  <a:gd name="connsiteY7" fmla="*/ 6616 h 1368814"/>
                  <a:gd name="connsiteX8" fmla="*/ 43982 w 1379118"/>
                  <a:gd name="connsiteY8" fmla="*/ 219 h 13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118" h="1368814">
                    <a:moveTo>
                      <a:pt x="43982" y="219"/>
                    </a:moveTo>
                    <a:cubicBezTo>
                      <a:pt x="25510" y="48117"/>
                      <a:pt x="10866" y="97085"/>
                      <a:pt x="0" y="146783"/>
                    </a:cubicBezTo>
                    <a:lnTo>
                      <a:pt x="22929" y="256580"/>
                    </a:lnTo>
                    <a:lnTo>
                      <a:pt x="342687" y="861659"/>
                    </a:lnTo>
                    <a:lnTo>
                      <a:pt x="1038789" y="1368814"/>
                    </a:lnTo>
                    <a:cubicBezTo>
                      <a:pt x="1143524" y="1363110"/>
                      <a:pt x="1247479" y="1341038"/>
                      <a:pt x="1346648" y="1302811"/>
                    </a:cubicBezTo>
                    <a:cubicBezTo>
                      <a:pt x="1346648" y="1302811"/>
                      <a:pt x="1518143" y="790417"/>
                      <a:pt x="1072886" y="416440"/>
                    </a:cubicBezTo>
                    <a:cubicBezTo>
                      <a:pt x="732403" y="130452"/>
                      <a:pt x="310894" y="34078"/>
                      <a:pt x="131429" y="6616"/>
                    </a:cubicBezTo>
                    <a:cubicBezTo>
                      <a:pt x="76203" y="-1833"/>
                      <a:pt x="43982" y="219"/>
                      <a:pt x="43982" y="219"/>
                    </a:cubicBezTo>
                    <a:close/>
                  </a:path>
                </a:pathLst>
              </a:custGeom>
              <a:solidFill>
                <a:srgbClr val="737373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08D57FB-942C-40EC-A444-50393D13C8AA}"/>
                  </a:ext>
                </a:extLst>
              </p:cNvPr>
              <p:cNvSpPr/>
              <p:nvPr/>
            </p:nvSpPr>
            <p:spPr>
              <a:xfrm>
                <a:off x="5466434" y="3237963"/>
                <a:ext cx="1063193" cy="1223525"/>
              </a:xfrm>
              <a:custGeom>
                <a:avLst/>
                <a:gdLst>
                  <a:gd name="connsiteX0" fmla="*/ 294836 w 1063193"/>
                  <a:gd name="connsiteY0" fmla="*/ 928589 h 1223525"/>
                  <a:gd name="connsiteX1" fmla="*/ 1062180 w 1063193"/>
                  <a:gd name="connsiteY1" fmla="*/ 1222032 h 1223525"/>
                  <a:gd name="connsiteX2" fmla="*/ 615425 w 1063193"/>
                  <a:gd name="connsiteY2" fmla="*/ 679254 h 1223525"/>
                  <a:gd name="connsiteX3" fmla="*/ 23403 w 1063193"/>
                  <a:gd name="connsiteY3" fmla="*/ 0 h 1223525"/>
                  <a:gd name="connsiteX4" fmla="*/ 294836 w 1063193"/>
                  <a:gd name="connsiteY4" fmla="*/ 928589 h 122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193" h="1223525">
                    <a:moveTo>
                      <a:pt x="294836" y="928589"/>
                    </a:moveTo>
                    <a:cubicBezTo>
                      <a:pt x="505540" y="1139281"/>
                      <a:pt x="786353" y="1237015"/>
                      <a:pt x="1062180" y="1222032"/>
                    </a:cubicBezTo>
                    <a:cubicBezTo>
                      <a:pt x="1062180" y="1222032"/>
                      <a:pt x="1106111" y="988197"/>
                      <a:pt x="615425" y="679254"/>
                    </a:cubicBezTo>
                    <a:cubicBezTo>
                      <a:pt x="134560" y="376507"/>
                      <a:pt x="23403" y="0"/>
                      <a:pt x="23403" y="0"/>
                    </a:cubicBezTo>
                    <a:cubicBezTo>
                      <a:pt x="-47536" y="324190"/>
                      <a:pt x="42756" y="676522"/>
                      <a:pt x="294836" y="928589"/>
                    </a:cubicBezTo>
                    <a:close/>
                  </a:path>
                </a:pathLst>
              </a:custGeom>
              <a:solidFill>
                <a:srgbClr val="505050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0D90EA8-95B1-4FCC-9D25-B998482B15BD}"/>
                  </a:ext>
                </a:extLst>
              </p:cNvPr>
              <p:cNvSpPr/>
              <p:nvPr/>
            </p:nvSpPr>
            <p:spPr>
              <a:xfrm>
                <a:off x="5729275" y="2518290"/>
                <a:ext cx="1680357" cy="1503461"/>
              </a:xfrm>
              <a:custGeom>
                <a:avLst/>
                <a:gdLst>
                  <a:gd name="connsiteX0" fmla="*/ 1680358 w 1680357"/>
                  <a:gd name="connsiteY0" fmla="*/ 1309063 h 1503461"/>
                  <a:gd name="connsiteX1" fmla="*/ 1064979 w 1680357"/>
                  <a:gd name="connsiteY1" fmla="*/ 401640 h 1503461"/>
                  <a:gd name="connsiteX2" fmla="*/ 371232 w 1680357"/>
                  <a:gd name="connsiteY2" fmla="*/ 0 h 1503461"/>
                  <a:gd name="connsiteX3" fmla="*/ 32007 w 1680357"/>
                  <a:gd name="connsiteY3" fmla="*/ 223547 h 1503461"/>
                  <a:gd name="connsiteX4" fmla="*/ 0 w 1680357"/>
                  <a:gd name="connsiteY4" fmla="*/ 257217 h 1503461"/>
                  <a:gd name="connsiteX5" fmla="*/ 584114 w 1680357"/>
                  <a:gd name="connsiteY5" fmla="*/ 989330 h 1503461"/>
                  <a:gd name="connsiteX6" fmla="*/ 1576667 w 1680357"/>
                  <a:gd name="connsiteY6" fmla="*/ 1503461 h 1503461"/>
                  <a:gd name="connsiteX7" fmla="*/ 1680358 w 1680357"/>
                  <a:gd name="connsiteY7" fmla="*/ 1309063 h 150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0357" h="1503461">
                    <a:moveTo>
                      <a:pt x="1680358" y="1309063"/>
                    </a:moveTo>
                    <a:cubicBezTo>
                      <a:pt x="1680358" y="1309063"/>
                      <a:pt x="1617086" y="882480"/>
                      <a:pt x="1064979" y="401640"/>
                    </a:cubicBezTo>
                    <a:cubicBezTo>
                      <a:pt x="777555" y="151323"/>
                      <a:pt x="371232" y="0"/>
                      <a:pt x="371232" y="0"/>
                    </a:cubicBezTo>
                    <a:cubicBezTo>
                      <a:pt x="247723" y="49169"/>
                      <a:pt x="131958" y="123597"/>
                      <a:pt x="32007" y="223547"/>
                    </a:cubicBezTo>
                    <a:cubicBezTo>
                      <a:pt x="21002" y="234552"/>
                      <a:pt x="10388" y="245822"/>
                      <a:pt x="0" y="257217"/>
                    </a:cubicBezTo>
                    <a:lnTo>
                      <a:pt x="584114" y="989330"/>
                    </a:lnTo>
                    <a:lnTo>
                      <a:pt x="1576667" y="1503461"/>
                    </a:lnTo>
                    <a:cubicBezTo>
                      <a:pt x="1618786" y="1441827"/>
                      <a:pt x="1653425" y="1376641"/>
                      <a:pt x="1680358" y="1309063"/>
                    </a:cubicBezTo>
                    <a:close/>
                  </a:path>
                </a:pathLst>
              </a:custGeom>
              <a:solidFill>
                <a:srgbClr val="F9EA91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40CC321-8B0E-4B3D-94C1-171B94DA4DEB}"/>
                  </a:ext>
                </a:extLst>
              </p:cNvPr>
              <p:cNvSpPr/>
              <p:nvPr/>
            </p:nvSpPr>
            <p:spPr>
              <a:xfrm>
                <a:off x="5533806" y="2775519"/>
                <a:ext cx="1772123" cy="1618496"/>
              </a:xfrm>
              <a:custGeom>
                <a:avLst/>
                <a:gdLst>
                  <a:gd name="connsiteX0" fmla="*/ 1652254 w 1772123"/>
                  <a:gd name="connsiteY0" fmla="*/ 1391033 h 1618496"/>
                  <a:gd name="connsiteX1" fmla="*/ 1772124 w 1772123"/>
                  <a:gd name="connsiteY1" fmla="*/ 1246232 h 1618496"/>
                  <a:gd name="connsiteX2" fmla="*/ 1100147 w 1772123"/>
                  <a:gd name="connsiteY2" fmla="*/ 554021 h 1618496"/>
                  <a:gd name="connsiteX3" fmla="*/ 195456 w 1772123"/>
                  <a:gd name="connsiteY3" fmla="*/ 0 h 1618496"/>
                  <a:gd name="connsiteX4" fmla="*/ 0 w 1772123"/>
                  <a:gd name="connsiteY4" fmla="*/ 315905 h 1618496"/>
                  <a:gd name="connsiteX5" fmla="*/ 565844 w 1772123"/>
                  <a:gd name="connsiteY5" fmla="*/ 767734 h 1618496"/>
                  <a:gd name="connsiteX6" fmla="*/ 1302654 w 1772123"/>
                  <a:gd name="connsiteY6" fmla="*/ 1618496 h 1618496"/>
                  <a:gd name="connsiteX7" fmla="*/ 1652254 w 1772123"/>
                  <a:gd name="connsiteY7" fmla="*/ 1391033 h 161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123" h="1618496">
                    <a:moveTo>
                      <a:pt x="1652254" y="1391033"/>
                    </a:moveTo>
                    <a:cubicBezTo>
                      <a:pt x="1697495" y="1345792"/>
                      <a:pt x="1737283" y="1297202"/>
                      <a:pt x="1772124" y="1246232"/>
                    </a:cubicBezTo>
                    <a:cubicBezTo>
                      <a:pt x="1772124" y="1246232"/>
                      <a:pt x="1555048" y="776171"/>
                      <a:pt x="1100147" y="554021"/>
                    </a:cubicBezTo>
                    <a:cubicBezTo>
                      <a:pt x="334326" y="180032"/>
                      <a:pt x="195456" y="0"/>
                      <a:pt x="195456" y="0"/>
                    </a:cubicBezTo>
                    <a:cubicBezTo>
                      <a:pt x="108853" y="94801"/>
                      <a:pt x="43805" y="202180"/>
                      <a:pt x="0" y="315905"/>
                    </a:cubicBezTo>
                    <a:cubicBezTo>
                      <a:pt x="0" y="315905"/>
                      <a:pt x="512419" y="322516"/>
                      <a:pt x="565844" y="767734"/>
                    </a:cubicBezTo>
                    <a:cubicBezTo>
                      <a:pt x="616864" y="1192845"/>
                      <a:pt x="1302654" y="1618496"/>
                      <a:pt x="1302654" y="1618496"/>
                    </a:cubicBezTo>
                    <a:cubicBezTo>
                      <a:pt x="1430053" y="1569402"/>
                      <a:pt x="1549521" y="1493766"/>
                      <a:pt x="1652254" y="139103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</p:grpSp>
        <p:grpSp>
          <p:nvGrpSpPr>
            <p:cNvPr id="11" name="그래픽 2" descr="화성">
              <a:extLst>
                <a:ext uri="{FF2B5EF4-FFF2-40B4-BE49-F238E27FC236}">
                  <a16:creationId xmlns:a16="http://schemas.microsoft.com/office/drawing/2014/main" id="{A74E1974-B954-4CA3-A8E7-A322DD8479B5}"/>
                </a:ext>
              </a:extLst>
            </p:cNvPr>
            <p:cNvGrpSpPr/>
            <p:nvPr/>
          </p:nvGrpSpPr>
          <p:grpSpPr>
            <a:xfrm>
              <a:off x="6421751" y="3781470"/>
              <a:ext cx="631117" cy="306587"/>
              <a:chOff x="6421751" y="3781470"/>
              <a:chExt cx="631117" cy="306587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3F05AE3E-C08C-4EB6-8141-4C9A2D13AFD3}"/>
                  </a:ext>
                </a:extLst>
              </p:cNvPr>
              <p:cNvSpPr/>
              <p:nvPr/>
            </p:nvSpPr>
            <p:spPr>
              <a:xfrm>
                <a:off x="6421751" y="3781470"/>
                <a:ext cx="177765" cy="177765"/>
              </a:xfrm>
              <a:custGeom>
                <a:avLst/>
                <a:gdLst>
                  <a:gd name="connsiteX0" fmla="*/ 177765 w 177765"/>
                  <a:gd name="connsiteY0" fmla="*/ 88883 h 177765"/>
                  <a:gd name="connsiteX1" fmla="*/ 88883 w 177765"/>
                  <a:gd name="connsiteY1" fmla="*/ 177765 h 177765"/>
                  <a:gd name="connsiteX2" fmla="*/ 0 w 177765"/>
                  <a:gd name="connsiteY2" fmla="*/ 88883 h 177765"/>
                  <a:gd name="connsiteX3" fmla="*/ 88883 w 177765"/>
                  <a:gd name="connsiteY3" fmla="*/ 0 h 177765"/>
                  <a:gd name="connsiteX4" fmla="*/ 177765 w 177765"/>
                  <a:gd name="connsiteY4" fmla="*/ 88883 h 1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765" h="177765">
                    <a:moveTo>
                      <a:pt x="177765" y="88883"/>
                    </a:moveTo>
                    <a:cubicBezTo>
                      <a:pt x="177765" y="137971"/>
                      <a:pt x="137971" y="177765"/>
                      <a:pt x="88883" y="177765"/>
                    </a:cubicBezTo>
                    <a:cubicBezTo>
                      <a:pt x="39794" y="177765"/>
                      <a:pt x="0" y="137971"/>
                      <a:pt x="0" y="88883"/>
                    </a:cubicBezTo>
                    <a:cubicBezTo>
                      <a:pt x="0" y="39794"/>
                      <a:pt x="39795" y="0"/>
                      <a:pt x="88883" y="0"/>
                    </a:cubicBezTo>
                    <a:cubicBezTo>
                      <a:pt x="137971" y="0"/>
                      <a:pt x="177765" y="39794"/>
                      <a:pt x="177765" y="88883"/>
                    </a:cubicBezTo>
                    <a:close/>
                  </a:path>
                </a:pathLst>
              </a:custGeom>
              <a:solidFill>
                <a:srgbClr val="737373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EFD299F-333C-4941-9D89-D41383CE173D}"/>
                  </a:ext>
                </a:extLst>
              </p:cNvPr>
              <p:cNvSpPr/>
              <p:nvPr/>
            </p:nvSpPr>
            <p:spPr>
              <a:xfrm>
                <a:off x="6786233" y="3821422"/>
                <a:ext cx="266635" cy="266635"/>
              </a:xfrm>
              <a:custGeom>
                <a:avLst/>
                <a:gdLst>
                  <a:gd name="connsiteX0" fmla="*/ 266635 w 266635"/>
                  <a:gd name="connsiteY0" fmla="*/ 133318 h 266635"/>
                  <a:gd name="connsiteX1" fmla="*/ 133317 w 266635"/>
                  <a:gd name="connsiteY1" fmla="*/ 266635 h 266635"/>
                  <a:gd name="connsiteX2" fmla="*/ 0 w 266635"/>
                  <a:gd name="connsiteY2" fmla="*/ 133318 h 266635"/>
                  <a:gd name="connsiteX3" fmla="*/ 133317 w 266635"/>
                  <a:gd name="connsiteY3" fmla="*/ 0 h 266635"/>
                  <a:gd name="connsiteX4" fmla="*/ 266635 w 266635"/>
                  <a:gd name="connsiteY4" fmla="*/ 133318 h 26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635" h="266635">
                    <a:moveTo>
                      <a:pt x="266635" y="133318"/>
                    </a:moveTo>
                    <a:cubicBezTo>
                      <a:pt x="266635" y="206947"/>
                      <a:pt x="206947" y="266635"/>
                      <a:pt x="133317" y="266635"/>
                    </a:cubicBezTo>
                    <a:cubicBezTo>
                      <a:pt x="59688" y="266635"/>
                      <a:pt x="0" y="206947"/>
                      <a:pt x="0" y="133318"/>
                    </a:cubicBezTo>
                    <a:cubicBezTo>
                      <a:pt x="0" y="59688"/>
                      <a:pt x="59688" y="0"/>
                      <a:pt x="133317" y="0"/>
                    </a:cubicBezTo>
                    <a:cubicBezTo>
                      <a:pt x="206947" y="0"/>
                      <a:pt x="266635" y="59688"/>
                      <a:pt x="266635" y="13331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</p:grpSp>
        <p:grpSp>
          <p:nvGrpSpPr>
            <p:cNvPr id="14" name="그래픽 2" descr="화성">
              <a:extLst>
                <a:ext uri="{FF2B5EF4-FFF2-40B4-BE49-F238E27FC236}">
                  <a16:creationId xmlns:a16="http://schemas.microsoft.com/office/drawing/2014/main" id="{9428616F-A747-443B-9E63-BE3D7D13C8C6}"/>
                </a:ext>
              </a:extLst>
            </p:cNvPr>
            <p:cNvGrpSpPr/>
            <p:nvPr/>
          </p:nvGrpSpPr>
          <p:grpSpPr>
            <a:xfrm>
              <a:off x="4704929" y="2501691"/>
              <a:ext cx="916438" cy="1402956"/>
              <a:chOff x="4704929" y="2501691"/>
              <a:chExt cx="916438" cy="1402956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892AE5C-4E7B-4AAB-9BAE-5940EF2F3250}"/>
                  </a:ext>
                </a:extLst>
              </p:cNvPr>
              <p:cNvSpPr/>
              <p:nvPr/>
            </p:nvSpPr>
            <p:spPr>
              <a:xfrm rot="-4148733">
                <a:off x="5527635" y="2513579"/>
                <a:ext cx="81845" cy="81845"/>
              </a:xfrm>
              <a:custGeom>
                <a:avLst/>
                <a:gdLst>
                  <a:gd name="connsiteX0" fmla="*/ 81845 w 81845"/>
                  <a:gd name="connsiteY0" fmla="*/ 40923 h 81845"/>
                  <a:gd name="connsiteX1" fmla="*/ 40922 w 81845"/>
                  <a:gd name="connsiteY1" fmla="*/ 81845 h 81845"/>
                  <a:gd name="connsiteX2" fmla="*/ 0 w 81845"/>
                  <a:gd name="connsiteY2" fmla="*/ 40923 h 81845"/>
                  <a:gd name="connsiteX3" fmla="*/ 40922 w 81845"/>
                  <a:gd name="connsiteY3" fmla="*/ 0 h 81845"/>
                  <a:gd name="connsiteX4" fmla="*/ 81845 w 81845"/>
                  <a:gd name="connsiteY4" fmla="*/ 40923 h 8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45" h="81845">
                    <a:moveTo>
                      <a:pt x="81845" y="40923"/>
                    </a:moveTo>
                    <a:cubicBezTo>
                      <a:pt x="81845" y="63523"/>
                      <a:pt x="63523" y="81845"/>
                      <a:pt x="40922" y="81845"/>
                    </a:cubicBezTo>
                    <a:cubicBezTo>
                      <a:pt x="18322" y="81845"/>
                      <a:pt x="0" y="63523"/>
                      <a:pt x="0" y="40923"/>
                    </a:cubicBezTo>
                    <a:cubicBezTo>
                      <a:pt x="0" y="18322"/>
                      <a:pt x="18322" y="0"/>
                      <a:pt x="40922" y="0"/>
                    </a:cubicBezTo>
                    <a:cubicBezTo>
                      <a:pt x="63523" y="0"/>
                      <a:pt x="81845" y="18322"/>
                      <a:pt x="81845" y="40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40F0B93-8D3C-4D9E-890F-A65D9329C2BE}"/>
                  </a:ext>
                </a:extLst>
              </p:cNvPr>
              <p:cNvSpPr/>
              <p:nvPr/>
            </p:nvSpPr>
            <p:spPr>
              <a:xfrm rot="-4148733">
                <a:off x="4922945" y="2960748"/>
                <a:ext cx="163690" cy="163690"/>
              </a:xfrm>
              <a:custGeom>
                <a:avLst/>
                <a:gdLst>
                  <a:gd name="connsiteX0" fmla="*/ 163690 w 163690"/>
                  <a:gd name="connsiteY0" fmla="*/ 81845 h 163690"/>
                  <a:gd name="connsiteX1" fmla="*/ 81845 w 163690"/>
                  <a:gd name="connsiteY1" fmla="*/ 163690 h 163690"/>
                  <a:gd name="connsiteX2" fmla="*/ 0 w 163690"/>
                  <a:gd name="connsiteY2" fmla="*/ 81845 h 163690"/>
                  <a:gd name="connsiteX3" fmla="*/ 81845 w 163690"/>
                  <a:gd name="connsiteY3" fmla="*/ 0 h 163690"/>
                  <a:gd name="connsiteX4" fmla="*/ 163690 w 163690"/>
                  <a:gd name="connsiteY4" fmla="*/ 81845 h 1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90" h="163690">
                    <a:moveTo>
                      <a:pt x="163690" y="81845"/>
                    </a:moveTo>
                    <a:cubicBezTo>
                      <a:pt x="163690" y="127047"/>
                      <a:pt x="127047" y="163690"/>
                      <a:pt x="81845" y="163690"/>
                    </a:cubicBezTo>
                    <a:cubicBezTo>
                      <a:pt x="36643" y="163690"/>
                      <a:pt x="0" y="127047"/>
                      <a:pt x="0" y="81845"/>
                    </a:cubicBezTo>
                    <a:cubicBezTo>
                      <a:pt x="0" y="36643"/>
                      <a:pt x="36643" y="0"/>
                      <a:pt x="81845" y="0"/>
                    </a:cubicBezTo>
                    <a:cubicBezTo>
                      <a:pt x="127047" y="0"/>
                      <a:pt x="163690" y="36643"/>
                      <a:pt x="163690" y="81845"/>
                    </a:cubicBezTo>
                    <a:close/>
                  </a:path>
                </a:pathLst>
              </a:custGeom>
              <a:solidFill>
                <a:srgbClr val="C5C5C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009A02B-179B-48DB-9A57-01AF0C204DFC}"/>
                  </a:ext>
                </a:extLst>
              </p:cNvPr>
              <p:cNvSpPr/>
              <p:nvPr/>
            </p:nvSpPr>
            <p:spPr>
              <a:xfrm rot="-4148733">
                <a:off x="5161726" y="2606203"/>
                <a:ext cx="163690" cy="163690"/>
              </a:xfrm>
              <a:custGeom>
                <a:avLst/>
                <a:gdLst>
                  <a:gd name="connsiteX0" fmla="*/ 163690 w 163690"/>
                  <a:gd name="connsiteY0" fmla="*/ 81845 h 163690"/>
                  <a:gd name="connsiteX1" fmla="*/ 81845 w 163690"/>
                  <a:gd name="connsiteY1" fmla="*/ 163690 h 163690"/>
                  <a:gd name="connsiteX2" fmla="*/ 0 w 163690"/>
                  <a:gd name="connsiteY2" fmla="*/ 81845 h 163690"/>
                  <a:gd name="connsiteX3" fmla="*/ 81845 w 163690"/>
                  <a:gd name="connsiteY3" fmla="*/ 0 h 163690"/>
                  <a:gd name="connsiteX4" fmla="*/ 163690 w 163690"/>
                  <a:gd name="connsiteY4" fmla="*/ 81845 h 1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90" h="163690">
                    <a:moveTo>
                      <a:pt x="163690" y="81845"/>
                    </a:moveTo>
                    <a:cubicBezTo>
                      <a:pt x="163690" y="127047"/>
                      <a:pt x="127047" y="163690"/>
                      <a:pt x="81845" y="163690"/>
                    </a:cubicBezTo>
                    <a:cubicBezTo>
                      <a:pt x="36643" y="163690"/>
                      <a:pt x="0" y="127047"/>
                      <a:pt x="0" y="81845"/>
                    </a:cubicBezTo>
                    <a:cubicBezTo>
                      <a:pt x="0" y="36643"/>
                      <a:pt x="36643" y="0"/>
                      <a:pt x="81845" y="0"/>
                    </a:cubicBezTo>
                    <a:cubicBezTo>
                      <a:pt x="127047" y="0"/>
                      <a:pt x="163690" y="36643"/>
                      <a:pt x="163690" y="8184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6797894-925C-4E72-97E4-5A3740799335}"/>
                  </a:ext>
                </a:extLst>
              </p:cNvPr>
              <p:cNvSpPr/>
              <p:nvPr/>
            </p:nvSpPr>
            <p:spPr>
              <a:xfrm rot="-4148733">
                <a:off x="4728703" y="3391285"/>
                <a:ext cx="163690" cy="163690"/>
              </a:xfrm>
              <a:custGeom>
                <a:avLst/>
                <a:gdLst>
                  <a:gd name="connsiteX0" fmla="*/ 163690 w 163690"/>
                  <a:gd name="connsiteY0" fmla="*/ 81845 h 163690"/>
                  <a:gd name="connsiteX1" fmla="*/ 81845 w 163690"/>
                  <a:gd name="connsiteY1" fmla="*/ 163690 h 163690"/>
                  <a:gd name="connsiteX2" fmla="*/ 0 w 163690"/>
                  <a:gd name="connsiteY2" fmla="*/ 81845 h 163690"/>
                  <a:gd name="connsiteX3" fmla="*/ 81845 w 163690"/>
                  <a:gd name="connsiteY3" fmla="*/ 0 h 163690"/>
                  <a:gd name="connsiteX4" fmla="*/ 163690 w 163690"/>
                  <a:gd name="connsiteY4" fmla="*/ 81845 h 1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90" h="163690">
                    <a:moveTo>
                      <a:pt x="163690" y="81845"/>
                    </a:moveTo>
                    <a:cubicBezTo>
                      <a:pt x="163690" y="127047"/>
                      <a:pt x="127047" y="163690"/>
                      <a:pt x="81845" y="163690"/>
                    </a:cubicBezTo>
                    <a:cubicBezTo>
                      <a:pt x="36643" y="163690"/>
                      <a:pt x="0" y="127047"/>
                      <a:pt x="0" y="81845"/>
                    </a:cubicBezTo>
                    <a:cubicBezTo>
                      <a:pt x="0" y="36643"/>
                      <a:pt x="36643" y="0"/>
                      <a:pt x="81845" y="0"/>
                    </a:cubicBezTo>
                    <a:cubicBezTo>
                      <a:pt x="127047" y="0"/>
                      <a:pt x="163690" y="36643"/>
                      <a:pt x="163690" y="818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095F23-F8E2-4C84-AF86-BF8A8F3B590E}"/>
                  </a:ext>
                </a:extLst>
              </p:cNvPr>
              <p:cNvSpPr/>
              <p:nvPr/>
            </p:nvSpPr>
            <p:spPr>
              <a:xfrm rot="-3284764">
                <a:off x="5188226" y="3806689"/>
                <a:ext cx="81843" cy="81843"/>
              </a:xfrm>
              <a:custGeom>
                <a:avLst/>
                <a:gdLst>
                  <a:gd name="connsiteX0" fmla="*/ 81844 w 81843"/>
                  <a:gd name="connsiteY0" fmla="*/ 40922 h 81843"/>
                  <a:gd name="connsiteX1" fmla="*/ 40922 w 81843"/>
                  <a:gd name="connsiteY1" fmla="*/ 81844 h 81843"/>
                  <a:gd name="connsiteX2" fmla="*/ 0 w 81843"/>
                  <a:gd name="connsiteY2" fmla="*/ 40922 h 81843"/>
                  <a:gd name="connsiteX3" fmla="*/ 40922 w 81843"/>
                  <a:gd name="connsiteY3" fmla="*/ 0 h 81843"/>
                  <a:gd name="connsiteX4" fmla="*/ 81844 w 81843"/>
                  <a:gd name="connsiteY4" fmla="*/ 40922 h 8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43" h="81843">
                    <a:moveTo>
                      <a:pt x="81844" y="40922"/>
                    </a:moveTo>
                    <a:cubicBezTo>
                      <a:pt x="81844" y="63522"/>
                      <a:pt x="63522" y="81844"/>
                      <a:pt x="40922" y="81844"/>
                    </a:cubicBezTo>
                    <a:cubicBezTo>
                      <a:pt x="18321" y="81844"/>
                      <a:pt x="0" y="63522"/>
                      <a:pt x="0" y="40922"/>
                    </a:cubicBezTo>
                    <a:cubicBezTo>
                      <a:pt x="0" y="18321"/>
                      <a:pt x="18321" y="0"/>
                      <a:pt x="40922" y="0"/>
                    </a:cubicBezTo>
                    <a:cubicBezTo>
                      <a:pt x="63522" y="0"/>
                      <a:pt x="81844" y="18321"/>
                      <a:pt x="81844" y="40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1781160" latinLnBrk="1"/>
                <a:endParaRPr lang="ko-KR" altLang="en-US" sz="3506">
                  <a:solidFill>
                    <a:prstClr val="black"/>
                  </a:solidFill>
                  <a:latin typeface="Pretendard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913CDAD-E07C-4345-9E98-8C4B57F39085}"/>
              </a:ext>
            </a:extLst>
          </p:cNvPr>
          <p:cNvSpPr txBox="1"/>
          <p:nvPr/>
        </p:nvSpPr>
        <p:spPr>
          <a:xfrm>
            <a:off x="5300315" y="10672235"/>
            <a:ext cx="13148371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81160" latinLnBrk="1"/>
            <a:r>
              <a:rPr lang="ko-KR" altLang="en-US" sz="9350" spc="-584" dirty="0">
                <a:solidFill>
                  <a:prstClr val="white"/>
                </a:solidFill>
                <a:latin typeface="Pretendard"/>
              </a:rPr>
              <a:t>구원 </a:t>
            </a:r>
            <a:r>
              <a:rPr lang="en-US" altLang="ko-KR" sz="9350" spc="-584" dirty="0">
                <a:solidFill>
                  <a:prstClr val="white"/>
                </a:solidFill>
                <a:latin typeface="Pretendard"/>
              </a:rPr>
              <a:t>: </a:t>
            </a:r>
            <a:r>
              <a:rPr lang="ko-KR" altLang="en-US" sz="9350" spc="-584" dirty="0">
                <a:solidFill>
                  <a:prstClr val="white"/>
                </a:solidFill>
                <a:latin typeface="Pretendard"/>
              </a:rPr>
              <a:t>나의 디지털 선생님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BA2BF-AC3E-7C8E-4A0C-7C6ACE833F53}"/>
              </a:ext>
            </a:extLst>
          </p:cNvPr>
          <p:cNvSpPr txBox="1"/>
          <p:nvPr/>
        </p:nvSpPr>
        <p:spPr>
          <a:xfrm>
            <a:off x="5560839" y="12290948"/>
            <a:ext cx="13148371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81160" latinLnBrk="1"/>
            <a:r>
              <a:rPr lang="ko-KR" altLang="en-US" sz="3896" spc="-584" dirty="0">
                <a:solidFill>
                  <a:prstClr val="white"/>
                </a:solidFill>
                <a:latin typeface="Pretendard"/>
              </a:rPr>
              <a:t>디지털        세상        </a:t>
            </a:r>
            <a:r>
              <a:rPr lang="ko-KR" altLang="en-US" sz="3896" spc="-584" dirty="0" err="1">
                <a:solidFill>
                  <a:prstClr val="white"/>
                </a:solidFill>
                <a:latin typeface="Pretendard"/>
              </a:rPr>
              <a:t>생존기</a:t>
            </a:r>
            <a:endParaRPr lang="ko-KR" altLang="en-US" sz="3896" spc="-584" dirty="0">
              <a:solidFill>
                <a:prstClr val="white"/>
              </a:solidFill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712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7A75D-CDED-BB74-952A-82605B375361}"/>
              </a:ext>
            </a:extLst>
          </p:cNvPr>
          <p:cNvSpPr txBox="1"/>
          <p:nvPr/>
        </p:nvSpPr>
        <p:spPr>
          <a:xfrm>
            <a:off x="2894285" y="2021054"/>
            <a:ext cx="5388398" cy="1171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강의 관련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C5D3E-1603-5904-7228-2C5CDB992324}"/>
              </a:ext>
            </a:extLst>
          </p:cNvPr>
          <p:cNvSpPr txBox="1"/>
          <p:nvPr/>
        </p:nvSpPr>
        <p:spPr>
          <a:xfrm>
            <a:off x="1389612" y="2079889"/>
            <a:ext cx="1438214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81160" latinLnBrk="1"/>
            <a:r>
              <a:rPr lang="ko-KR" altLang="en-US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0DF4F-C2CA-7F29-DBF6-940B28FD99F7}"/>
              </a:ext>
            </a:extLst>
          </p:cNvPr>
          <p:cNvSpPr txBox="1"/>
          <p:nvPr/>
        </p:nvSpPr>
        <p:spPr>
          <a:xfrm>
            <a:off x="1097512" y="3420315"/>
            <a:ext cx="211910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4000" dirty="0"/>
              <a:t> </a:t>
            </a:r>
            <a:r>
              <a:rPr lang="ko-KR" altLang="en-US" sz="4000" dirty="0"/>
              <a:t>강의 형식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앱 별 </a:t>
            </a:r>
            <a:r>
              <a:rPr lang="ko-KR" altLang="en-US" sz="4000" b="1" dirty="0"/>
              <a:t>기초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응용 </a:t>
            </a:r>
            <a:r>
              <a:rPr lang="en-US" altLang="ko-KR" sz="4000" b="1" dirty="0"/>
              <a:t>– (</a:t>
            </a:r>
            <a:r>
              <a:rPr lang="ko-KR" altLang="en-US" sz="4000" b="1" dirty="0"/>
              <a:t>심화</a:t>
            </a:r>
            <a:r>
              <a:rPr lang="en-US" altLang="ko-KR" sz="4000" b="1" dirty="0"/>
              <a:t>)</a:t>
            </a:r>
            <a:r>
              <a:rPr lang="ko-KR" altLang="en-US" sz="4000" b="1" dirty="0"/>
              <a:t> 단계</a:t>
            </a:r>
            <a:r>
              <a:rPr lang="ko-KR" altLang="en-US" sz="4000" dirty="0"/>
              <a:t>로 </a:t>
            </a:r>
            <a:r>
              <a:rPr lang="en-US" altLang="ko-KR" sz="4000" dirty="0"/>
              <a:t>OO </a:t>
            </a:r>
            <a:r>
              <a:rPr lang="ko-KR" altLang="en-US" sz="4000" dirty="0"/>
              <a:t>수업으로 나눔</a:t>
            </a:r>
            <a:endParaRPr lang="en-US" altLang="ko-KR" sz="4000" dirty="0"/>
          </a:p>
          <a:p>
            <a:r>
              <a:rPr lang="ko-KR" altLang="en-US" sz="4000" b="1" dirty="0"/>
              <a:t>각 수업은 주제별로 짧은 동영상 강의 묶음</a:t>
            </a:r>
            <a:endParaRPr lang="en-US" altLang="ko-KR" sz="4000" b="1" dirty="0"/>
          </a:p>
          <a:p>
            <a:r>
              <a:rPr lang="ko-KR" altLang="en-US" sz="4000" dirty="0"/>
              <a:t>동영상 몇몇은 맛보기로 </a:t>
            </a:r>
            <a:br>
              <a:rPr lang="en-US" altLang="ko-KR" sz="4000" dirty="0"/>
            </a:br>
            <a:r>
              <a:rPr lang="ko-KR" altLang="en-US" sz="4000" dirty="0"/>
              <a:t>무료 기초 과정 강의에도 있음</a:t>
            </a:r>
            <a:r>
              <a:rPr lang="en-US" altLang="ko-KR" sz="4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A2E81-16B8-617F-F6A6-B4E141AAAF38}"/>
              </a:ext>
            </a:extLst>
          </p:cNvPr>
          <p:cNvSpPr txBox="1"/>
          <p:nvPr/>
        </p:nvSpPr>
        <p:spPr>
          <a:xfrm>
            <a:off x="1097512" y="7433817"/>
            <a:ext cx="10776988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/>
              <a:t>예시</a:t>
            </a:r>
            <a:r>
              <a:rPr lang="en-US" altLang="ko-KR" sz="4000" dirty="0"/>
              <a:t>)</a:t>
            </a:r>
          </a:p>
          <a:p>
            <a:r>
              <a:rPr lang="ko-KR" altLang="en-US" sz="4000" b="1" dirty="0"/>
              <a:t>카카오톡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수업 </a:t>
            </a:r>
            <a:r>
              <a:rPr lang="en-US" altLang="ko-KR" sz="4000" b="1" dirty="0"/>
              <a:t>[</a:t>
            </a:r>
            <a:r>
              <a:rPr lang="ko-KR" altLang="en-US" sz="4000" b="1" dirty="0"/>
              <a:t>기초</a:t>
            </a:r>
            <a:r>
              <a:rPr lang="en-US" altLang="ko-KR" sz="4000" b="1" dirty="0"/>
              <a:t>] </a:t>
            </a:r>
            <a:r>
              <a:rPr lang="en-US" altLang="ko-KR" sz="4000" dirty="0"/>
              <a:t>– 5900</a:t>
            </a:r>
            <a:r>
              <a:rPr lang="ko-KR" altLang="en-US" sz="4000" dirty="0"/>
              <a:t>원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 설치하기 </a:t>
            </a:r>
            <a:r>
              <a:rPr lang="en-US" altLang="ko-KR" sz="4000" dirty="0"/>
              <a:t>(</a:t>
            </a:r>
            <a:r>
              <a:rPr lang="ko-KR" altLang="en-US" sz="4000" dirty="0"/>
              <a:t>무료</a:t>
            </a:r>
            <a:r>
              <a:rPr lang="en-US" altLang="ko-KR" sz="4000" dirty="0"/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dirty="0"/>
              <a:t>카카오톡 가입 및 핸드폰의 연락처와 연동하기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프로필 편집하기 </a:t>
            </a:r>
            <a:r>
              <a:rPr lang="en-US" altLang="ko-KR" sz="4000" dirty="0"/>
              <a:t>(</a:t>
            </a:r>
            <a:r>
              <a:rPr lang="ko-KR" altLang="en-US" sz="4000" dirty="0"/>
              <a:t>배경사진</a:t>
            </a:r>
            <a:r>
              <a:rPr lang="en-US" altLang="ko-KR" sz="4000" dirty="0"/>
              <a:t>/</a:t>
            </a:r>
            <a:r>
              <a:rPr lang="ko-KR" altLang="en-US" sz="4000" dirty="0"/>
              <a:t>프로필사진</a:t>
            </a:r>
            <a:r>
              <a:rPr lang="en-US" altLang="ko-KR" sz="4000" dirty="0"/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dirty="0"/>
              <a:t>카카오톡으로 내가 원하는 상대에게 대화 걸기</a:t>
            </a:r>
            <a:r>
              <a:rPr lang="en-US" altLang="ko-KR" sz="4000" dirty="0"/>
              <a:t>. </a:t>
            </a:r>
            <a:r>
              <a:rPr lang="ko-KR" altLang="en-US" sz="4000" dirty="0"/>
              <a:t>카카오톡으로 온 대화에 답장하기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카카오톡으로 상대에게 전화 걸기 </a:t>
            </a:r>
            <a:r>
              <a:rPr lang="en-US" altLang="ko-KR" sz="4000" dirty="0"/>
              <a:t>(</a:t>
            </a:r>
            <a:r>
              <a:rPr lang="ko-KR" altLang="en-US" sz="4000" dirty="0"/>
              <a:t>전화</a:t>
            </a:r>
            <a:r>
              <a:rPr lang="en-US" altLang="ko-KR" sz="4000" dirty="0"/>
              <a:t>/</a:t>
            </a:r>
            <a:r>
              <a:rPr lang="ko-KR" altLang="en-US" sz="4000" dirty="0"/>
              <a:t>영상통화</a:t>
            </a:r>
            <a:r>
              <a:rPr lang="en-US" altLang="ko-KR" sz="4000" dirty="0"/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dirty="0"/>
              <a:t>카카오톡에 친구 추가하기 </a:t>
            </a:r>
            <a:r>
              <a:rPr lang="en-US" altLang="ko-KR" sz="4000" dirty="0"/>
              <a:t>(</a:t>
            </a:r>
            <a:r>
              <a:rPr lang="ko-KR" altLang="en-US" sz="4000" dirty="0"/>
              <a:t>무료</a:t>
            </a:r>
            <a:r>
              <a:rPr lang="en-US" altLang="ko-KR" sz="4000" dirty="0"/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dirty="0"/>
              <a:t>카카오톡에서 내가 있는 대화방 나가기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카카오톡에서 이모티콘 사용하기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더 많은 기능들</a:t>
            </a:r>
            <a:r>
              <a:rPr lang="en-US" altLang="ko-KR" sz="4000" dirty="0"/>
              <a:t>…(</a:t>
            </a:r>
            <a:r>
              <a:rPr lang="ko-KR" altLang="en-US" sz="4000" dirty="0"/>
              <a:t>응용</a:t>
            </a:r>
            <a:r>
              <a:rPr lang="en-US" altLang="ko-KR" sz="4000" dirty="0"/>
              <a:t>/</a:t>
            </a:r>
            <a:r>
              <a:rPr lang="ko-KR" altLang="en-US" sz="4000" dirty="0" err="1"/>
              <a:t>심화편</a:t>
            </a:r>
            <a:r>
              <a:rPr lang="ko-KR" altLang="en-US" sz="4000" dirty="0"/>
              <a:t> 홍보</a:t>
            </a:r>
            <a:r>
              <a:rPr lang="en-US" altLang="ko-KR" sz="40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37618-49F9-0EBE-28BA-19765FC0020F}"/>
              </a:ext>
            </a:extLst>
          </p:cNvPr>
          <p:cNvSpPr txBox="1"/>
          <p:nvPr/>
        </p:nvSpPr>
        <p:spPr>
          <a:xfrm>
            <a:off x="12484100" y="2310348"/>
            <a:ext cx="12453388" cy="1363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b="1" dirty="0"/>
              <a:t>카카오톡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수업 </a:t>
            </a:r>
            <a:r>
              <a:rPr lang="en-US" altLang="ko-KR" sz="4000" b="1" dirty="0"/>
              <a:t>[</a:t>
            </a:r>
            <a:r>
              <a:rPr lang="ko-KR" altLang="en-US" sz="4000" b="1" dirty="0"/>
              <a:t>응용</a:t>
            </a:r>
            <a:r>
              <a:rPr lang="en-US" altLang="ko-KR" sz="4000" b="1" dirty="0"/>
              <a:t>] </a:t>
            </a:r>
            <a:r>
              <a:rPr lang="en-US" altLang="ko-KR" sz="4000" dirty="0"/>
              <a:t>– 9900 </a:t>
            </a:r>
            <a:r>
              <a:rPr lang="ko-KR" altLang="en-US" sz="4000" dirty="0"/>
              <a:t>원 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 대화방에서 사진</a:t>
            </a:r>
            <a:r>
              <a:rPr lang="en-US" altLang="ko-KR" sz="4000" dirty="0"/>
              <a:t>/</a:t>
            </a:r>
            <a:r>
              <a:rPr lang="ko-KR" altLang="en-US" sz="4000" dirty="0"/>
              <a:t>동영상 보내기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카카오톡으로 사진 공유하기</a:t>
            </a:r>
            <a:endParaRPr lang="en-US" altLang="ko-KR" sz="4000" dirty="0"/>
          </a:p>
          <a:p>
            <a:pPr marL="742950" indent="-742950">
              <a:buFontTx/>
              <a:buAutoNum type="arabicPeriod"/>
            </a:pPr>
            <a:r>
              <a:rPr lang="ko-KR" altLang="en-US" sz="4000" dirty="0"/>
              <a:t>카카오톡으로 단체 대화방 만들기 </a:t>
            </a:r>
            <a:endParaRPr lang="en-US" altLang="ko-KR" sz="4000" dirty="0"/>
          </a:p>
          <a:p>
            <a:r>
              <a:rPr lang="en-US" altLang="ko-KR" sz="4000" dirty="0"/>
              <a:t>      </a:t>
            </a:r>
            <a:r>
              <a:rPr lang="ko-KR" altLang="en-US" sz="4000" dirty="0"/>
              <a:t>대화방에 다른 대화 상대 초대하기</a:t>
            </a:r>
            <a:endParaRPr lang="en-US" altLang="ko-KR" sz="4000" dirty="0"/>
          </a:p>
          <a:p>
            <a:r>
              <a:rPr lang="en-US" altLang="ko-KR" sz="4000" dirty="0"/>
              <a:t>4.   </a:t>
            </a:r>
            <a:r>
              <a:rPr lang="ko-KR" altLang="en-US" sz="4000" dirty="0"/>
              <a:t>카카오톡에서 대화 상대 차단하기</a:t>
            </a:r>
            <a:endParaRPr lang="en-US" altLang="ko-KR" sz="4000" dirty="0"/>
          </a:p>
          <a:p>
            <a:r>
              <a:rPr lang="en-US" altLang="ko-KR" sz="4000" dirty="0"/>
              <a:t>       </a:t>
            </a:r>
            <a:r>
              <a:rPr lang="ko-KR" altLang="en-US" sz="4000" dirty="0"/>
              <a:t>차단 해제하기</a:t>
            </a:r>
            <a:endParaRPr lang="en-US" altLang="ko-KR" sz="4000" dirty="0"/>
          </a:p>
          <a:p>
            <a:r>
              <a:rPr lang="en-US" altLang="ko-KR" sz="4000" dirty="0"/>
              <a:t>5.   </a:t>
            </a:r>
            <a:r>
              <a:rPr lang="ko-KR" altLang="en-US" sz="4000" dirty="0"/>
              <a:t>카카오톡으로 선물하기</a:t>
            </a:r>
            <a:r>
              <a:rPr lang="en-US" altLang="ko-KR" sz="4000" dirty="0"/>
              <a:t>/ </a:t>
            </a:r>
            <a:r>
              <a:rPr lang="ko-KR" altLang="en-US" sz="4000" dirty="0" err="1"/>
              <a:t>선물받기</a:t>
            </a:r>
            <a:r>
              <a:rPr lang="en-US" altLang="ko-KR" sz="4000" dirty="0"/>
              <a:t>/</a:t>
            </a:r>
            <a:r>
              <a:rPr lang="ko-KR" altLang="en-US" sz="4000" dirty="0"/>
              <a:t>선물확인</a:t>
            </a:r>
            <a:endParaRPr lang="en-US" altLang="ko-KR" sz="4000" dirty="0"/>
          </a:p>
          <a:p>
            <a:r>
              <a:rPr lang="en-US" altLang="ko-KR" sz="4000" dirty="0"/>
              <a:t>6.   </a:t>
            </a:r>
            <a:r>
              <a:rPr lang="ko-KR" altLang="en-US" sz="4000" dirty="0"/>
              <a:t>카카오톡으로 음성 메시지 보내기</a:t>
            </a:r>
            <a:endParaRPr lang="en-US" altLang="ko-KR" sz="4000" dirty="0"/>
          </a:p>
          <a:p>
            <a:r>
              <a:rPr lang="en-US" altLang="ko-KR" sz="4000" dirty="0"/>
              <a:t>7.   </a:t>
            </a:r>
            <a:r>
              <a:rPr lang="ko-KR" altLang="en-US" sz="4000" dirty="0"/>
              <a:t>카카오톡으로 연락처 보내기</a:t>
            </a:r>
            <a:endParaRPr lang="en-US" altLang="ko-KR" sz="4000" dirty="0"/>
          </a:p>
          <a:p>
            <a:r>
              <a:rPr lang="en-US" altLang="ko-KR" sz="4000" dirty="0"/>
              <a:t>8.   </a:t>
            </a:r>
            <a:r>
              <a:rPr lang="ko-KR" altLang="en-US" sz="4000" dirty="0"/>
              <a:t>카카오톡으로 예약 메시지 보내기</a:t>
            </a:r>
            <a:endParaRPr lang="en-US" altLang="ko-KR" sz="4000" dirty="0"/>
          </a:p>
          <a:p>
            <a:r>
              <a:rPr lang="en-US" altLang="ko-KR" sz="4000" dirty="0"/>
              <a:t>9.   </a:t>
            </a:r>
            <a:r>
              <a:rPr lang="ko-KR" altLang="en-US" sz="4000" dirty="0"/>
              <a:t>더 많은 기능들</a:t>
            </a:r>
            <a:r>
              <a:rPr lang="en-US" altLang="ko-KR" sz="4000" dirty="0"/>
              <a:t>…(</a:t>
            </a:r>
            <a:r>
              <a:rPr lang="ko-KR" altLang="en-US" sz="4000" dirty="0" err="1"/>
              <a:t>심화편</a:t>
            </a:r>
            <a:r>
              <a:rPr lang="ko-KR" altLang="en-US" sz="4000" dirty="0"/>
              <a:t> 홍보</a:t>
            </a:r>
            <a:r>
              <a:rPr lang="en-US" altLang="ko-KR" sz="4000" dirty="0"/>
              <a:t>)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r>
              <a:rPr lang="ko-KR" altLang="en-US" sz="4000" dirty="0"/>
              <a:t>카카오톡 </a:t>
            </a:r>
            <a:r>
              <a:rPr lang="en-US" altLang="ko-KR" sz="4000" dirty="0"/>
              <a:t>[</a:t>
            </a:r>
            <a:r>
              <a:rPr lang="ko-KR" altLang="en-US" sz="4000" dirty="0"/>
              <a:t>심화</a:t>
            </a:r>
            <a:r>
              <a:rPr lang="en-US" altLang="ko-KR" sz="4000" dirty="0"/>
              <a:t>] – 6900 </a:t>
            </a:r>
            <a:r>
              <a:rPr lang="ko-KR" altLang="en-US" sz="4000" dirty="0"/>
              <a:t>원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카카오톡으로 송금하기 </a:t>
            </a:r>
            <a:r>
              <a:rPr lang="en-US" altLang="ko-KR" sz="4000" dirty="0"/>
              <a:t>(</a:t>
            </a:r>
            <a:r>
              <a:rPr lang="ko-KR" altLang="en-US" sz="4000" dirty="0"/>
              <a:t>카카오뱅크</a:t>
            </a:r>
            <a:r>
              <a:rPr lang="en-US" altLang="ko-KR" sz="4000" dirty="0"/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dirty="0"/>
              <a:t>카카오톡 오픈 </a:t>
            </a:r>
            <a:r>
              <a:rPr lang="ko-KR" altLang="en-US" sz="4000" dirty="0" err="1"/>
              <a:t>채팅방</a:t>
            </a:r>
            <a:r>
              <a:rPr lang="ko-KR" altLang="en-US" sz="4000" dirty="0"/>
              <a:t> 이용하기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 비밀 </a:t>
            </a:r>
            <a:r>
              <a:rPr lang="ko-KR" altLang="en-US" sz="4000" dirty="0" err="1"/>
              <a:t>채팅방</a:t>
            </a:r>
            <a:r>
              <a:rPr lang="ko-KR" altLang="en-US" sz="4000" dirty="0"/>
              <a:t> 이용하기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카카오톡으로 쇼핑하기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카카오스토리 이용하기</a:t>
            </a: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카카오 </a:t>
            </a:r>
            <a:r>
              <a:rPr lang="ko-KR" altLang="en-US" sz="4000" dirty="0" err="1"/>
              <a:t>뷰란</a:t>
            </a:r>
            <a:r>
              <a:rPr lang="en-US" altLang="ko-K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4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7A75D-CDED-BB74-952A-82605B375361}"/>
              </a:ext>
            </a:extLst>
          </p:cNvPr>
          <p:cNvSpPr txBox="1"/>
          <p:nvPr/>
        </p:nvSpPr>
        <p:spPr>
          <a:xfrm>
            <a:off x="2894285" y="2021054"/>
            <a:ext cx="5388398" cy="1171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78116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12" b="0" i="0" u="none" strike="noStrike" kern="1200" cap="none" spc="-584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Pretendard"/>
                <a:cs typeface="+mn-cs"/>
              </a:rPr>
              <a:t>강의 관련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C5D3E-1603-5904-7228-2C5CDB992324}"/>
              </a:ext>
            </a:extLst>
          </p:cNvPr>
          <p:cNvSpPr txBox="1"/>
          <p:nvPr/>
        </p:nvSpPr>
        <p:spPr>
          <a:xfrm>
            <a:off x="1389612" y="2079889"/>
            <a:ext cx="1438214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78116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96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0DF4F-C2CA-7F29-DBF6-940B28FD99F7}"/>
              </a:ext>
            </a:extLst>
          </p:cNvPr>
          <p:cNvSpPr txBox="1"/>
          <p:nvPr/>
        </p:nvSpPr>
        <p:spPr>
          <a:xfrm>
            <a:off x="1278997" y="3676650"/>
            <a:ext cx="21191006" cy="1320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무료 기초 과정 수업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구원 측에서 무료로 제공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메인 페이지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홈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에 최상단에 위치할 것이고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전체 수업 목록 내에서도 최상단에 위치하고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기초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무료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섹션에 위치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목적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동기부여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기초 지식 얻기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유료 수업 맛보기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홍보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구원 애플리케이션 사용 방법 알리기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동기 부여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왜 디지털 사용법을 배워야 하는지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?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–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핸드폰으로 할 수 있는 수많은 편리한 기능들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소개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– ex)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카카오톡으로 소통하기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친구에게 선물 보내기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넥플릭스로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내가 좋아하는 드라마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영화 마음껏 보기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은행앱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사용해서 계좌 개설하고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10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초만에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송금하기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집에서 편하게 주식하기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병원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식당 예약하기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마트에 직접 가서 무거운 물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들고오지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않고 앱으로 정기 배송하기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밥 하기 귀찮은 날 앱으로 저녁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시켜먹기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집에서 편하게 쇼핑하고 배달시키기 등등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기초 지식 나눔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앱이란 무엇일까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?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플레이스토어란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무엇일까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?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기초 지식 학습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내가 원하는 앱 검색하고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다운로드 받는 방법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(ft.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앱 고르는 팁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구원 </a:t>
            </a: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애플레케이션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사용 방법 알리기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(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만약 회원가입을 처음부터 요구하지 않는다면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카카오톡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네이버로 가입하기 버튼을 눌러서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가입하는 방법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이메일을 입력해서 가입하는 방법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유료 수업 결제 하는 방법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1:1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코칭 신청 방법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lang="ko-KR" altLang="en-US" sz="4000" dirty="0">
                <a:solidFill>
                  <a:prstClr val="black"/>
                </a:solidFill>
                <a:latin typeface="Pretendard"/>
              </a:rPr>
              <a:t>앱의 평점 남기고 리뷰 작성하는 방법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등등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</a:t>
            </a:r>
          </a:p>
          <a:p>
            <a:pPr marL="742950" indent="-742950">
              <a:buFontTx/>
              <a:buAutoNum type="arabicParenR"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계속 추가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) </a:t>
            </a:r>
            <a:r>
              <a:rPr lang="ko-KR" altLang="en-US" sz="4000" b="1" dirty="0">
                <a:solidFill>
                  <a:prstClr val="black"/>
                </a:solidFill>
                <a:latin typeface="Pretendard"/>
              </a:rPr>
              <a:t>수업이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추가될 때마다 유료 강의 맛보기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/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홍보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: ex)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카카오톡 설치하고 내 핸드폰 연락처와 연동하기</a:t>
            </a:r>
            <a:r>
              <a:rPr lang="en-US" altLang="ko-KR" sz="4000" dirty="0">
                <a:solidFill>
                  <a:prstClr val="black"/>
                </a:solidFill>
                <a:latin typeface="Pretendard"/>
              </a:rPr>
              <a:t>.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카카오톡의 많은 기능들을 소개하고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그것에 대해서 배우려면 카카오톡 유료 강의를 수강하라고 홍보하는 식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 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6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E087A-26C9-CE0C-BC15-AAD6986050AC}"/>
              </a:ext>
            </a:extLst>
          </p:cNvPr>
          <p:cNvSpPr txBox="1"/>
          <p:nvPr/>
        </p:nvSpPr>
        <p:spPr>
          <a:xfrm>
            <a:off x="2894285" y="2021054"/>
            <a:ext cx="14418306" cy="1171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타이틀 페이지  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Option 1:  </a:t>
            </a:r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회원가입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E35D8-9A54-DC52-42C2-A5D2EED1C5C7}"/>
              </a:ext>
            </a:extLst>
          </p:cNvPr>
          <p:cNvSpPr txBox="1"/>
          <p:nvPr/>
        </p:nvSpPr>
        <p:spPr>
          <a:xfrm>
            <a:off x="1389612" y="2079889"/>
            <a:ext cx="1438214" cy="69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화면</a:t>
            </a:r>
            <a:r>
              <a:rPr lang="en-US" altLang="ko-KR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1</a:t>
            </a:r>
            <a:endParaRPr lang="ko-KR" altLang="en-US" sz="3896" dirty="0">
              <a:solidFill>
                <a:prstClr val="black">
                  <a:lumMod val="65000"/>
                  <a:lumOff val="35000"/>
                </a:prstClr>
              </a:solidFill>
              <a:latin typeface="Pretendard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37397BA-4AAA-4599-73E0-479980A3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752850"/>
            <a:ext cx="3111500" cy="69215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A4A9B3F-77A1-A1CC-ABAD-3EDACD8C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98" y="3752850"/>
            <a:ext cx="3111500" cy="6921500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53A832C0-3085-1DE7-4AC6-A0DE36C8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46" y="3752850"/>
            <a:ext cx="3111500" cy="6921500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1A27F23-35F0-BF23-8A73-8E00DC331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3894" y="3771900"/>
            <a:ext cx="3111500" cy="6921500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1A1AAD53-8DE1-7213-4780-D088C1580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1506" y="3771900"/>
            <a:ext cx="3111500" cy="6921500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81682AF7-83EC-EDD6-E2F7-06F7EEFBC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9118" y="3790950"/>
            <a:ext cx="3111500" cy="692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6BFF73-264A-F425-7F9A-3B0632866588}"/>
              </a:ext>
            </a:extLst>
          </p:cNvPr>
          <p:cNvSpPr txBox="1"/>
          <p:nvPr/>
        </p:nvSpPr>
        <p:spPr>
          <a:xfrm>
            <a:off x="1225550" y="11202985"/>
            <a:ext cx="211910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4400" dirty="0">
                <a:solidFill>
                  <a:srgbClr val="252525"/>
                </a:solidFill>
              </a:rPr>
              <a:t>디자인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>
                <a:solidFill>
                  <a:srgbClr val="252525"/>
                </a:solidFill>
              </a:rPr>
              <a:t>구원 타이틀 및 로고 </a:t>
            </a:r>
            <a:r>
              <a:rPr lang="en-US" altLang="ko-KR" sz="4400" dirty="0">
                <a:solidFill>
                  <a:srgbClr val="252525"/>
                </a:solidFill>
              </a:rPr>
              <a:t>+ </a:t>
            </a:r>
            <a:r>
              <a:rPr lang="en-US" altLang="ko-KR" sz="4400" dirty="0" err="1">
                <a:solidFill>
                  <a:srgbClr val="252525"/>
                </a:solidFill>
              </a:rPr>
              <a:t>카카오톡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en-US" altLang="ko-KR" sz="4400" dirty="0" err="1">
                <a:solidFill>
                  <a:srgbClr val="252525"/>
                </a:solidFill>
              </a:rPr>
              <a:t>네이버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en-US" altLang="ko-KR" sz="4400" dirty="0" err="1">
                <a:solidFill>
                  <a:srgbClr val="252525"/>
                </a:solidFill>
              </a:rPr>
              <a:t>이메일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회원가입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버튼 </a:t>
            </a:r>
            <a:r>
              <a:rPr lang="en-US" altLang="ko-KR" sz="4400" dirty="0">
                <a:solidFill>
                  <a:srgbClr val="252525"/>
                </a:solidFill>
              </a:rPr>
              <a:t>3</a:t>
            </a:r>
            <a:r>
              <a:rPr lang="ko-KR" altLang="en-US" sz="4400" dirty="0">
                <a:solidFill>
                  <a:srgbClr val="252525"/>
                </a:solidFill>
              </a:rPr>
              <a:t>개</a:t>
            </a:r>
            <a:endParaRPr lang="en-US" altLang="ko-KR" sz="4400" dirty="0">
              <a:solidFill>
                <a:srgbClr val="252525"/>
              </a:solidFill>
            </a:endParaRPr>
          </a:p>
          <a:p>
            <a:r>
              <a:rPr lang="ko-KR" altLang="en-US" sz="4400" dirty="0">
                <a:solidFill>
                  <a:srgbClr val="252525"/>
                </a:solidFill>
              </a:rPr>
              <a:t>회원 가입 버튼 위치</a:t>
            </a:r>
            <a:r>
              <a:rPr lang="en-US" altLang="ko-KR" sz="4400" dirty="0">
                <a:solidFill>
                  <a:srgbClr val="252525"/>
                </a:solidFill>
              </a:rPr>
              <a:t>: 1) </a:t>
            </a:r>
            <a:r>
              <a:rPr lang="ko-KR" altLang="en-US" sz="4400" dirty="0">
                <a:solidFill>
                  <a:srgbClr val="252525"/>
                </a:solidFill>
              </a:rPr>
              <a:t>메인 페이지에 그대로 노출 </a:t>
            </a:r>
            <a:r>
              <a:rPr lang="en-US" altLang="ko-KR" sz="4400" dirty="0">
                <a:solidFill>
                  <a:srgbClr val="252525"/>
                </a:solidFill>
              </a:rPr>
              <a:t>2) </a:t>
            </a:r>
            <a:r>
              <a:rPr lang="ko-KR" altLang="en-US" sz="4400" dirty="0">
                <a:solidFill>
                  <a:srgbClr val="252525"/>
                </a:solidFill>
              </a:rPr>
              <a:t>팝업 창으로 </a:t>
            </a:r>
            <a:r>
              <a:rPr lang="en-US" altLang="ko-KR" sz="4400" dirty="0">
                <a:solidFill>
                  <a:srgbClr val="252525"/>
                </a:solidFill>
              </a:rPr>
              <a:t>3) </a:t>
            </a:r>
            <a:r>
              <a:rPr lang="ko-KR" altLang="en-US" sz="4400" strike="sngStrike" dirty="0">
                <a:solidFill>
                  <a:srgbClr val="252525"/>
                </a:solidFill>
              </a:rPr>
              <a:t>새 화면으로</a:t>
            </a:r>
            <a:br>
              <a:rPr lang="en-US" altLang="ko-KR" sz="4400" dirty="0">
                <a:solidFill>
                  <a:srgbClr val="252525"/>
                </a:solidFill>
              </a:rPr>
            </a:br>
            <a:endParaRPr lang="en-US" altLang="ko-KR" sz="4400" dirty="0">
              <a:solidFill>
                <a:srgbClr val="25252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err="1">
                <a:solidFill>
                  <a:srgbClr val="252525"/>
                </a:solidFill>
              </a:rPr>
              <a:t>장점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en-US" altLang="ko-KR" sz="4400" dirty="0" err="1">
                <a:solidFill>
                  <a:srgbClr val="252525"/>
                </a:solidFill>
              </a:rPr>
              <a:t>회원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확보</a:t>
            </a:r>
            <a:r>
              <a:rPr lang="ko-KR" altLang="en-US" sz="4400" dirty="0">
                <a:solidFill>
                  <a:srgbClr val="252525"/>
                </a:solidFill>
              </a:rPr>
              <a:t>를 처음부터 할 수 있다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  <a:r>
              <a:rPr lang="ko-KR" altLang="en-US" sz="4400" dirty="0">
                <a:solidFill>
                  <a:srgbClr val="252525"/>
                </a:solidFill>
              </a:rPr>
              <a:t>유료 강의 결제 시에 덜 번거롭다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252525"/>
                </a:solidFill>
              </a:rPr>
              <a:t>단점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>
                <a:solidFill>
                  <a:srgbClr val="252525"/>
                </a:solidFill>
              </a:rPr>
              <a:t>버튼을 눌러 가입조차 하지 못하는 분들은 처음부터 포기해버릴 수 있다</a:t>
            </a:r>
            <a:r>
              <a:rPr lang="en-US" altLang="ko-KR" sz="4400" dirty="0">
                <a:solidFill>
                  <a:srgbClr val="252525"/>
                </a:solidFill>
              </a:rPr>
              <a:t>.</a:t>
            </a:r>
          </a:p>
          <a:p>
            <a:r>
              <a:rPr lang="ko-KR" altLang="en-US" sz="4400" dirty="0">
                <a:solidFill>
                  <a:srgbClr val="252525"/>
                </a:solidFill>
              </a:rPr>
              <a:t>단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타겟층의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디지털 지식 정도를 만약 가입 버튼 정도는 누를 수 있는 분들로 설정한다면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오히려 좋다</a:t>
            </a:r>
            <a:r>
              <a:rPr lang="en-US" altLang="ko-KR" sz="4400" dirty="0">
                <a:solidFill>
                  <a:srgbClr val="252525"/>
                </a:solidFill>
              </a:rPr>
              <a:t>. (</a:t>
            </a:r>
            <a:r>
              <a:rPr lang="ko-KR" altLang="en-US" sz="4400" dirty="0">
                <a:solidFill>
                  <a:srgbClr val="252525"/>
                </a:solidFill>
              </a:rPr>
              <a:t>유튜브로 무료 동영상을 풀고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그것으로 홍보하면</a:t>
            </a:r>
            <a:r>
              <a:rPr lang="en-US" altLang="ko-KR" sz="4400" dirty="0">
                <a:solidFill>
                  <a:srgbClr val="252525"/>
                </a:solidFill>
              </a:rPr>
              <a:t>…?)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00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E087A-26C9-CE0C-BC15-AAD6986050AC}"/>
              </a:ext>
            </a:extLst>
          </p:cNvPr>
          <p:cNvSpPr txBox="1"/>
          <p:nvPr/>
        </p:nvSpPr>
        <p:spPr>
          <a:xfrm>
            <a:off x="2894285" y="2021054"/>
            <a:ext cx="15500077" cy="1171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타이틀 페이지  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Option 2:  </a:t>
            </a:r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구원 타이틀 및 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E35D8-9A54-DC52-42C2-A5D2EED1C5C7}"/>
              </a:ext>
            </a:extLst>
          </p:cNvPr>
          <p:cNvSpPr txBox="1"/>
          <p:nvPr/>
        </p:nvSpPr>
        <p:spPr>
          <a:xfrm>
            <a:off x="1389612" y="2079889"/>
            <a:ext cx="1438214" cy="69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화면</a:t>
            </a:r>
            <a:r>
              <a:rPr lang="en-US" altLang="ko-KR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1</a:t>
            </a:r>
            <a:endParaRPr lang="ko-KR" altLang="en-US" sz="3896" dirty="0">
              <a:solidFill>
                <a:prstClr val="black">
                  <a:lumMod val="65000"/>
                  <a:lumOff val="35000"/>
                </a:prstClr>
              </a:solidFill>
              <a:latin typeface="Pretendar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BFF73-264A-F425-7F9A-3B0632866588}"/>
              </a:ext>
            </a:extLst>
          </p:cNvPr>
          <p:cNvSpPr txBox="1"/>
          <p:nvPr/>
        </p:nvSpPr>
        <p:spPr>
          <a:xfrm>
            <a:off x="1278997" y="3676650"/>
            <a:ext cx="21191006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4400" dirty="0">
                <a:solidFill>
                  <a:srgbClr val="252525"/>
                </a:solidFill>
              </a:rPr>
              <a:t>디자인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>
                <a:solidFill>
                  <a:srgbClr val="252525"/>
                </a:solidFill>
              </a:rPr>
              <a:t>구원 타이틀 및 로고</a:t>
            </a:r>
            <a:endParaRPr lang="en-US" altLang="ko-KR" sz="4400" dirty="0">
              <a:solidFill>
                <a:srgbClr val="252525"/>
              </a:solidFill>
            </a:endParaRPr>
          </a:p>
          <a:p>
            <a:r>
              <a:rPr lang="ko-KR" altLang="en-US" sz="4400" dirty="0">
                <a:solidFill>
                  <a:srgbClr val="252525"/>
                </a:solidFill>
              </a:rPr>
              <a:t>약 </a:t>
            </a:r>
            <a:r>
              <a:rPr lang="en-US" altLang="ko-KR" sz="4400" dirty="0">
                <a:solidFill>
                  <a:srgbClr val="252525"/>
                </a:solidFill>
              </a:rPr>
              <a:t>3</a:t>
            </a:r>
            <a:r>
              <a:rPr lang="ko-KR" altLang="en-US" sz="4400" dirty="0">
                <a:solidFill>
                  <a:srgbClr val="252525"/>
                </a:solidFill>
              </a:rPr>
              <a:t>초 뒤에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회원 가입 없이 바로 메인 페이지 진입</a:t>
            </a:r>
            <a:r>
              <a:rPr lang="en-US" altLang="ko-KR" sz="4400" dirty="0">
                <a:solidFill>
                  <a:srgbClr val="252525"/>
                </a:solidFill>
              </a:rPr>
              <a:t>.</a:t>
            </a:r>
            <a:r>
              <a:rPr lang="ko-KR" altLang="en-US" sz="4400" dirty="0">
                <a:solidFill>
                  <a:srgbClr val="252525"/>
                </a:solidFill>
              </a:rPr>
              <a:t>  강의 구입 시에 회원 가입 유도</a:t>
            </a:r>
            <a:r>
              <a:rPr lang="en-US" altLang="ko-KR" sz="4400" dirty="0">
                <a:solidFill>
                  <a:srgbClr val="252525"/>
                </a:solidFill>
              </a:rPr>
              <a:t>.</a:t>
            </a:r>
            <a:br>
              <a:rPr lang="en-US" altLang="ko-KR" sz="4400" dirty="0">
                <a:solidFill>
                  <a:srgbClr val="252525"/>
                </a:solidFill>
              </a:rPr>
            </a:br>
            <a:endParaRPr lang="en-US" altLang="ko-KR" sz="4400" dirty="0">
              <a:solidFill>
                <a:srgbClr val="25252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err="1">
                <a:solidFill>
                  <a:srgbClr val="252525"/>
                </a:solidFill>
              </a:rPr>
              <a:t>장점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>
                <a:solidFill>
                  <a:srgbClr val="252525"/>
                </a:solidFill>
              </a:rPr>
              <a:t>가입 장벽이 없어서 누구든 접근 가능하고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누구나 무료 기초 과정 강의를 곧바로 수강할 수 있어서 부담 없이 구원을 맛보고 동기부여가 될 수 있다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  <a:r>
              <a:rPr lang="ko-KR" altLang="en-US" sz="4400" dirty="0">
                <a:solidFill>
                  <a:srgbClr val="252525"/>
                </a:solidFill>
              </a:rPr>
              <a:t>만약 카카오톡</a:t>
            </a:r>
            <a:r>
              <a:rPr lang="en-US" altLang="ko-KR" sz="4400" dirty="0">
                <a:solidFill>
                  <a:srgbClr val="252525"/>
                </a:solidFill>
              </a:rPr>
              <a:t>/</a:t>
            </a:r>
            <a:r>
              <a:rPr lang="ko-KR" altLang="en-US" sz="4400" dirty="0">
                <a:solidFill>
                  <a:srgbClr val="252525"/>
                </a:solidFill>
              </a:rPr>
              <a:t>네이버로 가입하기 버튼을 눌러서 가입하는 것조차 어려워 하는 분들은</a:t>
            </a:r>
            <a:r>
              <a:rPr lang="en-US" altLang="ko-KR" sz="4400" dirty="0">
                <a:solidFill>
                  <a:srgbClr val="252525"/>
                </a:solidFill>
              </a:rPr>
              <a:t>, [</a:t>
            </a:r>
            <a:r>
              <a:rPr lang="ko-KR" altLang="en-US" sz="4400" dirty="0">
                <a:solidFill>
                  <a:srgbClr val="252525"/>
                </a:solidFill>
              </a:rPr>
              <a:t>구원 앱 사용하는 방법</a:t>
            </a:r>
            <a:r>
              <a:rPr lang="en-US" altLang="ko-KR" sz="4400" dirty="0">
                <a:solidFill>
                  <a:srgbClr val="252525"/>
                </a:solidFill>
              </a:rPr>
              <a:t>]</a:t>
            </a:r>
            <a:r>
              <a:rPr lang="ko-KR" altLang="en-US" sz="4400" dirty="0">
                <a:solidFill>
                  <a:srgbClr val="252525"/>
                </a:solidFill>
              </a:rPr>
              <a:t>을 무료 콘텐츠로 접하고 따라해 볼 수도 있다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rgbClr val="252525"/>
                </a:solidFill>
              </a:rPr>
              <a:t>단점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>
                <a:solidFill>
                  <a:srgbClr val="252525"/>
                </a:solidFill>
              </a:rPr>
              <a:t>회원 확보가 비교적 안 쉽다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  <a:r>
              <a:rPr lang="ko-KR" altLang="en-US" sz="4400" dirty="0">
                <a:solidFill>
                  <a:srgbClr val="252525"/>
                </a:solidFill>
              </a:rPr>
              <a:t>정작 유료 강의를 구매하려고 할 때 결제 뿐만이 아니라 회원가입 과정도 거쳐야 해서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더 번거롭게 느껴질 수도 있다</a:t>
            </a:r>
            <a:r>
              <a:rPr lang="en-US" altLang="ko-KR" sz="4400" dirty="0">
                <a:solidFill>
                  <a:srgbClr val="252525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rgbClr val="252525"/>
              </a:solidFill>
            </a:endParaRPr>
          </a:p>
          <a:p>
            <a:r>
              <a:rPr lang="ko-KR" altLang="en-US" sz="4400" dirty="0">
                <a:solidFill>
                  <a:srgbClr val="252525"/>
                </a:solidFill>
              </a:rPr>
              <a:t>고민 포인트</a:t>
            </a:r>
            <a:endParaRPr lang="en-US" altLang="ko-KR" sz="4400" dirty="0">
              <a:solidFill>
                <a:srgbClr val="252525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타겟층의 지식 정도를 어느 정도로 잡아야 할 것인가</a:t>
            </a:r>
            <a:r>
              <a:rPr lang="en-US" altLang="ko-KR" sz="4400" dirty="0">
                <a:solidFill>
                  <a:srgbClr val="252525"/>
                </a:solidFill>
              </a:rPr>
              <a:t>?</a:t>
            </a:r>
          </a:p>
          <a:p>
            <a:pPr marL="742950" indent="-742950">
              <a:buAutoNum type="arabicParenR"/>
            </a:pPr>
            <a:r>
              <a:rPr lang="ko-KR" altLang="en-US" sz="4000" dirty="0">
                <a:solidFill>
                  <a:srgbClr val="252525"/>
                </a:solidFill>
              </a:rPr>
              <a:t>카카오톡으로 문자도 보내고</a:t>
            </a:r>
            <a:r>
              <a:rPr lang="en-US" altLang="ko-KR" sz="4000" dirty="0">
                <a:solidFill>
                  <a:srgbClr val="252525"/>
                </a:solidFill>
              </a:rPr>
              <a:t>, </a:t>
            </a:r>
            <a:r>
              <a:rPr lang="ko-KR" altLang="en-US" sz="4000" dirty="0">
                <a:solidFill>
                  <a:srgbClr val="252525"/>
                </a:solidFill>
              </a:rPr>
              <a:t>카카오톡</a:t>
            </a:r>
            <a:r>
              <a:rPr lang="en-US" altLang="ko-KR" sz="4000" dirty="0">
                <a:solidFill>
                  <a:srgbClr val="252525"/>
                </a:solidFill>
              </a:rPr>
              <a:t>/</a:t>
            </a:r>
            <a:r>
              <a:rPr lang="ko-KR" altLang="en-US" sz="4000" dirty="0">
                <a:solidFill>
                  <a:srgbClr val="252525"/>
                </a:solidFill>
              </a:rPr>
              <a:t>네이버로 로그인</a:t>
            </a:r>
            <a:r>
              <a:rPr lang="en-US" altLang="ko-KR" sz="4000" dirty="0">
                <a:solidFill>
                  <a:srgbClr val="252525"/>
                </a:solidFill>
              </a:rPr>
              <a:t>/</a:t>
            </a:r>
            <a:r>
              <a:rPr lang="ko-KR" altLang="en-US" sz="4000" dirty="0">
                <a:solidFill>
                  <a:srgbClr val="252525"/>
                </a:solidFill>
              </a:rPr>
              <a:t>회원가입 정도는 할 수 있고</a:t>
            </a:r>
            <a:r>
              <a:rPr lang="en-US" altLang="ko-KR" sz="4000" dirty="0">
                <a:solidFill>
                  <a:srgbClr val="252525"/>
                </a:solidFill>
              </a:rPr>
              <a:t>, </a:t>
            </a:r>
            <a:r>
              <a:rPr lang="ko-KR" altLang="en-US" sz="4000" dirty="0" err="1">
                <a:solidFill>
                  <a:srgbClr val="252525"/>
                </a:solidFill>
              </a:rPr>
              <a:t>은행앱으로</a:t>
            </a:r>
            <a:r>
              <a:rPr lang="ko-KR" altLang="en-US" sz="4000" dirty="0">
                <a:solidFill>
                  <a:srgbClr val="252525"/>
                </a:solidFill>
              </a:rPr>
              <a:t> 단순 송금은 가능하지만</a:t>
            </a:r>
            <a:r>
              <a:rPr lang="en-US" altLang="ko-KR" sz="4000" dirty="0">
                <a:solidFill>
                  <a:srgbClr val="252525"/>
                </a:solidFill>
              </a:rPr>
              <a:t>,</a:t>
            </a:r>
            <a:r>
              <a:rPr lang="ko-KR" altLang="en-US" sz="4000" dirty="0">
                <a:solidFill>
                  <a:srgbClr val="252525"/>
                </a:solidFill>
              </a:rPr>
              <a:t> 부가적인 기능들</a:t>
            </a:r>
            <a:r>
              <a:rPr lang="en-US" altLang="ko-KR" sz="4000" dirty="0">
                <a:solidFill>
                  <a:srgbClr val="252525"/>
                </a:solidFill>
              </a:rPr>
              <a:t>(</a:t>
            </a:r>
            <a:r>
              <a:rPr lang="ko-KR" altLang="en-US" sz="4000" dirty="0">
                <a:solidFill>
                  <a:srgbClr val="252525"/>
                </a:solidFill>
              </a:rPr>
              <a:t>예를 들면 선물하기나 </a:t>
            </a:r>
            <a:r>
              <a:rPr lang="ko-KR" altLang="en-US" sz="4000" dirty="0" err="1">
                <a:solidFill>
                  <a:srgbClr val="252525"/>
                </a:solidFill>
              </a:rPr>
              <a:t>계좌계설</a:t>
            </a:r>
            <a:r>
              <a:rPr lang="ko-KR" altLang="en-US" sz="4000" dirty="0">
                <a:solidFill>
                  <a:srgbClr val="252525"/>
                </a:solidFill>
              </a:rPr>
              <a:t> 등등</a:t>
            </a:r>
            <a:r>
              <a:rPr lang="en-US" altLang="ko-KR" sz="4000" dirty="0">
                <a:solidFill>
                  <a:srgbClr val="252525"/>
                </a:solidFill>
              </a:rPr>
              <a:t>)</a:t>
            </a:r>
            <a:r>
              <a:rPr lang="ko-KR" altLang="en-US" sz="4000" dirty="0">
                <a:solidFill>
                  <a:srgbClr val="252525"/>
                </a:solidFill>
              </a:rPr>
              <a:t>은 모르고</a:t>
            </a:r>
            <a:r>
              <a:rPr lang="en-US" altLang="ko-KR" sz="4000" dirty="0">
                <a:solidFill>
                  <a:srgbClr val="252525"/>
                </a:solidFill>
              </a:rPr>
              <a:t>, </a:t>
            </a:r>
            <a:r>
              <a:rPr lang="ko-KR" altLang="en-US" sz="4000" dirty="0">
                <a:solidFill>
                  <a:srgbClr val="252525"/>
                </a:solidFill>
              </a:rPr>
              <a:t>앱에  변화가 생기면 혼란을 느끼고</a:t>
            </a:r>
            <a:r>
              <a:rPr lang="en-US" altLang="ko-KR" sz="4000" dirty="0">
                <a:solidFill>
                  <a:srgbClr val="252525"/>
                </a:solidFill>
              </a:rPr>
              <a:t>,</a:t>
            </a:r>
            <a:r>
              <a:rPr lang="ko-KR" altLang="en-US" sz="4000" dirty="0">
                <a:solidFill>
                  <a:srgbClr val="252525"/>
                </a:solidFill>
              </a:rPr>
              <a:t> 잘 사용할 줄 모르는 분들</a:t>
            </a:r>
            <a:endParaRPr lang="en-US" altLang="ko-KR" sz="4000" dirty="0">
              <a:solidFill>
                <a:srgbClr val="252525"/>
              </a:solidFill>
            </a:endParaRPr>
          </a:p>
          <a:p>
            <a:pPr marL="742950" indent="-742950">
              <a:buAutoNum type="arabicParenR"/>
            </a:pPr>
            <a:r>
              <a:rPr lang="ko-KR" altLang="en-US" sz="4000" dirty="0">
                <a:solidFill>
                  <a:srgbClr val="252525"/>
                </a:solidFill>
              </a:rPr>
              <a:t>카카오톡을 누가 깔아줘서 있기는 하는데</a:t>
            </a:r>
            <a:r>
              <a:rPr lang="en-US" altLang="ko-KR" sz="4000" dirty="0">
                <a:solidFill>
                  <a:srgbClr val="252525"/>
                </a:solidFill>
              </a:rPr>
              <a:t>, </a:t>
            </a:r>
            <a:r>
              <a:rPr lang="ko-KR" altLang="en-US" sz="4000" dirty="0">
                <a:solidFill>
                  <a:srgbClr val="252525"/>
                </a:solidFill>
              </a:rPr>
              <a:t>사용하는 것이 두려워서 잘 못하고</a:t>
            </a:r>
            <a:r>
              <a:rPr lang="en-US" altLang="ko-KR" sz="4000" dirty="0">
                <a:solidFill>
                  <a:srgbClr val="252525"/>
                </a:solidFill>
              </a:rPr>
              <a:t>, </a:t>
            </a:r>
            <a:r>
              <a:rPr lang="ko-KR" altLang="en-US" sz="4000" dirty="0" err="1">
                <a:solidFill>
                  <a:srgbClr val="252525"/>
                </a:solidFill>
              </a:rPr>
              <a:t>은행앱도</a:t>
            </a:r>
            <a:r>
              <a:rPr lang="ko-KR" altLang="en-US" sz="4000" dirty="0">
                <a:solidFill>
                  <a:srgbClr val="252525"/>
                </a:solidFill>
              </a:rPr>
              <a:t> 사용 못하고</a:t>
            </a:r>
            <a:r>
              <a:rPr lang="en-US" altLang="ko-KR" sz="4000" dirty="0">
                <a:solidFill>
                  <a:srgbClr val="252525"/>
                </a:solidFill>
              </a:rPr>
              <a:t>, </a:t>
            </a:r>
            <a:r>
              <a:rPr lang="ko-KR" altLang="en-US" sz="4000" dirty="0">
                <a:solidFill>
                  <a:srgbClr val="252525"/>
                </a:solidFill>
              </a:rPr>
              <a:t>다른 앱에 카카오톡으로 로그인하기라고 뜨면 이게 무슨 소리인지조차 모르시는 분들 </a:t>
            </a:r>
            <a:endParaRPr lang="en-US" altLang="ko-KR" sz="40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099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7A75D-CDED-BB74-952A-82605B375361}"/>
              </a:ext>
            </a:extLst>
          </p:cNvPr>
          <p:cNvSpPr txBox="1"/>
          <p:nvPr/>
        </p:nvSpPr>
        <p:spPr>
          <a:xfrm>
            <a:off x="2894285" y="2021054"/>
            <a:ext cx="12965665" cy="1171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메인 페이지 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 -</a:t>
            </a:r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  </a:t>
            </a:r>
            <a:r>
              <a:rPr lang="ko-KR" altLang="en-US" sz="7012" spc="-584" dirty="0" err="1">
                <a:solidFill>
                  <a:srgbClr val="515151"/>
                </a:solidFill>
                <a:latin typeface="Pretendard"/>
              </a:rPr>
              <a:t>바톰네비게이션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(</a:t>
            </a:r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고정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)</a:t>
            </a:r>
            <a:endParaRPr lang="ko-KR" altLang="en-US" sz="7012" spc="-584" dirty="0">
              <a:solidFill>
                <a:srgbClr val="515151"/>
              </a:solidFill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C5D3E-1603-5904-7228-2C5CDB992324}"/>
              </a:ext>
            </a:extLst>
          </p:cNvPr>
          <p:cNvSpPr txBox="1"/>
          <p:nvPr/>
        </p:nvSpPr>
        <p:spPr>
          <a:xfrm>
            <a:off x="1389612" y="2079889"/>
            <a:ext cx="1438214" cy="69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화면</a:t>
            </a:r>
            <a:r>
              <a:rPr lang="en-US" altLang="ko-KR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2</a:t>
            </a:r>
            <a:endParaRPr lang="ko-KR" altLang="en-US" sz="3896" dirty="0">
              <a:solidFill>
                <a:prstClr val="black">
                  <a:lumMod val="65000"/>
                  <a:lumOff val="35000"/>
                </a:prstClr>
              </a:solidFill>
              <a:latin typeface="Pretenda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0DF4F-C2CA-7F29-DBF6-940B28FD99F7}"/>
              </a:ext>
            </a:extLst>
          </p:cNvPr>
          <p:cNvSpPr txBox="1"/>
          <p:nvPr/>
        </p:nvSpPr>
        <p:spPr>
          <a:xfrm>
            <a:off x="1278997" y="3676650"/>
            <a:ext cx="21191006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4400" dirty="0"/>
              <a:t> </a:t>
            </a:r>
            <a:r>
              <a:rPr lang="ko-KR" altLang="en-US" sz="4400" dirty="0"/>
              <a:t>디자인</a:t>
            </a:r>
            <a:r>
              <a:rPr lang="en-US" altLang="ko-KR" sz="4400" dirty="0"/>
              <a:t>: </a:t>
            </a:r>
            <a:r>
              <a:rPr lang="ko-KR" altLang="en-US" sz="4400" dirty="0" err="1"/>
              <a:t>바톰</a:t>
            </a:r>
            <a:r>
              <a:rPr lang="ko-KR" altLang="en-US" sz="4400" dirty="0"/>
              <a:t> 네비게이션 </a:t>
            </a:r>
            <a:r>
              <a:rPr lang="en-US" altLang="ko-KR" sz="4400" dirty="0"/>
              <a:t>&amp; </a:t>
            </a:r>
            <a:r>
              <a:rPr lang="ko-KR" altLang="en-US" sz="4400" dirty="0" err="1"/>
              <a:t>프레그먼트</a:t>
            </a:r>
            <a:r>
              <a:rPr lang="en-US" altLang="ko-KR" sz="44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4400" dirty="0"/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252525"/>
                </a:solidFill>
              </a:rPr>
              <a:t>홈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rgbClr val="252525"/>
                </a:solidFill>
              </a:rPr>
              <a:t>검색</a:t>
            </a:r>
            <a:endParaRPr lang="en-US" altLang="ko-KR" sz="4400" dirty="0">
              <a:solidFill>
                <a:srgbClr val="252525"/>
              </a:solidFill>
            </a:endParaRP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rgbClr val="252525"/>
                </a:solidFill>
              </a:rPr>
              <a:t>내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강의</a:t>
            </a:r>
            <a:endParaRPr lang="en-US" altLang="ko-KR" sz="4400" dirty="0">
              <a:solidFill>
                <a:srgbClr val="252525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4400" dirty="0" err="1">
                <a:solidFill>
                  <a:srgbClr val="252525"/>
                </a:solidFill>
              </a:rPr>
              <a:t>계정</a:t>
            </a:r>
            <a:endParaRPr lang="en-US" altLang="ko-KR" sz="44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pPr marL="742950" indent="-742950">
              <a:buAutoNum type="arabicParenR"/>
            </a:pPr>
            <a:r>
              <a:rPr lang="en-US" altLang="ko-KR" sz="4400" dirty="0">
                <a:solidFill>
                  <a:srgbClr val="252525"/>
                </a:solidFill>
              </a:rPr>
              <a:t>홈: </a:t>
            </a:r>
            <a:r>
              <a:rPr lang="en-US" altLang="ko-KR" sz="4400" dirty="0" err="1">
                <a:solidFill>
                  <a:srgbClr val="252525"/>
                </a:solidFill>
              </a:rPr>
              <a:t>구원</a:t>
            </a:r>
            <a:r>
              <a:rPr lang="ko-KR" altLang="en-US" sz="4400" dirty="0">
                <a:solidFill>
                  <a:srgbClr val="252525"/>
                </a:solidFill>
              </a:rPr>
              <a:t>에서 제공하는 모든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디지털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수업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리스트를</a:t>
            </a:r>
            <a:r>
              <a:rPr lang="en-US" altLang="ko-KR" sz="4400" dirty="0">
                <a:solidFill>
                  <a:srgbClr val="252525"/>
                </a:solidFill>
              </a:rPr>
              <a:t> 볼 수 </a:t>
            </a:r>
            <a:r>
              <a:rPr lang="en-US" altLang="ko-KR" sz="4400" dirty="0" err="1">
                <a:solidFill>
                  <a:srgbClr val="252525"/>
                </a:solidFill>
              </a:rPr>
              <a:t>있는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화면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  <a:r>
              <a:rPr lang="en-US" altLang="ko-KR" sz="4400" dirty="0" err="1">
                <a:solidFill>
                  <a:srgbClr val="252525"/>
                </a:solidFill>
              </a:rPr>
              <a:t>주제별</a:t>
            </a:r>
            <a:r>
              <a:rPr lang="en-US" altLang="ko-KR" sz="4400" dirty="0">
                <a:solidFill>
                  <a:srgbClr val="252525"/>
                </a:solidFill>
              </a:rPr>
              <a:t>(</a:t>
            </a:r>
            <a:r>
              <a:rPr lang="ko-KR" altLang="en-US" sz="4400" dirty="0">
                <a:solidFill>
                  <a:srgbClr val="252525"/>
                </a:solidFill>
              </a:rPr>
              <a:t>카테고리별</a:t>
            </a:r>
            <a:r>
              <a:rPr lang="en-US" altLang="ko-KR" sz="4400" dirty="0">
                <a:solidFill>
                  <a:srgbClr val="252525"/>
                </a:solidFill>
              </a:rPr>
              <a:t>)</a:t>
            </a:r>
            <a:r>
              <a:rPr lang="ko-KR" altLang="en-US" sz="4400" dirty="0">
                <a:solidFill>
                  <a:srgbClr val="252525"/>
                </a:solidFill>
              </a:rPr>
              <a:t>로 수업 보기</a:t>
            </a:r>
            <a:r>
              <a:rPr lang="en-US" altLang="ko-KR" sz="4400" dirty="0">
                <a:solidFill>
                  <a:srgbClr val="252525"/>
                </a:solidFill>
              </a:rPr>
              <a:t>. </a:t>
            </a: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r>
              <a:rPr lang="en-US" altLang="ko-KR" sz="4400" dirty="0">
                <a:solidFill>
                  <a:srgbClr val="252525"/>
                </a:solidFill>
              </a:rPr>
              <a:t>2) </a:t>
            </a:r>
            <a:r>
              <a:rPr lang="en-US" altLang="ko-KR" sz="4400" dirty="0" err="1">
                <a:solidFill>
                  <a:srgbClr val="252525"/>
                </a:solidFill>
              </a:rPr>
              <a:t>검색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>
                <a:solidFill>
                  <a:srgbClr val="252525"/>
                </a:solidFill>
              </a:rPr>
              <a:t>배우고 싶은 주제를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검색</a:t>
            </a:r>
            <a:r>
              <a:rPr lang="en-US" altLang="ko-KR" sz="4400" dirty="0">
                <a:solidFill>
                  <a:srgbClr val="252525"/>
                </a:solidFill>
              </a:rPr>
              <a:t>.</a:t>
            </a: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r>
              <a:rPr lang="en-US" altLang="ko-KR" sz="4400" dirty="0">
                <a:solidFill>
                  <a:srgbClr val="252525"/>
                </a:solidFill>
              </a:rPr>
              <a:t>3) 내 </a:t>
            </a:r>
            <a:r>
              <a:rPr lang="ko-KR" altLang="en-US" sz="4400" dirty="0">
                <a:solidFill>
                  <a:srgbClr val="252525"/>
                </a:solidFill>
              </a:rPr>
              <a:t>수업</a:t>
            </a:r>
            <a:r>
              <a:rPr lang="en-US" altLang="ko-KR" sz="4400" dirty="0">
                <a:solidFill>
                  <a:srgbClr val="252525"/>
                </a:solidFill>
              </a:rPr>
              <a:t>: 한 </a:t>
            </a:r>
            <a:r>
              <a:rPr lang="en-US" altLang="ko-KR" sz="4400" dirty="0" err="1">
                <a:solidFill>
                  <a:srgbClr val="252525"/>
                </a:solidFill>
              </a:rPr>
              <a:t>번이라도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재생을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누른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무료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강의</a:t>
            </a:r>
            <a:r>
              <a:rPr lang="en-US" altLang="ko-KR" sz="4400" dirty="0">
                <a:solidFill>
                  <a:srgbClr val="252525"/>
                </a:solidFill>
              </a:rPr>
              <a:t>/</a:t>
            </a:r>
            <a:r>
              <a:rPr lang="ko-KR" altLang="en-US" sz="4400" dirty="0">
                <a:solidFill>
                  <a:srgbClr val="252525"/>
                </a:solidFill>
              </a:rPr>
              <a:t>결제한 </a:t>
            </a:r>
            <a:r>
              <a:rPr lang="en-US" altLang="ko-KR" sz="4400" dirty="0" err="1">
                <a:solidFill>
                  <a:srgbClr val="252525"/>
                </a:solidFill>
              </a:rPr>
              <a:t>유료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강의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동영상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보는 곳</a:t>
            </a:r>
            <a:endParaRPr lang="en-US" altLang="ko-KR" sz="44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r>
              <a:rPr lang="en-US" altLang="ko-KR" sz="4400" dirty="0">
                <a:solidFill>
                  <a:srgbClr val="252525"/>
                </a:solidFill>
              </a:rPr>
              <a:t>4) </a:t>
            </a:r>
            <a:r>
              <a:rPr lang="ko-KR" altLang="en-US" sz="4400" dirty="0">
                <a:solidFill>
                  <a:srgbClr val="252525"/>
                </a:solidFill>
              </a:rPr>
              <a:t>계정</a:t>
            </a:r>
            <a:r>
              <a:rPr lang="en-US" altLang="ko-KR" sz="4400" dirty="0">
                <a:solidFill>
                  <a:srgbClr val="252525"/>
                </a:solidFill>
              </a:rPr>
              <a:t>: (</a:t>
            </a:r>
            <a:r>
              <a:rPr lang="ko-KR" altLang="en-US" sz="4400" dirty="0">
                <a:solidFill>
                  <a:srgbClr val="252525"/>
                </a:solidFill>
              </a:rPr>
              <a:t>회원가입</a:t>
            </a:r>
            <a:r>
              <a:rPr lang="en-US" altLang="ko-KR" sz="4400" dirty="0">
                <a:solidFill>
                  <a:srgbClr val="252525"/>
                </a:solidFill>
              </a:rPr>
              <a:t>), </a:t>
            </a:r>
            <a:r>
              <a:rPr lang="ko-KR" altLang="en-US" sz="4400" dirty="0">
                <a:solidFill>
                  <a:srgbClr val="252525"/>
                </a:solidFill>
              </a:rPr>
              <a:t>계정 정보 수정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계정 탈퇴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문의 등등</a:t>
            </a:r>
            <a:endParaRPr lang="en-US" altLang="ko-KR" sz="4400" dirty="0">
              <a:solidFill>
                <a:srgbClr val="252525"/>
              </a:solidFill>
            </a:endParaRP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endParaRPr lang="ko-KR" altLang="en-US" sz="4400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33D3BDA-4656-1DA4-8752-E1AE9794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0" y="5800308"/>
            <a:ext cx="6921500" cy="1447800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55D7D091-E67E-AB06-6E99-4F4D03AE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0" y="3889751"/>
            <a:ext cx="6921500" cy="1130300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5E56D01-968B-7AFB-DF67-52A8390E6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800" y="8171616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106F2-24C8-F949-DCB7-ABCC0101DEC9}"/>
              </a:ext>
            </a:extLst>
          </p:cNvPr>
          <p:cNvSpPr txBox="1"/>
          <p:nvPr/>
        </p:nvSpPr>
        <p:spPr>
          <a:xfrm>
            <a:off x="2894285" y="2021054"/>
            <a:ext cx="6637073" cy="1171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메인 페이지 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 -</a:t>
            </a:r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  </a:t>
            </a:r>
            <a:r>
              <a:rPr lang="en-US" altLang="ko-KR" sz="7012" spc="-584" dirty="0">
                <a:solidFill>
                  <a:srgbClr val="515151"/>
                </a:solidFill>
                <a:latin typeface="Pretendard"/>
              </a:rPr>
              <a:t>1. </a:t>
            </a:r>
            <a:r>
              <a:rPr lang="ko-KR" altLang="en-US" sz="7012" spc="-584" dirty="0">
                <a:solidFill>
                  <a:srgbClr val="515151"/>
                </a:solidFill>
                <a:latin typeface="Pretendard"/>
              </a:rPr>
              <a:t>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5E117-73F9-19A9-C0CF-48E5602E0EFC}"/>
              </a:ext>
            </a:extLst>
          </p:cNvPr>
          <p:cNvSpPr txBox="1"/>
          <p:nvPr/>
        </p:nvSpPr>
        <p:spPr>
          <a:xfrm>
            <a:off x="1389612" y="2079889"/>
            <a:ext cx="1438214" cy="69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81160" latinLnBrk="1"/>
            <a:r>
              <a:rPr lang="ko-KR" altLang="en-US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화면</a:t>
            </a:r>
            <a:r>
              <a:rPr lang="en-US" altLang="ko-KR" sz="3896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2</a:t>
            </a:r>
            <a:endParaRPr lang="ko-KR" altLang="en-US" sz="3896" dirty="0">
              <a:solidFill>
                <a:prstClr val="black">
                  <a:lumMod val="65000"/>
                  <a:lumOff val="35000"/>
                </a:prstClr>
              </a:solidFill>
              <a:latin typeface="Pretendar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612DE-61B7-1BA9-3C7A-533D09031B91}"/>
              </a:ext>
            </a:extLst>
          </p:cNvPr>
          <p:cNvSpPr txBox="1"/>
          <p:nvPr/>
        </p:nvSpPr>
        <p:spPr>
          <a:xfrm>
            <a:off x="1278997" y="3676650"/>
            <a:ext cx="11052703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구원에서 제공하는 모든 수업을 볼 수 있는 곳</a:t>
            </a:r>
            <a:r>
              <a:rPr lang="en-US" altLang="ko-KR" sz="4400" dirty="0"/>
              <a:t>.</a:t>
            </a:r>
          </a:p>
          <a:p>
            <a:r>
              <a:rPr lang="en-US" altLang="ko-KR" sz="44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4400" dirty="0"/>
              <a:t>디자인</a:t>
            </a:r>
            <a:r>
              <a:rPr lang="en-US" altLang="ko-KR" sz="4400" dirty="0"/>
              <a:t> -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상단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en-US" altLang="ko-KR" sz="4400" dirty="0" err="1">
                <a:solidFill>
                  <a:srgbClr val="252525"/>
                </a:solidFill>
              </a:rPr>
              <a:t>타이틀</a:t>
            </a:r>
            <a:r>
              <a:rPr lang="en-US" altLang="ko-KR" sz="4400" dirty="0">
                <a:solidFill>
                  <a:srgbClr val="252525"/>
                </a:solidFill>
              </a:rPr>
              <a:t> / </a:t>
            </a:r>
            <a:r>
              <a:rPr lang="en-US" altLang="ko-KR" sz="4400" dirty="0" err="1">
                <a:solidFill>
                  <a:srgbClr val="252525"/>
                </a:solidFill>
              </a:rPr>
              <a:t>검색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버튼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</a:p>
          <a:p>
            <a:r>
              <a:rPr lang="en-US" altLang="ko-KR" sz="4400" dirty="0">
                <a:solidFill>
                  <a:srgbClr val="252525"/>
                </a:solidFill>
              </a:rPr>
              <a:t>   </a:t>
            </a:r>
            <a:r>
              <a:rPr lang="ko-KR" altLang="en-US" sz="4400" dirty="0">
                <a:solidFill>
                  <a:srgbClr val="252525"/>
                </a:solidFill>
              </a:rPr>
              <a:t>하단</a:t>
            </a:r>
            <a:r>
              <a:rPr lang="en-US" altLang="ko-KR" sz="4400" dirty="0">
                <a:solidFill>
                  <a:srgbClr val="252525"/>
                </a:solidFill>
              </a:rPr>
              <a:t>: </a:t>
            </a:r>
            <a:r>
              <a:rPr lang="ko-KR" altLang="en-US" sz="4400" dirty="0" err="1">
                <a:solidFill>
                  <a:srgbClr val="252525"/>
                </a:solidFill>
              </a:rPr>
              <a:t>바톰</a:t>
            </a:r>
            <a:r>
              <a:rPr lang="ko-KR" altLang="en-US" sz="4400" dirty="0">
                <a:solidFill>
                  <a:srgbClr val="252525"/>
                </a:solidFill>
              </a:rPr>
              <a:t> 네비게이션</a:t>
            </a:r>
            <a:r>
              <a:rPr lang="en-US" altLang="ko-KR" sz="4400" dirty="0">
                <a:solidFill>
                  <a:srgbClr val="252525"/>
                </a:solidFill>
              </a:rPr>
              <a:t>(</a:t>
            </a:r>
            <a:r>
              <a:rPr lang="ko-KR" altLang="en-US" sz="4400" dirty="0">
                <a:solidFill>
                  <a:srgbClr val="252525"/>
                </a:solidFill>
              </a:rPr>
              <a:t>고정</a:t>
            </a:r>
            <a:r>
              <a:rPr lang="en-US" altLang="ko-KR" sz="4400" dirty="0">
                <a:solidFill>
                  <a:srgbClr val="252525"/>
                </a:solidFill>
              </a:rPr>
              <a:t>)</a:t>
            </a:r>
          </a:p>
          <a:p>
            <a:endParaRPr lang="en-US" altLang="ko-KR" sz="4400" dirty="0">
              <a:solidFill>
                <a:srgbClr val="25252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err="1">
                <a:solidFill>
                  <a:srgbClr val="252525"/>
                </a:solidFill>
              </a:rPr>
              <a:t>이벤트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페이지</a:t>
            </a:r>
            <a:r>
              <a:rPr lang="en-US" altLang="ko-KR" sz="4400" dirty="0">
                <a:solidFill>
                  <a:srgbClr val="252525"/>
                </a:solidFill>
              </a:rPr>
              <a:t>/</a:t>
            </a:r>
            <a:r>
              <a:rPr lang="en-US" altLang="ko-KR" sz="4400" dirty="0" err="1">
                <a:solidFill>
                  <a:srgbClr val="252525"/>
                </a:solidFill>
              </a:rPr>
              <a:t>무료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기초 과정 수업 광고</a:t>
            </a:r>
            <a:endParaRPr lang="en-US" altLang="ko-KR" sz="4400" dirty="0">
              <a:solidFill>
                <a:srgbClr val="25252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err="1">
                <a:solidFill>
                  <a:srgbClr val="252525"/>
                </a:solidFill>
              </a:rPr>
              <a:t>카테고리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ko-KR" altLang="en-US" sz="4400" dirty="0">
                <a:solidFill>
                  <a:srgbClr val="252525"/>
                </a:solidFill>
              </a:rPr>
              <a:t>버튼들 </a:t>
            </a:r>
            <a:r>
              <a:rPr lang="en-US" altLang="ko-KR" sz="4400" dirty="0">
                <a:solidFill>
                  <a:srgbClr val="252525"/>
                </a:solidFill>
              </a:rPr>
              <a:t>(ex. </a:t>
            </a:r>
            <a:r>
              <a:rPr lang="ko-KR" altLang="en-US" sz="4400" dirty="0">
                <a:solidFill>
                  <a:srgbClr val="252525"/>
                </a:solidFill>
              </a:rPr>
              <a:t>전체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기초</a:t>
            </a:r>
            <a:r>
              <a:rPr lang="en-US" altLang="ko-KR" sz="4400" dirty="0">
                <a:solidFill>
                  <a:srgbClr val="252525"/>
                </a:solidFill>
              </a:rPr>
              <a:t>(</a:t>
            </a:r>
            <a:r>
              <a:rPr lang="ko-KR" altLang="en-US" sz="4400" dirty="0">
                <a:solidFill>
                  <a:srgbClr val="252525"/>
                </a:solidFill>
              </a:rPr>
              <a:t>무료</a:t>
            </a:r>
            <a:r>
              <a:rPr lang="en-US" altLang="ko-KR" sz="4400" dirty="0">
                <a:solidFill>
                  <a:srgbClr val="252525"/>
                </a:solidFill>
              </a:rPr>
              <a:t>), </a:t>
            </a:r>
            <a:r>
              <a:rPr lang="ko-KR" altLang="en-US" sz="4400" dirty="0">
                <a:solidFill>
                  <a:srgbClr val="252525"/>
                </a:solidFill>
              </a:rPr>
              <a:t>카카오톡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밴드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>
                <a:solidFill>
                  <a:srgbClr val="252525"/>
                </a:solidFill>
              </a:rPr>
              <a:t>네이버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 err="1">
                <a:solidFill>
                  <a:srgbClr val="252525"/>
                </a:solidFill>
              </a:rPr>
              <a:t>배달의민족</a:t>
            </a:r>
            <a:r>
              <a:rPr lang="en-US" altLang="ko-KR" sz="4400" dirty="0">
                <a:solidFill>
                  <a:srgbClr val="252525"/>
                </a:solidFill>
              </a:rPr>
              <a:t>, </a:t>
            </a:r>
            <a:r>
              <a:rPr lang="ko-KR" altLang="en-US" sz="4400" dirty="0" err="1">
                <a:solidFill>
                  <a:srgbClr val="252525"/>
                </a:solidFill>
              </a:rPr>
              <a:t>은행앱</a:t>
            </a:r>
            <a:r>
              <a:rPr lang="en-US" altLang="ko-KR" sz="4400" dirty="0">
                <a:solidFill>
                  <a:srgbClr val="252525"/>
                </a:solidFill>
              </a:rPr>
              <a:t>…). </a:t>
            </a:r>
            <a:r>
              <a:rPr lang="ko-KR" altLang="en-US" sz="4400" dirty="0" err="1">
                <a:solidFill>
                  <a:srgbClr val="252525"/>
                </a:solidFill>
              </a:rPr>
              <a:t>클릭시</a:t>
            </a:r>
            <a:r>
              <a:rPr lang="ko-KR" altLang="en-US" sz="4400" dirty="0">
                <a:solidFill>
                  <a:srgbClr val="252525"/>
                </a:solidFill>
              </a:rPr>
              <a:t>  해당 카테고리에 소속된 수업</a:t>
            </a:r>
            <a:r>
              <a:rPr lang="en-US" altLang="ko-KR" sz="4400" dirty="0">
                <a:solidFill>
                  <a:srgbClr val="252525"/>
                </a:solidFill>
              </a:rPr>
              <a:t> </a:t>
            </a:r>
            <a:r>
              <a:rPr lang="en-US" altLang="ko-KR" sz="4400" dirty="0" err="1">
                <a:solidFill>
                  <a:srgbClr val="252525"/>
                </a:solidFill>
              </a:rPr>
              <a:t>리스트</a:t>
            </a:r>
            <a:r>
              <a:rPr lang="ko-KR" altLang="en-US" sz="4400" dirty="0">
                <a:solidFill>
                  <a:srgbClr val="252525"/>
                </a:solidFill>
              </a:rPr>
              <a:t>가 뜸 </a:t>
            </a:r>
            <a:r>
              <a:rPr lang="en-US" altLang="ko-KR" sz="4400" dirty="0">
                <a:solidFill>
                  <a:srgbClr val="252525"/>
                </a:solidFill>
              </a:rPr>
              <a:t>(</a:t>
            </a:r>
            <a:r>
              <a:rPr lang="ko-KR" altLang="en-US" sz="4400" dirty="0">
                <a:solidFill>
                  <a:srgbClr val="252525"/>
                </a:solidFill>
              </a:rPr>
              <a:t>가로 배치</a:t>
            </a:r>
            <a:r>
              <a:rPr lang="en-US" altLang="ko-KR" sz="4400" dirty="0">
                <a:solidFill>
                  <a:srgbClr val="252525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/>
              <a:t>기본으로 뜨는 수업 리스트는 전체 리스트로 무료 기초 과정 수업이 최상단에 위치</a:t>
            </a:r>
            <a:r>
              <a:rPr lang="en-US" altLang="ko-KR" sz="44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400" dirty="0"/>
              <a:t>내 수업</a:t>
            </a:r>
            <a:r>
              <a:rPr lang="en-US" altLang="ko-KR" sz="4400" dirty="0"/>
              <a:t> (</a:t>
            </a:r>
            <a:r>
              <a:rPr lang="ko-KR" altLang="en-US" sz="4400" dirty="0"/>
              <a:t>수강 중인 수업 리스트 가로로 배치</a:t>
            </a:r>
            <a:r>
              <a:rPr lang="en-US" altLang="ko-KR" sz="4400" dirty="0"/>
              <a:t>)</a:t>
            </a:r>
          </a:p>
          <a:p>
            <a:r>
              <a:rPr lang="en-US" altLang="ko-KR" sz="4400" dirty="0"/>
              <a:t>    </a:t>
            </a:r>
            <a:endParaRPr lang="ko-KR" altLang="en-US" sz="4400" dirty="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C99FEB36-1504-28EC-D995-A0F5B868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498" y="3905250"/>
            <a:ext cx="5020204" cy="111673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D9FAA5-6FCC-430F-3505-C0B84632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100" y="4667250"/>
            <a:ext cx="4544569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5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957</Words>
  <Application>Microsoft Office PowerPoint</Application>
  <PresentationFormat>사용자 지정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</vt:lpstr>
      <vt:lpstr>Pretendard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Blue Orange</cp:lastModifiedBy>
  <cp:revision>63</cp:revision>
  <dcterms:created xsi:type="dcterms:W3CDTF">2006-08-16T00:00:00Z</dcterms:created>
  <dcterms:modified xsi:type="dcterms:W3CDTF">2023-01-11T08:16:12Z</dcterms:modified>
</cp:coreProperties>
</file>