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98" autoAdjust="0"/>
  </p:normalViewPr>
  <p:slideViewPr>
    <p:cSldViewPr snapToGrid="0">
      <p:cViewPr varScale="1">
        <p:scale>
          <a:sx n="80" d="100"/>
          <a:sy n="80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84AA1-99D8-4E62-8FD4-104568CC106C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5F20-F3CE-4301-A7E3-D2AB8AB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6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”</a:t>
            </a:r>
            <a:r>
              <a:rPr lang="ko-KR" altLang="en-US" dirty="0"/>
              <a:t>는 내가 왜 그런 감정을 느끼는지</a:t>
            </a:r>
            <a:r>
              <a:rPr lang="en-US" altLang="ko-KR" dirty="0"/>
              <a:t>, </a:t>
            </a:r>
            <a:r>
              <a:rPr lang="ko-KR" altLang="en-US" dirty="0"/>
              <a:t>감정의 원인에 대해서 깨닫도록 도와주는 일기 앱이다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감정의 숨은 원인을 발견하는 시간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감정의 뿌리를 찾다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나의 마음을 찾는 시간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7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트라우마 일기와 오늘의 마음 일기로 나뉜다</a:t>
            </a:r>
            <a:r>
              <a:rPr lang="en-US" altLang="ko-KR" dirty="0"/>
              <a:t>: </a:t>
            </a:r>
            <a:r>
              <a:rPr lang="ko-KR" altLang="en-US" dirty="0"/>
              <a:t>이 앱은 오늘의 일기와 트라우마 일기 중에 선택해서 작성할 수 있게 하는데</a:t>
            </a:r>
            <a:r>
              <a:rPr lang="en-US" altLang="ko-KR" dirty="0"/>
              <a:t>, </a:t>
            </a:r>
            <a:r>
              <a:rPr lang="ko-KR" altLang="en-US" dirty="0"/>
              <a:t>오늘의 감정 일기를 통해 오늘의 감정에 대해 공부하는 것은 물론 트라우마 일기를 통해 과거의 사건이 현재까지 미치는 영향에 대해서 탐색하도록 도와준다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오늘은 어떤 마음에 대해서 알아 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오늘의 마음 일기 </a:t>
            </a:r>
            <a:r>
              <a:rPr lang="en-US" altLang="ko-KR" dirty="0"/>
              <a:t>/ </a:t>
            </a:r>
            <a:r>
              <a:rPr lang="ko-KR" altLang="en-US" dirty="0"/>
              <a:t>트라우마 일기 중에 선택해서 작성할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일기를 적을 때</a:t>
            </a:r>
            <a:r>
              <a:rPr lang="en-US" altLang="ko-KR" dirty="0"/>
              <a:t>, </a:t>
            </a:r>
            <a:r>
              <a:rPr lang="ko-KR" altLang="en-US" dirty="0"/>
              <a:t>상황</a:t>
            </a:r>
            <a:r>
              <a:rPr lang="en-US" altLang="ko-KR" dirty="0"/>
              <a:t>-</a:t>
            </a:r>
            <a:r>
              <a:rPr lang="ko-KR" altLang="en-US" dirty="0"/>
              <a:t>생각</a:t>
            </a:r>
            <a:r>
              <a:rPr lang="en-US" altLang="ko-KR" dirty="0"/>
              <a:t>-</a:t>
            </a:r>
            <a:r>
              <a:rPr lang="ko-KR" altLang="en-US" dirty="0"/>
              <a:t>감정</a:t>
            </a:r>
            <a:r>
              <a:rPr lang="en-US" altLang="ko-KR" dirty="0"/>
              <a:t>-</a:t>
            </a:r>
            <a:r>
              <a:rPr lang="ko-KR" altLang="en-US" dirty="0"/>
              <a:t>회고로 나누어 적게 함으로써</a:t>
            </a:r>
            <a:r>
              <a:rPr lang="en-US" altLang="ko-KR" dirty="0"/>
              <a:t>, </a:t>
            </a:r>
            <a:r>
              <a:rPr lang="ko-KR" altLang="en-US" dirty="0"/>
              <a:t>감정의 진짜 원인인 </a:t>
            </a:r>
            <a:r>
              <a:rPr lang="en-US" altLang="ko-KR" dirty="0"/>
              <a:t>'</a:t>
            </a:r>
            <a:r>
              <a:rPr lang="ko-KR" altLang="en-US" dirty="0"/>
              <a:t>생각의 패턴</a:t>
            </a:r>
            <a:r>
              <a:rPr lang="en-US" altLang="ko-KR" dirty="0"/>
              <a:t>'</a:t>
            </a:r>
            <a:r>
              <a:rPr lang="ko-KR" altLang="en-US" dirty="0"/>
              <a:t>을 깨닫게 도와준다 </a:t>
            </a:r>
            <a:r>
              <a:rPr lang="en-US" altLang="ko-KR" dirty="0"/>
              <a:t>: </a:t>
            </a:r>
            <a:r>
              <a:rPr lang="ko-KR" altLang="en-US" dirty="0"/>
              <a:t>현재 시중에 나와 있는 대부분의 앱들은 감정을 선택하고 일기를 작성하게 하는데 그치지만</a:t>
            </a:r>
            <a:r>
              <a:rPr lang="en-US" altLang="ko-KR" dirty="0"/>
              <a:t>, </a:t>
            </a:r>
            <a:r>
              <a:rPr lang="ko-KR" altLang="en-US" dirty="0"/>
              <a:t>이 앱은 상황</a:t>
            </a:r>
            <a:r>
              <a:rPr lang="en-US" altLang="ko-KR" dirty="0"/>
              <a:t>-</a:t>
            </a:r>
            <a:r>
              <a:rPr lang="ko-KR" altLang="en-US" dirty="0"/>
              <a:t>생각</a:t>
            </a:r>
            <a:r>
              <a:rPr lang="en-US" altLang="ko-KR" dirty="0"/>
              <a:t>-</a:t>
            </a:r>
            <a:r>
              <a:rPr lang="ko-KR" altLang="en-US" dirty="0"/>
              <a:t>감정</a:t>
            </a:r>
            <a:r>
              <a:rPr lang="en-US" altLang="ko-KR" dirty="0"/>
              <a:t>-</a:t>
            </a:r>
            <a:r>
              <a:rPr lang="ko-KR" altLang="en-US" dirty="0"/>
              <a:t>회고로 나누어 작성하게 함으로써 감정의 진짜 원인에 대해 발견하도록 돕는다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일기를 상황</a:t>
            </a:r>
            <a:r>
              <a:rPr lang="en-US" altLang="ko-KR" dirty="0"/>
              <a:t>/</a:t>
            </a: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감정</a:t>
            </a:r>
            <a:r>
              <a:rPr lang="en-US" altLang="ko-KR" dirty="0"/>
              <a:t>/</a:t>
            </a:r>
            <a:r>
              <a:rPr lang="ko-KR" altLang="en-US" dirty="0"/>
              <a:t>회고로 나누어 작성해요</a:t>
            </a:r>
            <a:endParaRPr lang="en-US" altLang="ko-KR" dirty="0"/>
          </a:p>
          <a:p>
            <a:r>
              <a:rPr lang="ko-KR" altLang="en-US" dirty="0"/>
              <a:t>내가 느낀 감정의 숨은 원인을 찾을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트라우마 일기와 오늘의 마음 일기로 나뉜다</a:t>
            </a:r>
            <a:r>
              <a:rPr lang="en-US" altLang="ko-KR" dirty="0"/>
              <a:t>: </a:t>
            </a:r>
            <a:r>
              <a:rPr lang="ko-KR" altLang="en-US" dirty="0"/>
              <a:t>이 앱은 현재의 사건과 과거의 사건 중에 선택해서 작성할 수 있게 하는데</a:t>
            </a:r>
            <a:r>
              <a:rPr lang="en-US" altLang="ko-KR" dirty="0"/>
              <a:t>, </a:t>
            </a:r>
            <a:r>
              <a:rPr lang="ko-KR" altLang="en-US" dirty="0"/>
              <a:t>과거의 사건이 현재까지 미치는 영향에 대해서 탐색하도록 도와준다는 점에서 기존 앱들과 차별성이 있다</a:t>
            </a:r>
            <a:r>
              <a:rPr lang="en-US" altLang="ko-KR" dirty="0"/>
              <a:t>. </a:t>
            </a:r>
            <a:r>
              <a:rPr lang="ko-KR" altLang="en-US" dirty="0"/>
              <a:t>트라우마는 과거의 사건이 현재의 나에게 어떤 영향을 끼치고 있는지를 깨닫게 하고</a:t>
            </a:r>
            <a:r>
              <a:rPr lang="en-US" altLang="ko-KR" dirty="0"/>
              <a:t>, </a:t>
            </a:r>
            <a:r>
              <a:rPr lang="ko-KR" altLang="en-US" dirty="0"/>
              <a:t>극복하는 것을 도와주기 위해서</a:t>
            </a:r>
            <a:r>
              <a:rPr lang="en-US" altLang="ko-KR" dirty="0"/>
              <a:t>. </a:t>
            </a:r>
          </a:p>
          <a:p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트라우마 일기를 통해 스스로를 알아가며</a:t>
            </a:r>
            <a:r>
              <a:rPr lang="en-US" altLang="ko-KR" dirty="0"/>
              <a:t> </a:t>
            </a:r>
            <a:r>
              <a:rPr lang="ko-KR" altLang="en-US" dirty="0"/>
              <a:t>치유해요</a:t>
            </a:r>
            <a:br>
              <a:rPr lang="en-US" altLang="ko-KR" dirty="0"/>
            </a:br>
            <a:r>
              <a:rPr lang="ko-KR" altLang="en-US" dirty="0"/>
              <a:t>지금의 내게 끼치고 있는 영향에 대해서 생각해 보아요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3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일기를 감정별로 정렬해서 볼 수 있어서</a:t>
            </a:r>
            <a:r>
              <a:rPr lang="en-US" altLang="ko-KR" dirty="0"/>
              <a:t>, </a:t>
            </a:r>
            <a:r>
              <a:rPr lang="ko-KR" altLang="en-US" dirty="0"/>
              <a:t>내가 주로 어떤 상황에서 어떤 감정을 느끼는지 알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일기를 감정별로 묶어서 볼 수 있어요</a:t>
            </a:r>
          </a:p>
          <a:p>
            <a:r>
              <a:rPr lang="ko-KR" altLang="en-US" dirty="0"/>
              <a:t>나는 주로 어떤 상황에서 어떤 감정을 느낄까요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// </a:t>
            </a:r>
            <a:r>
              <a:rPr lang="ko-KR" altLang="en-US" dirty="0"/>
              <a:t>나는 주로 어떨 때 기쁠까요</a:t>
            </a:r>
            <a:r>
              <a:rPr lang="en-US" altLang="ko-KR" dirty="0"/>
              <a:t>? </a:t>
            </a:r>
            <a:r>
              <a:rPr lang="ko-KR" altLang="en-US" dirty="0"/>
              <a:t>어떨 때 화가 날까요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6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감정 설명서</a:t>
            </a:r>
            <a:r>
              <a:rPr lang="en-US" altLang="ko-KR" dirty="0"/>
              <a:t>: </a:t>
            </a:r>
            <a:r>
              <a:rPr lang="ko-KR" altLang="en-US" dirty="0"/>
              <a:t>일기를 적을 때</a:t>
            </a:r>
            <a:r>
              <a:rPr lang="en-US" altLang="ko-KR" dirty="0"/>
              <a:t>, </a:t>
            </a:r>
            <a:r>
              <a:rPr lang="ko-KR" altLang="en-US" dirty="0"/>
              <a:t>내가 어떤 감정을 느끼고 있는지</a:t>
            </a:r>
            <a:r>
              <a:rPr lang="en-US" altLang="ko-KR" dirty="0"/>
              <a:t>, </a:t>
            </a:r>
            <a:r>
              <a:rPr lang="ko-KR" altLang="en-US" dirty="0"/>
              <a:t>왜 느끼는지 알 수 없을 때 감정 설명서를 읽고 도움을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감정 설명서는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인간의 기본적인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가지 감정들이 무엇인지를 보여주는 로버트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플루치크의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감정의 바퀴에 근거한다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나는 왜 이런 마음이 드는 걸까요</a:t>
            </a:r>
            <a:r>
              <a:rPr lang="en-US" altLang="ko-KR"/>
              <a:t>?</a:t>
            </a:r>
            <a:endParaRPr lang="en-US" altLang="ko-KR" dirty="0"/>
          </a:p>
          <a:p>
            <a:r>
              <a:rPr lang="ko-KR" altLang="en-US" dirty="0"/>
              <a:t>인간의 기본적인 </a:t>
            </a:r>
            <a:r>
              <a:rPr lang="en-US" altLang="ko-KR" dirty="0"/>
              <a:t>8</a:t>
            </a:r>
            <a:r>
              <a:rPr lang="ko-KR" altLang="en-US" dirty="0"/>
              <a:t>가지 감정들을 설명하는 </a:t>
            </a:r>
            <a:r>
              <a:rPr lang="ko-KR" altLang="en-US" dirty="0" err="1"/>
              <a:t>플루치크의</a:t>
            </a:r>
            <a:r>
              <a:rPr lang="ko-KR" altLang="en-US" dirty="0"/>
              <a:t> 감정의 바퀴를 통해 알아 보세요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9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알람</a:t>
            </a:r>
            <a:r>
              <a:rPr lang="en-US" altLang="ko-KR" dirty="0"/>
              <a:t>: </a:t>
            </a:r>
            <a:r>
              <a:rPr lang="ko-KR" altLang="en-US" dirty="0"/>
              <a:t>하루에 한 번 울리는 알람을 통해 마음 일기 쓰기 습관을 들일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하루에 한 번</a:t>
            </a:r>
            <a:r>
              <a:rPr lang="en-US" altLang="ko-KR" dirty="0"/>
              <a:t> </a:t>
            </a:r>
            <a:r>
              <a:rPr lang="ko-KR" altLang="en-US" dirty="0"/>
              <a:t>울리는 알람을 설정해요</a:t>
            </a:r>
            <a:endParaRPr lang="en-US" altLang="ko-KR" dirty="0"/>
          </a:p>
          <a:p>
            <a:r>
              <a:rPr lang="ko-KR" altLang="en-US" dirty="0"/>
              <a:t>매일 감정 일기를 쓰는 습관을 들일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7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30C2-7905-CE42-BFD0-C94EE77F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7C3A5-7A02-4B07-99A3-558E17B3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C35E1-5276-ECAC-46CD-FDBF5C23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C77D5-A598-B31C-0211-D17A9146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412F3-30C7-53A6-EF9F-D8243DB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7FBAB-38F5-F10A-6283-46EF7BEB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B3105-F16A-C0F4-6A35-D22A9E1F8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31922-BEF1-71F7-665A-AC9CC59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3603A-B4D6-36ED-2E6C-4E9AED95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9FFA3-AF66-55C2-A3C5-EA9C62CD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4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6769C9-000C-EB6C-56AC-69DFD2A6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7F287-B5C5-E935-431E-CE0DC10A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FC161-ED70-2A55-C953-DC159A75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B4A76-1CB3-2D86-8FED-B62444B2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56CB9-7DA5-B314-7635-4D8CC356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12CF3-775C-3E75-F186-E9680665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4012D-5265-19A3-BC3A-7F1D5539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E6E10-07EB-CC21-D520-F8A8DDF6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61978-9755-6660-4C3D-16320B9B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5D0F7-8C47-AE54-0316-BC23838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0D19B-5BFA-21BD-BAA8-FA8D93AA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064EC-DD13-0CA3-762D-82644004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9353E-D000-B687-DCB4-22599C79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57E06-C895-B78D-A951-5E9A778E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F0D2C-013E-D44E-7181-F9F2CE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3D1A9-C55A-1F16-0FBC-45E8144F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6D7D6-5562-65D4-F5BE-D8A993720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F33C5-030A-4B42-81D6-07680679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0DF52-2D47-A1B8-508C-CC8E400F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01E8A-2559-BDC2-5DEE-D3D1B8AC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DD5CE-421E-1AC9-25B7-A76949E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6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A1A7D-2E8E-FB9A-490E-9988F8CC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2DE54-1F5B-EC92-302A-311D8299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B5001-7243-F34C-5AA0-4A8B510B3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8E19D-F607-3C65-D3E4-2B3C69225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154B7-1523-6C32-FD09-DEE3B5469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0C57C-3573-93DE-2190-0ECB38DB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2BC2-A87F-BB92-C064-64839087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B9969D-FBDD-206B-7FE4-BD39708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0079C-12DF-7739-32C3-79DF10D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1462F1-82D0-07D5-BCF8-FFCAF1DE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A6041-9BD9-030B-79F3-D74F7260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7CCD5-76C1-BFBC-0B46-9319A195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5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07547-A90E-DA71-A873-1AC95985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48336-B710-DD32-222C-40E06153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AC957-F9C2-39E9-7F41-B3316D5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1BD-557C-FAF0-2651-9B9C4E0C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C6BAC-5AB6-3BFD-DE26-0F7E18C0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F920F-6B32-E617-4FC6-35D40977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4E506-F7ED-4190-81CD-EC7A16C6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0D4A2-E72E-2058-2BF2-D0886C06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03E4A-F479-6F95-CCA0-75E203EB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A554A-C5CC-BF96-210F-E0BE4579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B13FE5-4D0D-C409-2ACA-7357EF425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679C7-2FA0-6949-7D2F-0DA661B4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2632F-58B5-7E39-764B-EFBA80DF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1EF68-E478-32EB-AF55-907660AF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9F25F-9B3F-5335-D628-6A85490C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598A4-BE03-5D1E-B30F-C1ACDDBB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45C61-DC4B-80D9-DA40-17C96815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3EB1A-89EA-9B26-D249-4C02BAE40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28BE7-7660-02F7-53C1-69ED9680B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6CB3D-8821-BE28-5990-0CC8930E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3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15590B-3810-A76A-39BD-2262AED2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07" y="-65314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60E2D-341F-17AE-DC7A-98AE9A86B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36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423F20-2A1B-25AB-2642-310510F0C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1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76B61-FF34-33BC-ACBA-1C94603A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79" y="0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07D4CA-8831-E275-083A-C63988BD5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8C46B3-B62F-1DB7-B0B3-AB9696E0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9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4C8525-FCCA-5C0B-DEA5-2661BD66D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36" y="0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67BB7-5D92-D739-BFE5-6F2C09320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943BCB-594B-D0B3-D75E-F8727C837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82AA54-C5D6-B8A6-66C4-6D846CB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424</Words>
  <Application>Microsoft Office PowerPoint</Application>
  <PresentationFormat>와이드스크린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 Orange</dc:creator>
  <cp:lastModifiedBy>Blue Orange</cp:lastModifiedBy>
  <cp:revision>7</cp:revision>
  <dcterms:created xsi:type="dcterms:W3CDTF">2022-12-28T18:33:59Z</dcterms:created>
  <dcterms:modified xsi:type="dcterms:W3CDTF">2022-12-28T19:13:24Z</dcterms:modified>
</cp:coreProperties>
</file>