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/>
      <dgm:spPr/>
      <dgm:t>
        <a:bodyPr/>
        <a:lstStyle/>
        <a:p>
          <a:pPr latinLnBrk="1"/>
          <a:r>
            <a:rPr lang="en-US" altLang="ko-KR" b="1" dirty="0"/>
            <a:t>:</a:t>
          </a:r>
          <a:r>
            <a:rPr lang="en-US" altLang="ko-KR" b="1" dirty="0" err="1"/>
            <a:t>ui</a:t>
          </a:r>
          <a:r>
            <a:rPr lang="en-US" altLang="ko-KR" b="1" dirty="0"/>
            <a:t> (Android Library)</a:t>
          </a:r>
          <a:br>
            <a:rPr lang="en-US" altLang="ko-KR" dirty="0"/>
          </a:br>
          <a:r>
            <a:rPr lang="en-US" altLang="ko-KR" dirty="0"/>
            <a:t>(UI,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846C3A45-E6C0-4E8A-BD89-19D2B988F293}" type="par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B20A29DA-DF20-47B9-ABE4-CD2049B415FA}">
      <dgm:prSet phldrT="[텍스트]"/>
      <dgm:spPr/>
      <dgm:t>
        <a:bodyPr/>
        <a:lstStyle/>
        <a:p>
          <a:pPr latinLnBrk="1"/>
          <a:r>
            <a:rPr lang="en-US" altLang="ko-KR" b="1" dirty="0"/>
            <a:t>:domain (Kotlin Library)</a:t>
          </a:r>
          <a:br>
            <a:rPr lang="en-US" altLang="ko-KR" b="1" dirty="0"/>
          </a:br>
          <a:r>
            <a:rPr lang="en-US" altLang="ko-KR" b="0" dirty="0"/>
            <a:t>(</a:t>
          </a:r>
          <a:r>
            <a:rPr lang="en-US" altLang="ko-KR" b="0" dirty="0" err="1"/>
            <a:t>Usecases</a:t>
          </a:r>
          <a:r>
            <a:rPr lang="en-US" altLang="ko-KR" b="0" dirty="0"/>
            <a:t>, </a:t>
          </a:r>
          <a:r>
            <a:rPr lang="en-US" altLang="ko-KR" b="0" dirty="0" err="1"/>
            <a:t>repositoryInterfaces</a:t>
          </a:r>
          <a:r>
            <a:rPr lang="en-US" altLang="ko-KR" b="0" dirty="0"/>
            <a:t>)</a:t>
          </a:r>
          <a:endParaRPr lang="ko-KR" altLang="en-US" b="0" dirty="0"/>
        </a:p>
      </dgm:t>
    </dgm:pt>
    <dgm:pt modelId="{23CABE87-401F-47BD-88AB-A59167F55C78}" type="parTrans" cxnId="{311D29FD-4931-45BC-A36D-2D3375E11FF3}">
      <dgm:prSet/>
      <dgm:spPr/>
      <dgm:t>
        <a:bodyPr/>
        <a:lstStyle/>
        <a:p>
          <a:pPr latinLnBrk="1"/>
          <a:endParaRPr lang="ko-KR" altLang="en-US"/>
        </a:p>
      </dgm:t>
    </dgm:pt>
    <dgm:pt modelId="{12387ABD-82F8-445F-84C0-428EE11FAFCD}" type="sibTrans" cxnId="{311D29FD-4931-45BC-A36D-2D3375E11FF3}">
      <dgm:prSet/>
      <dgm:spPr/>
      <dgm:t>
        <a:bodyPr/>
        <a:lstStyle/>
        <a:p>
          <a:pPr latinLnBrk="1"/>
          <a:endParaRPr lang="ko-KR" altLang="en-US"/>
        </a:p>
      </dgm:t>
    </dgm:pt>
    <dgm:pt modelId="{52428C89-F15D-441C-B987-7F1FCC90B406}">
      <dgm:prSet phldrT="[텍스트]"/>
      <dgm:spPr/>
      <dgm:t>
        <a:bodyPr/>
        <a:lstStyle/>
        <a:p>
          <a:pPr latinLnBrk="1"/>
          <a:r>
            <a:rPr lang="en-US" altLang="ko-KR" b="1" dirty="0"/>
            <a:t>:data (Android Library)</a:t>
          </a:r>
          <a:br>
            <a:rPr lang="en-US" altLang="ko-KR" dirty="0"/>
          </a:br>
          <a:r>
            <a:rPr lang="en-US" altLang="ko-KR" dirty="0"/>
            <a:t>(</a:t>
          </a:r>
          <a:r>
            <a:rPr lang="en-US" altLang="ko-KR" dirty="0" err="1"/>
            <a:t>RepositoriesImpl</a:t>
          </a:r>
          <a:r>
            <a:rPr lang="en-US" altLang="ko-KR" dirty="0"/>
            <a:t>, data sources, models, retrofit </a:t>
          </a:r>
          <a:r>
            <a:rPr lang="en-US" altLang="ko-KR" dirty="0" err="1"/>
            <a:t>api</a:t>
          </a:r>
          <a:r>
            <a:rPr lang="en-US" altLang="ko-KR" dirty="0"/>
            <a:t> interfaces)</a:t>
          </a:r>
          <a:endParaRPr lang="ko-KR" altLang="en-US" dirty="0"/>
        </a:p>
      </dgm:t>
    </dgm:pt>
    <dgm:pt modelId="{0FF22A86-4B06-48E8-BDCB-02A68A49E7FB}" type="parTrans" cxnId="{F0C80713-5A6A-4F33-8E45-006BCE4D0E20}">
      <dgm:prSet/>
      <dgm:spPr/>
      <dgm:t>
        <a:bodyPr/>
        <a:lstStyle/>
        <a:p>
          <a:pPr latinLnBrk="1"/>
          <a:endParaRPr lang="ko-KR" altLang="en-US"/>
        </a:p>
      </dgm:t>
    </dgm:pt>
    <dgm:pt modelId="{173D4B96-B4C0-4255-8FD4-6105FEF665FD}" type="sibTrans" cxnId="{F0C80713-5A6A-4F33-8E45-006BCE4D0E20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/>
      <dgm:spPr/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1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Modules)</a:t>
          </a:r>
          <a:endParaRPr lang="ko-KR" altLang="en-US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A5108CE0-2C1B-4C87-B35F-A4155A76FB71}" type="pres">
      <dgm:prSet presAssocID="{846C3A45-E6C0-4E8A-BD89-19D2B988F293}" presName="Name10" presStyleLbl="parChTrans1D2" presStyleIdx="0" presStyleCnt="1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0" presStyleCnt="1"/>
      <dgm:spPr/>
    </dgm:pt>
    <dgm:pt modelId="{29FE98D2-D78B-4968-8E8F-E1749CE54015}" type="pres">
      <dgm:prSet presAssocID="{319A3538-50A2-4132-AC6F-8753D8B10D4E}" presName="text2" presStyleLbl="fgAcc2" presStyleIdx="0" presStyleCnt="1" custScaleX="317415" custScaleY="124028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3A34AC6B-9F94-4A2F-AF1C-762AEEF6FDA7}" type="pres">
      <dgm:prSet presAssocID="{23CABE87-401F-47BD-88AB-A59167F55C78}" presName="Name17" presStyleLbl="parChTrans1D3" presStyleIdx="0" presStyleCnt="1"/>
      <dgm:spPr/>
    </dgm:pt>
    <dgm:pt modelId="{464BD3EC-DD94-4668-872B-5B15FAF38027}" type="pres">
      <dgm:prSet presAssocID="{B20A29DA-DF20-47B9-ABE4-CD2049B415FA}" presName="hierRoot3" presStyleCnt="0"/>
      <dgm:spPr/>
    </dgm:pt>
    <dgm:pt modelId="{5B6FF65F-F411-474A-87C3-BF811ED5C983}" type="pres">
      <dgm:prSet presAssocID="{B20A29DA-DF20-47B9-ABE4-CD2049B415FA}" presName="composite3" presStyleCnt="0"/>
      <dgm:spPr/>
    </dgm:pt>
    <dgm:pt modelId="{D0C2A7E5-4DED-4CCD-A990-DEB18F352623}" type="pres">
      <dgm:prSet presAssocID="{B20A29DA-DF20-47B9-ABE4-CD2049B415FA}" presName="background3" presStyleLbl="node3" presStyleIdx="0" presStyleCnt="1"/>
      <dgm:spPr/>
    </dgm:pt>
    <dgm:pt modelId="{D092C1C9-865D-46D1-A149-925B6DAD6D1D}" type="pres">
      <dgm:prSet presAssocID="{B20A29DA-DF20-47B9-ABE4-CD2049B415FA}" presName="text3" presStyleLbl="fgAcc3" presStyleIdx="0" presStyleCnt="1" custScaleX="317415" custScaleY="124028">
        <dgm:presLayoutVars>
          <dgm:chPref val="3"/>
        </dgm:presLayoutVars>
      </dgm:prSet>
      <dgm:spPr/>
    </dgm:pt>
    <dgm:pt modelId="{1D2ABF83-8DC9-40D8-88A5-BCFD4EDB98F9}" type="pres">
      <dgm:prSet presAssocID="{B20A29DA-DF20-47B9-ABE4-CD2049B415FA}" presName="hierChild4" presStyleCnt="0"/>
      <dgm:spPr/>
    </dgm:pt>
    <dgm:pt modelId="{2D3E0B1A-34E4-444A-95F5-CD7520971B04}" type="pres">
      <dgm:prSet presAssocID="{0FF22A86-4B06-48E8-BDCB-02A68A49E7FB}" presName="Name23" presStyleLbl="parChTrans1D4" presStyleIdx="0" presStyleCnt="1"/>
      <dgm:spPr/>
    </dgm:pt>
    <dgm:pt modelId="{A3F7281F-B10F-42CC-98CD-EECC5C6C2E78}" type="pres">
      <dgm:prSet presAssocID="{52428C89-F15D-441C-B987-7F1FCC90B406}" presName="hierRoot4" presStyleCnt="0"/>
      <dgm:spPr/>
    </dgm:pt>
    <dgm:pt modelId="{2E888A34-AD12-44C3-A7DB-B8B2ED4ACDB7}" type="pres">
      <dgm:prSet presAssocID="{52428C89-F15D-441C-B987-7F1FCC90B406}" presName="composite4" presStyleCnt="0"/>
      <dgm:spPr/>
    </dgm:pt>
    <dgm:pt modelId="{A75E815E-A1C2-4131-A0E5-AEA5207D2419}" type="pres">
      <dgm:prSet presAssocID="{52428C89-F15D-441C-B987-7F1FCC90B406}" presName="background4" presStyleLbl="node4" presStyleIdx="0" presStyleCnt="1"/>
      <dgm:spPr/>
    </dgm:pt>
    <dgm:pt modelId="{D57FDE70-2A08-4293-8010-2AFF335D2BA0}" type="pres">
      <dgm:prSet presAssocID="{52428C89-F15D-441C-B987-7F1FCC90B406}" presName="text4" presStyleLbl="fgAcc4" presStyleIdx="0" presStyleCnt="1" custScaleX="317415" custScaleY="124028">
        <dgm:presLayoutVars>
          <dgm:chPref val="3"/>
        </dgm:presLayoutVars>
      </dgm:prSet>
      <dgm:spPr/>
    </dgm:pt>
    <dgm:pt modelId="{24D9CCC3-F6F3-4439-BDB5-F4E5663834F2}" type="pres">
      <dgm:prSet presAssocID="{52428C89-F15D-441C-B987-7F1FCC90B406}" presName="hierChild5" presStyleCnt="0"/>
      <dgm:spPr/>
    </dgm:pt>
  </dgm:ptLst>
  <dgm:cxnLst>
    <dgm:cxn modelId="{50FE7010-58AF-4BC0-A285-E53019C3D20B}" type="presOf" srcId="{23CABE87-401F-47BD-88AB-A59167F55C78}" destId="{3A34AC6B-9F94-4A2F-AF1C-762AEEF6FDA7}" srcOrd="0" destOrd="0" presId="urn:microsoft.com/office/officeart/2005/8/layout/hierarchy1"/>
    <dgm:cxn modelId="{F0C80713-5A6A-4F33-8E45-006BCE4D0E20}" srcId="{B20A29DA-DF20-47B9-ABE4-CD2049B415FA}" destId="{52428C89-F15D-441C-B987-7F1FCC90B406}" srcOrd="0" destOrd="0" parTransId="{0FF22A86-4B06-48E8-BDCB-02A68A49E7FB}" sibTransId="{173D4B96-B4C0-4255-8FD4-6105FEF665FD}"/>
    <dgm:cxn modelId="{35EC0F17-A8ED-4974-AE09-19311F4C8E84}" type="presOf" srcId="{846C3A45-E6C0-4E8A-BD89-19D2B988F293}" destId="{A5108CE0-2C1B-4C87-B35F-A4155A76FB71}" srcOrd="0" destOrd="0" presId="urn:microsoft.com/office/officeart/2005/8/layout/hierarchy1"/>
    <dgm:cxn modelId="{A54BE32E-0B68-4CE9-8949-E62A96CB73DA}" type="presOf" srcId="{B20A29DA-DF20-47B9-ABE4-CD2049B415FA}" destId="{D092C1C9-865D-46D1-A149-925B6DAD6D1D}" srcOrd="0" destOrd="0" presId="urn:microsoft.com/office/officeart/2005/8/layout/hierarchy1"/>
    <dgm:cxn modelId="{2B794534-4C95-4CE9-91C6-BB81122FEE0D}" type="presOf" srcId="{0FF22A86-4B06-48E8-BDCB-02A68A49E7FB}" destId="{2D3E0B1A-34E4-444A-95F5-CD7520971B04}" srcOrd="0" destOrd="0" presId="urn:microsoft.com/office/officeart/2005/8/layout/hierarchy1"/>
    <dgm:cxn modelId="{30140B3E-C404-4C05-B13F-D7B78F4AC6A4}" srcId="{E4F250E2-CB35-409D-A50C-E7DB38A32374}" destId="{319A3538-50A2-4132-AC6F-8753D8B10D4E}" srcOrd="0" destOrd="0" parTransId="{846C3A45-E6C0-4E8A-BD89-19D2B988F293}" sibTransId="{1FBF1FB7-B399-40BF-A63D-2F8B6D4CB1DF}"/>
    <dgm:cxn modelId="{45A2395D-0734-4CA5-956F-BED75E4DF635}" type="presOf" srcId="{319A3538-50A2-4132-AC6F-8753D8B10D4E}" destId="{29FE98D2-D78B-4968-8E8F-E1749CE54015}" srcOrd="0" destOrd="0" presId="urn:microsoft.com/office/officeart/2005/8/layout/hierarchy1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F901E4F6-5354-45CA-86F2-E2117D1E7D5C}" type="presOf" srcId="{52428C89-F15D-441C-B987-7F1FCC90B406}" destId="{D57FDE70-2A08-4293-8010-2AFF335D2BA0}" srcOrd="0" destOrd="0" presId="urn:microsoft.com/office/officeart/2005/8/layout/hierarchy1"/>
    <dgm:cxn modelId="{311D29FD-4931-45BC-A36D-2D3375E11FF3}" srcId="{319A3538-50A2-4132-AC6F-8753D8B10D4E}" destId="{B20A29DA-DF20-47B9-ABE4-CD2049B415FA}" srcOrd="0" destOrd="0" parTransId="{23CABE87-401F-47BD-88AB-A59167F55C78}" sibTransId="{12387ABD-82F8-445F-84C0-428EE11FAFCD}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F4092734-E4A8-4B2F-99E6-B712EFCCEDBA}" type="presParOf" srcId="{BFEBC183-8387-40D7-BCB5-5A349FD83C0E}" destId="{A5108CE0-2C1B-4C87-B35F-A4155A76FB71}" srcOrd="0" destOrd="0" presId="urn:microsoft.com/office/officeart/2005/8/layout/hierarchy1"/>
    <dgm:cxn modelId="{BEB67833-DBB6-464B-A582-65B7587D3C82}" type="presParOf" srcId="{BFEBC183-8387-40D7-BCB5-5A349FD83C0E}" destId="{780C46AD-55B6-479F-81A4-95BC2C427BF6}" srcOrd="1" destOrd="0" presId="urn:microsoft.com/office/officeart/2005/8/layout/hierarchy1"/>
    <dgm:cxn modelId="{601FA4B9-178C-4268-BEE1-F075BA761469}" type="presParOf" srcId="{780C46AD-55B6-479F-81A4-95BC2C427BF6}" destId="{92428795-F529-4A3E-AD85-1DACA6ACB31A}" srcOrd="0" destOrd="0" presId="urn:microsoft.com/office/officeart/2005/8/layout/hierarchy1"/>
    <dgm:cxn modelId="{CE1FC332-DC10-4E82-8CE1-B54E139BE569}" type="presParOf" srcId="{92428795-F529-4A3E-AD85-1DACA6ACB31A}" destId="{19F0D0D2-EA79-4D71-BB33-12B928BB7083}" srcOrd="0" destOrd="0" presId="urn:microsoft.com/office/officeart/2005/8/layout/hierarchy1"/>
    <dgm:cxn modelId="{BBE9CF49-9BB8-47E9-8956-9DACDB4B69D2}" type="presParOf" srcId="{92428795-F529-4A3E-AD85-1DACA6ACB31A}" destId="{29FE98D2-D78B-4968-8E8F-E1749CE54015}" srcOrd="1" destOrd="0" presId="urn:microsoft.com/office/officeart/2005/8/layout/hierarchy1"/>
    <dgm:cxn modelId="{8FB52FA2-8923-46DA-B718-88830083E2AE}" type="presParOf" srcId="{780C46AD-55B6-479F-81A4-95BC2C427BF6}" destId="{AE9D7491-9501-44B0-B8A8-1DF6355E1358}" srcOrd="1" destOrd="0" presId="urn:microsoft.com/office/officeart/2005/8/layout/hierarchy1"/>
    <dgm:cxn modelId="{2B7A4371-EBC1-4794-B32D-0A8179CBE492}" type="presParOf" srcId="{AE9D7491-9501-44B0-B8A8-1DF6355E1358}" destId="{3A34AC6B-9F94-4A2F-AF1C-762AEEF6FDA7}" srcOrd="0" destOrd="0" presId="urn:microsoft.com/office/officeart/2005/8/layout/hierarchy1"/>
    <dgm:cxn modelId="{8EC24833-228B-4D3D-8BDD-FE5D5E39FCA2}" type="presParOf" srcId="{AE9D7491-9501-44B0-B8A8-1DF6355E1358}" destId="{464BD3EC-DD94-4668-872B-5B15FAF38027}" srcOrd="1" destOrd="0" presId="urn:microsoft.com/office/officeart/2005/8/layout/hierarchy1"/>
    <dgm:cxn modelId="{637C188F-C6CD-49FE-8D2E-1055E5E33F5E}" type="presParOf" srcId="{464BD3EC-DD94-4668-872B-5B15FAF38027}" destId="{5B6FF65F-F411-474A-87C3-BF811ED5C983}" srcOrd="0" destOrd="0" presId="urn:microsoft.com/office/officeart/2005/8/layout/hierarchy1"/>
    <dgm:cxn modelId="{4D00978F-A372-4980-AE3B-074C35AECACD}" type="presParOf" srcId="{5B6FF65F-F411-474A-87C3-BF811ED5C983}" destId="{D0C2A7E5-4DED-4CCD-A990-DEB18F352623}" srcOrd="0" destOrd="0" presId="urn:microsoft.com/office/officeart/2005/8/layout/hierarchy1"/>
    <dgm:cxn modelId="{8828A6BD-D58F-46B9-81EE-2849C9822DC0}" type="presParOf" srcId="{5B6FF65F-F411-474A-87C3-BF811ED5C983}" destId="{D092C1C9-865D-46D1-A149-925B6DAD6D1D}" srcOrd="1" destOrd="0" presId="urn:microsoft.com/office/officeart/2005/8/layout/hierarchy1"/>
    <dgm:cxn modelId="{6634F8B4-BD8C-4FBF-A539-447E9CC26E24}" type="presParOf" srcId="{464BD3EC-DD94-4668-872B-5B15FAF38027}" destId="{1D2ABF83-8DC9-40D8-88A5-BCFD4EDB98F9}" srcOrd="1" destOrd="0" presId="urn:microsoft.com/office/officeart/2005/8/layout/hierarchy1"/>
    <dgm:cxn modelId="{BE275EDC-B433-4DDF-B1E2-221AC85B3029}" type="presParOf" srcId="{1D2ABF83-8DC9-40D8-88A5-BCFD4EDB98F9}" destId="{2D3E0B1A-34E4-444A-95F5-CD7520971B04}" srcOrd="0" destOrd="0" presId="urn:microsoft.com/office/officeart/2005/8/layout/hierarchy1"/>
    <dgm:cxn modelId="{5DF22438-6E0A-4F6A-8394-193DC1963DED}" type="presParOf" srcId="{1D2ABF83-8DC9-40D8-88A5-BCFD4EDB98F9}" destId="{A3F7281F-B10F-42CC-98CD-EECC5C6C2E78}" srcOrd="1" destOrd="0" presId="urn:microsoft.com/office/officeart/2005/8/layout/hierarchy1"/>
    <dgm:cxn modelId="{5F8599E6-09D9-4BA6-AF99-700C0BF8DD9A}" type="presParOf" srcId="{A3F7281F-B10F-42CC-98CD-EECC5C6C2E78}" destId="{2E888A34-AD12-44C3-A7DB-B8B2ED4ACDB7}" srcOrd="0" destOrd="0" presId="urn:microsoft.com/office/officeart/2005/8/layout/hierarchy1"/>
    <dgm:cxn modelId="{5E212A83-8185-4446-9C6D-47283EFD4035}" type="presParOf" srcId="{2E888A34-AD12-44C3-A7DB-B8B2ED4ACDB7}" destId="{A75E815E-A1C2-4131-A0E5-AEA5207D2419}" srcOrd="0" destOrd="0" presId="urn:microsoft.com/office/officeart/2005/8/layout/hierarchy1"/>
    <dgm:cxn modelId="{59466A4F-0F29-46FC-A8E5-8E35701163C6}" type="presParOf" srcId="{2E888A34-AD12-44C3-A7DB-B8B2ED4ACDB7}" destId="{D57FDE70-2A08-4293-8010-2AFF335D2BA0}" srcOrd="1" destOrd="0" presId="urn:microsoft.com/office/officeart/2005/8/layout/hierarchy1"/>
    <dgm:cxn modelId="{465EB918-A0C8-4022-A78B-A54521B164B4}" type="presParOf" srcId="{A3F7281F-B10F-42CC-98CD-EECC5C6C2E78}" destId="{24D9CCC3-F6F3-4439-BDB5-F4E5663834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E0B1A-34E4-444A-95F5-CD7520971B04}">
      <dsp:nvSpPr>
        <dsp:cNvPr id="0" name=""/>
        <dsp:cNvSpPr/>
      </dsp:nvSpPr>
      <dsp:spPr>
        <a:xfrm>
          <a:off x="2786908" y="4414570"/>
          <a:ext cx="91440" cy="4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AC6B-9F94-4A2F-AF1C-762AEEF6FDA7}">
      <dsp:nvSpPr>
        <dsp:cNvPr id="0" name=""/>
        <dsp:cNvSpPr/>
      </dsp:nvSpPr>
      <dsp:spPr>
        <a:xfrm>
          <a:off x="2786908" y="2797763"/>
          <a:ext cx="91440" cy="4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786908" y="1180955"/>
          <a:ext cx="91440" cy="4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453206" y="179"/>
          <a:ext cx="4758844" cy="1180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619789" y="158433"/>
          <a:ext cx="4758844" cy="1180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:app (Application Module)</a:t>
          </a:r>
          <a:br>
            <a:rPr lang="en-US" altLang="ko-KR" sz="1600" b="1" kern="1200" dirty="0"/>
          </a:br>
          <a:r>
            <a:rPr lang="en-US" altLang="ko-KR" sz="1600" b="0" kern="1200" dirty="0"/>
            <a:t>(Manifest, </a:t>
          </a:r>
          <a:r>
            <a:rPr lang="en-US" altLang="ko-KR" sz="1600" b="0" kern="1200" dirty="0" err="1"/>
            <a:t>HiltApplication</a:t>
          </a:r>
          <a:r>
            <a:rPr lang="en-US" altLang="ko-KR" sz="1600" b="0" kern="1200" dirty="0"/>
            <a:t>, Hilt Modules)</a:t>
          </a:r>
          <a:endParaRPr lang="ko-KR" altLang="en-US" sz="1600" b="1" kern="1200" dirty="0"/>
        </a:p>
      </dsp:txBody>
      <dsp:txXfrm>
        <a:off x="654373" y="193017"/>
        <a:ext cx="4689676" cy="1111607"/>
      </dsp:txXfrm>
    </dsp:sp>
    <dsp:sp modelId="{19F0D0D2-EA79-4D71-BB33-12B928BB7083}">
      <dsp:nvSpPr>
        <dsp:cNvPr id="0" name=""/>
        <dsp:cNvSpPr/>
      </dsp:nvSpPr>
      <dsp:spPr>
        <a:xfrm>
          <a:off x="453206" y="1616987"/>
          <a:ext cx="4758844" cy="1180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619789" y="1775241"/>
          <a:ext cx="4758844" cy="1180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</a:t>
          </a:r>
          <a:r>
            <a:rPr lang="en-US" altLang="ko-KR" sz="1600" b="1" kern="1200" dirty="0" err="1"/>
            <a:t>ui</a:t>
          </a:r>
          <a:r>
            <a:rPr lang="en-US" altLang="ko-KR" sz="1600" b="1" kern="1200" dirty="0"/>
            <a:t> (Android Library)</a:t>
          </a:r>
          <a:br>
            <a:rPr lang="en-US" altLang="ko-KR" sz="1600" kern="1200" dirty="0"/>
          </a:br>
          <a:r>
            <a:rPr lang="en-US" altLang="ko-KR" sz="1600" kern="1200" dirty="0"/>
            <a:t>(UI, </a:t>
          </a:r>
          <a:r>
            <a:rPr lang="en-US" altLang="ko-KR" sz="1600" kern="1200" dirty="0" err="1"/>
            <a:t>viewModels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654373" y="1809825"/>
        <a:ext cx="4689676" cy="1111607"/>
      </dsp:txXfrm>
    </dsp:sp>
    <dsp:sp modelId="{D0C2A7E5-4DED-4CCD-A990-DEB18F352623}">
      <dsp:nvSpPr>
        <dsp:cNvPr id="0" name=""/>
        <dsp:cNvSpPr/>
      </dsp:nvSpPr>
      <dsp:spPr>
        <a:xfrm>
          <a:off x="453206" y="3233794"/>
          <a:ext cx="4758844" cy="1180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2C1C9-865D-46D1-A149-925B6DAD6D1D}">
      <dsp:nvSpPr>
        <dsp:cNvPr id="0" name=""/>
        <dsp:cNvSpPr/>
      </dsp:nvSpPr>
      <dsp:spPr>
        <a:xfrm>
          <a:off x="619789" y="3392048"/>
          <a:ext cx="4758844" cy="1180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:domain (Kotlin Library)</a:t>
          </a:r>
          <a:br>
            <a:rPr lang="en-US" altLang="ko-KR" sz="1600" b="1" kern="1200" dirty="0"/>
          </a:br>
          <a:r>
            <a:rPr lang="en-US" altLang="ko-KR" sz="1600" b="0" kern="1200" dirty="0"/>
            <a:t>(</a:t>
          </a:r>
          <a:r>
            <a:rPr lang="en-US" altLang="ko-KR" sz="1600" b="0" kern="1200" dirty="0" err="1"/>
            <a:t>Usecases</a:t>
          </a:r>
          <a:r>
            <a:rPr lang="en-US" altLang="ko-KR" sz="1600" b="0" kern="1200" dirty="0"/>
            <a:t>, </a:t>
          </a:r>
          <a:r>
            <a:rPr lang="en-US" altLang="ko-KR" sz="1600" b="0" kern="1200" dirty="0" err="1"/>
            <a:t>repositoryInterfaces</a:t>
          </a:r>
          <a:r>
            <a:rPr lang="en-US" altLang="ko-KR" sz="1600" b="0" kern="1200" dirty="0"/>
            <a:t>)</a:t>
          </a:r>
          <a:endParaRPr lang="ko-KR" altLang="en-US" sz="1600" b="0" kern="1200" dirty="0"/>
        </a:p>
      </dsp:txBody>
      <dsp:txXfrm>
        <a:off x="654373" y="3426632"/>
        <a:ext cx="4689676" cy="1111607"/>
      </dsp:txXfrm>
    </dsp:sp>
    <dsp:sp modelId="{A75E815E-A1C2-4131-A0E5-AEA5207D2419}">
      <dsp:nvSpPr>
        <dsp:cNvPr id="0" name=""/>
        <dsp:cNvSpPr/>
      </dsp:nvSpPr>
      <dsp:spPr>
        <a:xfrm>
          <a:off x="453206" y="4850602"/>
          <a:ext cx="4758844" cy="1180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FDE70-2A08-4293-8010-2AFF335D2BA0}">
      <dsp:nvSpPr>
        <dsp:cNvPr id="0" name=""/>
        <dsp:cNvSpPr/>
      </dsp:nvSpPr>
      <dsp:spPr>
        <a:xfrm>
          <a:off x="619789" y="5008856"/>
          <a:ext cx="4758844" cy="1180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:data (Android Library)</a:t>
          </a:r>
          <a:br>
            <a:rPr lang="en-US" altLang="ko-KR" sz="1600" kern="1200" dirty="0"/>
          </a:br>
          <a:r>
            <a:rPr lang="en-US" altLang="ko-KR" sz="1600" kern="1200" dirty="0"/>
            <a:t>(</a:t>
          </a:r>
          <a:r>
            <a:rPr lang="en-US" altLang="ko-KR" sz="1600" kern="1200" dirty="0" err="1"/>
            <a:t>RepositoriesImpl</a:t>
          </a:r>
          <a:r>
            <a:rPr lang="en-US" altLang="ko-KR" sz="1600" kern="1200" dirty="0"/>
            <a:t>, data sources, models, retrofit </a:t>
          </a:r>
          <a:r>
            <a:rPr lang="en-US" altLang="ko-KR" sz="1600" kern="1200" dirty="0" err="1"/>
            <a:t>api</a:t>
          </a:r>
          <a:r>
            <a:rPr lang="en-US" altLang="ko-KR" sz="1600" kern="1200" dirty="0"/>
            <a:t> interfaces)</a:t>
          </a:r>
          <a:endParaRPr lang="ko-KR" altLang="en-US" sz="1600" kern="1200" dirty="0"/>
        </a:p>
      </dsp:txBody>
      <dsp:txXfrm>
        <a:off x="654373" y="5043440"/>
        <a:ext cx="4689676" cy="1111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D070BA5-578A-FFD8-54F0-EDD6538BE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828492"/>
              </p:ext>
            </p:extLst>
          </p:nvPr>
        </p:nvGraphicFramePr>
        <p:xfrm>
          <a:off x="6360160" y="334094"/>
          <a:ext cx="5831840" cy="618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548640" y="566928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1026</Words>
  <Application>Microsoft Office PowerPoint</Application>
  <PresentationFormat>와이드스크린</PresentationFormat>
  <Paragraphs>99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16</cp:revision>
  <dcterms:created xsi:type="dcterms:W3CDTF">2023-06-08T17:36:08Z</dcterms:created>
  <dcterms:modified xsi:type="dcterms:W3CDTF">2023-06-12T07:17:02Z</dcterms:modified>
</cp:coreProperties>
</file>