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61" r:id="rId4"/>
    <p:sldId id="280" r:id="rId5"/>
    <p:sldId id="259" r:id="rId6"/>
    <p:sldId id="258" r:id="rId7"/>
    <p:sldId id="262" r:id="rId8"/>
    <p:sldId id="263" r:id="rId9"/>
    <p:sldId id="265" r:id="rId10"/>
    <p:sldId id="266" r:id="rId11"/>
    <p:sldId id="274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3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지연" initials="서지" lastIdx="1" clrIdx="0">
    <p:extLst>
      <p:ext uri="{19B8F6BF-5375-455C-9EA6-DF929625EA0E}">
        <p15:presenceInfo xmlns:p15="http://schemas.microsoft.com/office/powerpoint/2012/main" userId="47f0fffc3e5087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3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4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4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EA108C-70F4-402F-87C3-FD0A71E7166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BDAADC-1B38-4F7D-ADCD-1E000651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60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C223-92B1-1A94-8A96-6640EF03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030"/>
            <a:ext cx="9144000" cy="2387600"/>
          </a:xfrm>
        </p:spPr>
        <p:txBody>
          <a:bodyPr/>
          <a:lstStyle/>
          <a:p>
            <a:r>
              <a:rPr lang="ko-KR" altLang="en-US" dirty="0"/>
              <a:t>나의 마음 일지</a:t>
            </a:r>
          </a:p>
        </p:txBody>
      </p:sp>
    </p:spTree>
    <p:extLst>
      <p:ext uri="{BB962C8B-B14F-4D97-AF65-F5344CB8AC3E}">
        <p14:creationId xmlns:p14="http://schemas.microsoft.com/office/powerpoint/2010/main" val="7850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마음기록 선택 페이지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좀 더 예쁘게 바꾸기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FA2E1-B1EA-EE8E-02C7-0B79BADC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12" y="0"/>
            <a:ext cx="3956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5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69BE0-313A-B69A-5B80-D57D8E5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621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따끈따근한</a:t>
            </a:r>
            <a:r>
              <a:rPr lang="ko-KR" altLang="en-US" dirty="0"/>
              <a:t> 마음 선택 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BBA68-8636-7EE7-D9E3-D44BA116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381374"/>
            <a:ext cx="10515600" cy="1130301"/>
          </a:xfrm>
        </p:spPr>
        <p:txBody>
          <a:bodyPr>
            <a:normAutofit/>
          </a:bodyPr>
          <a:lstStyle/>
          <a:p>
            <a:r>
              <a:rPr lang="ko-KR" altLang="en-US" dirty="0"/>
              <a:t>감정 </a:t>
            </a:r>
            <a:r>
              <a:rPr lang="en-US" altLang="ko-KR" dirty="0"/>
              <a:t>-&gt; </a:t>
            </a:r>
            <a:r>
              <a:rPr lang="ko-KR" altLang="en-US" dirty="0"/>
              <a:t>상황 </a:t>
            </a:r>
            <a:r>
              <a:rPr lang="en-US" altLang="ko-KR" dirty="0"/>
              <a:t>-&gt; </a:t>
            </a:r>
            <a:r>
              <a:rPr lang="ko-KR" altLang="en-US" dirty="0"/>
              <a:t>생각 </a:t>
            </a:r>
            <a:r>
              <a:rPr lang="en-US" altLang="ko-KR" dirty="0"/>
              <a:t>-&gt; </a:t>
            </a:r>
            <a:r>
              <a:rPr lang="ko-KR" altLang="en-US" dirty="0"/>
              <a:t>회고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나의 마음 일지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결과 저장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최근에 느낀 감정의 경우 감정의 강도가 짙을 가능성이 크기 때문에</a:t>
            </a:r>
            <a:r>
              <a:rPr lang="en-US" altLang="ko-KR" dirty="0"/>
              <a:t>,</a:t>
            </a:r>
            <a:r>
              <a:rPr lang="ko-KR" altLang="en-US" dirty="0"/>
              <a:t> 우선 감정을 선택하고 세세하게 표현한 후에 상황</a:t>
            </a:r>
            <a:r>
              <a:rPr lang="en-US" altLang="ko-KR" dirty="0"/>
              <a:t>, </a:t>
            </a:r>
            <a:r>
              <a:rPr lang="ko-KR" altLang="en-US" dirty="0"/>
              <a:t>생각</a:t>
            </a:r>
            <a:r>
              <a:rPr lang="en-US" altLang="ko-KR" dirty="0"/>
              <a:t>, </a:t>
            </a:r>
            <a:r>
              <a:rPr lang="ko-KR" altLang="en-US" dirty="0"/>
              <a:t>회고를 거치며 차분하게 생각하게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504CDC5-CD0B-04B7-BF41-ACA72F79571F}"/>
              </a:ext>
            </a:extLst>
          </p:cNvPr>
          <p:cNvSpPr txBox="1">
            <a:spLocks/>
          </p:cNvSpPr>
          <p:nvPr/>
        </p:nvSpPr>
        <p:spPr>
          <a:xfrm>
            <a:off x="533400" y="4335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캐캐묵은</a:t>
            </a:r>
            <a:r>
              <a:rPr lang="ko-KR" altLang="en-US" dirty="0"/>
              <a:t> 마음 선택 시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C3E19D8-D959-1F24-89CC-F043D4316026}"/>
              </a:ext>
            </a:extLst>
          </p:cNvPr>
          <p:cNvSpPr txBox="1">
            <a:spLocks/>
          </p:cNvSpPr>
          <p:nvPr/>
        </p:nvSpPr>
        <p:spPr>
          <a:xfrm>
            <a:off x="352425" y="341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기록 선택에 따른 흐름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C95F191-CE9B-6986-104C-E6EB17DEECDD}"/>
              </a:ext>
            </a:extLst>
          </p:cNvPr>
          <p:cNvSpPr txBox="1">
            <a:spLocks/>
          </p:cNvSpPr>
          <p:nvPr/>
        </p:nvSpPr>
        <p:spPr>
          <a:xfrm>
            <a:off x="533400" y="5485870"/>
            <a:ext cx="10515600" cy="10308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상황 </a:t>
            </a:r>
            <a:r>
              <a:rPr lang="en-US" altLang="ko-KR" dirty="0"/>
              <a:t>-&gt; </a:t>
            </a:r>
            <a:r>
              <a:rPr lang="ko-KR" altLang="en-US" dirty="0"/>
              <a:t>생각 </a:t>
            </a:r>
            <a:r>
              <a:rPr lang="en-US" altLang="ko-KR" dirty="0"/>
              <a:t>-&gt; </a:t>
            </a:r>
            <a:r>
              <a:rPr lang="ko-KR" altLang="en-US" dirty="0"/>
              <a:t>감정 </a:t>
            </a:r>
            <a:r>
              <a:rPr lang="en-US" altLang="ko-KR" dirty="0"/>
              <a:t>-&gt; </a:t>
            </a:r>
            <a:r>
              <a:rPr lang="ko-KR" altLang="en-US" dirty="0"/>
              <a:t>회고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나의 마음 일지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결과 저장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0" indent="0">
              <a:buFont typeface="Wingdings 2" charset="2"/>
              <a:buNone/>
            </a:pPr>
            <a:r>
              <a:rPr lang="en-US" altLang="ko-KR" dirty="0"/>
              <a:t>- </a:t>
            </a:r>
            <a:r>
              <a:rPr lang="ko-KR" altLang="en-US" dirty="0"/>
              <a:t>오래된 감정일 경우 우선 과거에 어떤 상황이 있었는지 우선적으로 적게 한 다음</a:t>
            </a:r>
            <a:r>
              <a:rPr lang="en-US" altLang="ko-KR" dirty="0"/>
              <a:t>, </a:t>
            </a:r>
            <a:r>
              <a:rPr lang="ko-KR" altLang="en-US" dirty="0"/>
              <a:t>생각 감정 회고를 통해 자연스럽게 현재까지 미치는 영향에 대해 생각하게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39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따끈따끈한 마음 </a:t>
            </a:r>
            <a:br>
              <a:rPr lang="en-US" altLang="ko-KR" dirty="0"/>
            </a:br>
            <a:r>
              <a:rPr lang="en-US" altLang="ko-KR" dirty="0"/>
              <a:t>– 1. </a:t>
            </a:r>
            <a:r>
              <a:rPr lang="ko-KR" altLang="en-US" dirty="0"/>
              <a:t>감정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62" y="2347912"/>
            <a:ext cx="5588000" cy="364648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코어 감정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하나만 선택</a:t>
            </a:r>
            <a:r>
              <a:rPr lang="en-US" altLang="ko-KR" sz="1800" dirty="0"/>
              <a:t>. </a:t>
            </a:r>
          </a:p>
          <a:p>
            <a:pPr>
              <a:buFontTx/>
              <a:buChar char="-"/>
            </a:pPr>
            <a:r>
              <a:rPr lang="ko-KR" altLang="en-US" sz="1800" dirty="0"/>
              <a:t>보조 감정 </a:t>
            </a:r>
            <a:r>
              <a:rPr lang="en-US" altLang="ko-KR" sz="1800" dirty="0"/>
              <a:t>– </a:t>
            </a:r>
            <a:r>
              <a:rPr lang="ko-KR" altLang="en-US" sz="1800" dirty="0"/>
              <a:t>선택하지 않거나 하나 이상 선택</a:t>
            </a:r>
            <a:r>
              <a:rPr lang="en-US" altLang="ko-KR" sz="1800" dirty="0"/>
              <a:t>. </a:t>
            </a:r>
            <a:r>
              <a:rPr lang="ko-KR" altLang="en-US" sz="1800" dirty="0"/>
              <a:t>보조감정들을 조금 더 작게 표시하는 게 좋을지</a:t>
            </a:r>
            <a:r>
              <a:rPr lang="en-US" altLang="ko-KR" sz="1800" dirty="0"/>
              <a:t>. </a:t>
            </a:r>
            <a:r>
              <a:rPr lang="ko-KR" altLang="en-US" sz="1800" dirty="0"/>
              <a:t>코어 감정이랑 너무 반복되는 느낌이기 때문에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뒤로 가기 눌렀을 때</a:t>
            </a:r>
            <a:r>
              <a:rPr lang="en-US" altLang="ko-KR" sz="1800" dirty="0"/>
              <a:t>, </a:t>
            </a:r>
            <a:r>
              <a:rPr lang="ko-KR" altLang="en-US" sz="1800" dirty="0"/>
              <a:t>바로 전 화면으로 돌아가지 않고 내용이 날아간다는 내용의 팝업이 뜨면서 한 번 더 눌러야 뒤로 가지게 하기</a:t>
            </a:r>
            <a:r>
              <a:rPr lang="en-US" altLang="ko-KR" sz="1800" dirty="0"/>
              <a:t>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924E0F-3678-1C29-D24B-97B110B4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6" y="-8467"/>
            <a:ext cx="248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07241B-A1F4-7280-6560-F688D01F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103" y="0"/>
            <a:ext cx="269748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6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따끈따끈한 마음 </a:t>
            </a:r>
            <a:br>
              <a:rPr lang="en-US" altLang="ko-KR" dirty="0"/>
            </a:br>
            <a:r>
              <a:rPr lang="en-US" altLang="ko-KR" dirty="0"/>
              <a:t>– 2. </a:t>
            </a:r>
            <a:r>
              <a:rPr lang="ko-KR" altLang="en-US" dirty="0"/>
              <a:t>상황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378169-3E09-83CA-F366-EC78C2BB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16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85928CB-6DC2-F8FA-0723-4E0E3D22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26" y="0"/>
            <a:ext cx="2663190" cy="59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0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따끈따끈한 마음 </a:t>
            </a:r>
            <a:br>
              <a:rPr lang="en-US" altLang="ko-KR" dirty="0"/>
            </a:br>
            <a:r>
              <a:rPr lang="en-US" altLang="ko-KR" dirty="0"/>
              <a:t>– 3. </a:t>
            </a:r>
            <a:r>
              <a:rPr lang="ko-KR" altLang="en-US" dirty="0"/>
              <a:t>생각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4B93E20-1785-3A65-E7D5-AB2F642B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68B57E8-E9BD-9E1A-E7F7-D0BE395C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60" y="0"/>
            <a:ext cx="243459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2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따끈따끈한 마음 </a:t>
            </a:r>
            <a:br>
              <a:rPr lang="en-US" altLang="ko-KR" dirty="0"/>
            </a:br>
            <a:r>
              <a:rPr lang="en-US" altLang="ko-KR" dirty="0"/>
              <a:t>– 4. </a:t>
            </a:r>
            <a:r>
              <a:rPr lang="ko-KR" altLang="en-US" dirty="0"/>
              <a:t>회고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09" y="2160057"/>
            <a:ext cx="4683124" cy="33178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회고 작성 </a:t>
            </a:r>
            <a:r>
              <a:rPr lang="en-US" altLang="ko-KR" sz="1800" dirty="0"/>
              <a:t>Tips: </a:t>
            </a:r>
            <a:r>
              <a:rPr lang="ko-KR" altLang="en-US" dirty="0"/>
              <a:t>글씨 예쁘게 정리</a:t>
            </a:r>
            <a:r>
              <a:rPr lang="en-US" altLang="ko-KR" dirty="0"/>
              <a:t>/</a:t>
            </a:r>
            <a:r>
              <a:rPr lang="ko-KR" altLang="en-US" dirty="0"/>
              <a:t>정렬하기</a:t>
            </a:r>
            <a:r>
              <a:rPr lang="en-US" altLang="ko-KR" dirty="0"/>
              <a:t>.</a:t>
            </a:r>
            <a:r>
              <a:rPr lang="en-US" altLang="ko-KR" sz="1800" dirty="0"/>
              <a:t> </a:t>
            </a:r>
            <a:r>
              <a:rPr lang="ko-KR" altLang="en-US" dirty="0"/>
              <a:t>혹은 </a:t>
            </a:r>
            <a:r>
              <a:rPr lang="ko-KR" altLang="en-US" sz="1800" dirty="0"/>
              <a:t>다른 예쁜 스타일의 다이얼로그</a:t>
            </a:r>
            <a:r>
              <a:rPr lang="en-US" altLang="ko-KR" sz="1800" dirty="0"/>
              <a:t>?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620F7AE-1410-EA67-6A36-55B1C800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84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6357B2A-2F1C-B9F6-7F3C-28BA4A4F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40" y="0"/>
            <a:ext cx="270891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9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캐캐묵은</a:t>
            </a:r>
            <a:r>
              <a:rPr lang="ko-KR" altLang="en-US" dirty="0"/>
              <a:t> 마음</a:t>
            </a:r>
            <a:br>
              <a:rPr lang="en-US" altLang="ko-KR" dirty="0"/>
            </a:br>
            <a:r>
              <a:rPr lang="en-US" altLang="ko-KR" dirty="0"/>
              <a:t>– 1. </a:t>
            </a:r>
            <a:r>
              <a:rPr lang="ko-KR" altLang="en-US" dirty="0"/>
              <a:t>상황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19F19D-49E1-CA8F-B008-174D80F6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87336"/>
            <a:ext cx="4377267" cy="18489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뒤로 가기 눌렀을 때</a:t>
            </a:r>
            <a:r>
              <a:rPr lang="en-US" altLang="ko-KR" sz="1800" dirty="0"/>
              <a:t>, </a:t>
            </a:r>
            <a:r>
              <a:rPr lang="ko-KR" altLang="en-US" sz="1800" dirty="0"/>
              <a:t>바로 전 화면으로 돌아가지 않고 내용이 날아간다는 내용의 팝업이 뜨면서 한 번 더 눌러야 뒤로 가지게 하기</a:t>
            </a:r>
            <a:r>
              <a:rPr lang="en-US" altLang="ko-KR" sz="1800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774226-CB94-E9DD-F90F-E70C6D48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2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6AF20A91-9A51-7301-FDC3-46D36552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016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8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캐캐묵은</a:t>
            </a:r>
            <a:r>
              <a:rPr lang="ko-KR" altLang="en-US" dirty="0"/>
              <a:t> 마음</a:t>
            </a:r>
            <a:br>
              <a:rPr lang="en-US" altLang="ko-KR" dirty="0"/>
            </a:br>
            <a:r>
              <a:rPr lang="en-US" altLang="ko-KR" dirty="0"/>
              <a:t>– 2. </a:t>
            </a:r>
            <a:r>
              <a:rPr lang="ko-KR" altLang="en-US" dirty="0"/>
              <a:t>생각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DD108F-87FA-3ED0-F375-6FD4C7B7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17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954C34-DC83-7554-AFFF-F060D719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캐캐묵은</a:t>
            </a:r>
            <a:r>
              <a:rPr lang="ko-KR" altLang="en-US" dirty="0"/>
              <a:t> 마음</a:t>
            </a:r>
            <a:br>
              <a:rPr lang="en-US" altLang="ko-KR" dirty="0"/>
            </a:br>
            <a:r>
              <a:rPr lang="en-US" altLang="ko-KR" dirty="0"/>
              <a:t>– 3. </a:t>
            </a:r>
            <a:r>
              <a:rPr lang="ko-KR" altLang="en-US" dirty="0"/>
              <a:t>감정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9CEDA0-A4CC-699B-6380-210EB311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33" y="0"/>
            <a:ext cx="248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81DA31-7A68-122A-417E-71BFF51B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26" y="0"/>
            <a:ext cx="306324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0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캐캐묵은</a:t>
            </a:r>
            <a:r>
              <a:rPr lang="ko-KR" altLang="en-US" dirty="0"/>
              <a:t> 마음</a:t>
            </a:r>
            <a:br>
              <a:rPr lang="en-US" altLang="ko-KR" dirty="0"/>
            </a:br>
            <a:r>
              <a:rPr lang="en-US" altLang="ko-KR" dirty="0"/>
              <a:t>– 4. </a:t>
            </a:r>
            <a:r>
              <a:rPr lang="ko-KR" altLang="en-US" dirty="0"/>
              <a:t>회고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98868-23DB-159C-3FBD-56E82896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83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FC1A8F3-2B6F-BED8-7204-0AE47EAA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83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8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1B91-775B-6218-BAF0-4BF1772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CC11A-E41B-2727-0D13-C3CC9A00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66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b="1" dirty="0"/>
              <a:t>감정</a:t>
            </a:r>
            <a:r>
              <a:rPr lang="en-US" altLang="ko-KR" dirty="0"/>
              <a:t>”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b="1" dirty="0"/>
              <a:t>생각</a:t>
            </a:r>
            <a:r>
              <a:rPr lang="en-US" altLang="ko-KR" dirty="0"/>
              <a:t>”</a:t>
            </a:r>
            <a:r>
              <a:rPr lang="ko-KR" altLang="en-US" dirty="0"/>
              <a:t>에서 비롯된다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자신이 어떤 </a:t>
            </a:r>
            <a:r>
              <a:rPr lang="en-US" altLang="ko-KR" dirty="0"/>
              <a:t>“</a:t>
            </a:r>
            <a:r>
              <a:rPr lang="ko-KR" altLang="en-US" b="1" dirty="0"/>
              <a:t>생각 패턴</a:t>
            </a:r>
            <a:r>
              <a:rPr lang="en-US" altLang="ko-KR" dirty="0"/>
              <a:t>＂</a:t>
            </a:r>
            <a:r>
              <a:rPr lang="ko-KR" altLang="en-US" dirty="0"/>
              <a:t>을 가지고 있는지 깨닫게 되면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스스로를 </a:t>
            </a:r>
            <a:r>
              <a:rPr lang="en-US" altLang="ko-KR" dirty="0"/>
              <a:t>“</a:t>
            </a:r>
            <a:r>
              <a:rPr lang="ko-KR" altLang="en-US" b="1" dirty="0"/>
              <a:t>이해</a:t>
            </a:r>
            <a:r>
              <a:rPr lang="en-US" altLang="ko-KR" b="1" dirty="0"/>
              <a:t>”</a:t>
            </a:r>
            <a:r>
              <a:rPr lang="ko-KR" altLang="en-US" dirty="0"/>
              <a:t>할 수 있게 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이해하면 자신의 </a:t>
            </a:r>
            <a:r>
              <a:rPr lang="en-US" altLang="ko-KR" dirty="0"/>
              <a:t>“</a:t>
            </a:r>
            <a:r>
              <a:rPr lang="ko-KR" altLang="en-US" b="1" dirty="0"/>
              <a:t>감정</a:t>
            </a:r>
            <a:r>
              <a:rPr lang="en-US" altLang="ko-KR" b="1" dirty="0"/>
              <a:t>”</a:t>
            </a:r>
            <a:r>
              <a:rPr lang="ko-KR" altLang="en-US" dirty="0"/>
              <a:t>의</a:t>
            </a:r>
            <a:r>
              <a:rPr lang="ko-KR" altLang="en-US" b="1" dirty="0"/>
              <a:t> 주인</a:t>
            </a:r>
            <a:r>
              <a:rPr lang="en-US" altLang="ko-KR" dirty="0"/>
              <a:t>”</a:t>
            </a:r>
            <a:r>
              <a:rPr lang="ko-KR" altLang="en-US" dirty="0"/>
              <a:t>이 되어 다스릴 수 있게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최근 </a:t>
            </a:r>
            <a:r>
              <a:rPr lang="en-US" altLang="ko-KR" dirty="0"/>
              <a:t>4</a:t>
            </a:r>
            <a:r>
              <a:rPr lang="ko-KR" altLang="en-US" dirty="0" err="1"/>
              <a:t>년새</a:t>
            </a:r>
            <a:r>
              <a:rPr lang="ko-KR" altLang="en-US" dirty="0"/>
              <a:t> </a:t>
            </a:r>
            <a:r>
              <a:rPr lang="en-US" altLang="ko-KR" dirty="0"/>
              <a:t>2030</a:t>
            </a:r>
            <a:r>
              <a:rPr lang="ko-KR" altLang="en-US" dirty="0"/>
              <a:t> 세대의 </a:t>
            </a:r>
            <a:r>
              <a:rPr lang="ko-KR" altLang="en-US" b="1" dirty="0"/>
              <a:t>우울증</a:t>
            </a:r>
            <a:r>
              <a:rPr lang="ko-KR" altLang="en-US" dirty="0"/>
              <a:t>이 </a:t>
            </a:r>
            <a:r>
              <a:rPr lang="en-US" altLang="ko-KR" b="1" dirty="0"/>
              <a:t>50%</a:t>
            </a:r>
            <a:r>
              <a:rPr lang="ko-KR" altLang="en-US" b="1" dirty="0"/>
              <a:t> </a:t>
            </a:r>
            <a:r>
              <a:rPr lang="ko-KR" altLang="en-US" dirty="0"/>
              <a:t>증가했다고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청년 우울증이 </a:t>
            </a:r>
            <a:r>
              <a:rPr lang="ko-KR" altLang="en-US" b="1" dirty="0"/>
              <a:t>사회적 현상</a:t>
            </a:r>
            <a:r>
              <a:rPr lang="ko-KR" altLang="en-US" dirty="0"/>
              <a:t>으로 대두되고 있는 이 시대에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b="1" u="sng" dirty="0"/>
              <a:t>나의 마음 일지</a:t>
            </a:r>
            <a:r>
              <a:rPr lang="en-US" altLang="ko-KR" b="1" dirty="0"/>
              <a:t> </a:t>
            </a:r>
            <a:r>
              <a:rPr lang="ko-KR" altLang="en-US" b="1" dirty="0"/>
              <a:t>는 </a:t>
            </a:r>
            <a:r>
              <a:rPr lang="ko-KR" altLang="en-US" dirty="0"/>
              <a:t>응어리처럼 뭉쳐 있는 다양한 감정을 </a:t>
            </a:r>
            <a:r>
              <a:rPr lang="ko-KR" altLang="en-US" b="1" dirty="0"/>
              <a:t>상황</a:t>
            </a:r>
            <a:r>
              <a:rPr lang="en-US" altLang="ko-KR" b="1" dirty="0"/>
              <a:t>/</a:t>
            </a:r>
            <a:r>
              <a:rPr lang="ko-KR" altLang="en-US" b="1" dirty="0"/>
              <a:t>생각</a:t>
            </a:r>
            <a:r>
              <a:rPr lang="en-US" altLang="ko-KR" b="1" dirty="0"/>
              <a:t>/</a:t>
            </a:r>
            <a:r>
              <a:rPr lang="ko-KR" altLang="en-US" b="1" dirty="0"/>
              <a:t>감정</a:t>
            </a:r>
            <a:r>
              <a:rPr lang="ko-KR" altLang="en-US" dirty="0"/>
              <a:t>으로 나누어 회고回顧 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감정의 뿌리</a:t>
            </a:r>
            <a:r>
              <a:rPr lang="ko-KR" altLang="en-US" dirty="0"/>
              <a:t>를 들여다 볼 수 있게 도움으로서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사용자의 마음 건강에 도움이 되고자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8925"/>
            <a:ext cx="7662333" cy="1325563"/>
          </a:xfrm>
        </p:spPr>
        <p:txBody>
          <a:bodyPr/>
          <a:lstStyle/>
          <a:p>
            <a:r>
              <a:rPr lang="ko-KR" altLang="en-US" dirty="0"/>
              <a:t>나의 마음 일지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460626"/>
            <a:ext cx="5588000" cy="376872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이차 감정 스크롤을 일단 넣어두기는 했는데 </a:t>
            </a:r>
            <a:r>
              <a:rPr lang="ko-KR" altLang="en-US" sz="1800" dirty="0" err="1"/>
              <a:t>짤리는</a:t>
            </a:r>
            <a:r>
              <a:rPr lang="ko-KR" altLang="en-US" sz="1800" dirty="0"/>
              <a:t> 정도가 부자연스럽다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사용자가 이차 감정을 선택 안 했을 경우엔 이차감정 칸이 아예 뜨지 않게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선택했을 경우 개수에 따라 옆으로 추가가 되면서 스크롤 되게 하기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아니면 </a:t>
            </a:r>
            <a:r>
              <a:rPr lang="ko-KR" altLang="en-US" dirty="0"/>
              <a:t>감정 부분을 </a:t>
            </a:r>
            <a:r>
              <a:rPr lang="ko-KR" altLang="en-US" sz="1800" dirty="0"/>
              <a:t>다른 </a:t>
            </a:r>
            <a:r>
              <a:rPr lang="ko-KR" altLang="en-US" dirty="0"/>
              <a:t>구상으로</a:t>
            </a:r>
            <a:r>
              <a:rPr lang="ko-KR" altLang="en-US" sz="1800" dirty="0"/>
              <a:t> 나타내는 것도 좋을 것 같기도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데이터 저장을 어떻게 </a:t>
            </a:r>
            <a:r>
              <a:rPr lang="ko-KR" altLang="en-US" dirty="0" err="1"/>
              <a:t>따로따로해서</a:t>
            </a:r>
            <a:r>
              <a:rPr lang="ko-KR" altLang="en-US" dirty="0"/>
              <a:t> 불러오지</a:t>
            </a:r>
            <a:r>
              <a:rPr lang="en-US" altLang="ko-KR" dirty="0"/>
              <a:t>?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공유</a:t>
            </a:r>
            <a:r>
              <a:rPr lang="en-US" altLang="ko-KR" sz="1800" dirty="0"/>
              <a:t>(</a:t>
            </a:r>
            <a:r>
              <a:rPr lang="ko-KR" altLang="en-US" sz="1800" dirty="0"/>
              <a:t>스크린샷 이미지</a:t>
            </a:r>
            <a:r>
              <a:rPr lang="en-US" altLang="ko-KR" sz="1800" dirty="0"/>
              <a:t>)</a:t>
            </a:r>
            <a:r>
              <a:rPr lang="ko-KR" altLang="en-US" sz="1800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카톡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AF842EC-69D9-6A96-2CBA-5352D10A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66" y="0"/>
            <a:ext cx="250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4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46F4F-FA3F-4796-D3D0-8D1ECB08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60A26-E244-D244-CF51-F2D09BEA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화면처럼 다른 화면들도 전체적으로 감성적으로 차분하고 살짝 짙은 톤이었으면 좋겠다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지금은 전체적으로 너무 이성적이고 밝은 느낌이다</a:t>
            </a:r>
            <a:r>
              <a:rPr lang="en-US" altLang="ko-KR" dirty="0"/>
              <a:t>. </a:t>
            </a:r>
            <a:r>
              <a:rPr lang="ko-KR" altLang="en-US" dirty="0"/>
              <a:t>집중하고 몰입할 수 있는 분위기였으면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기록 부분의 화면 구성들이 지금은 너무 설문조사지 같은 느낌이라서</a:t>
            </a:r>
            <a:r>
              <a:rPr lang="en-US" altLang="ko-KR" dirty="0"/>
              <a:t>, </a:t>
            </a:r>
            <a:r>
              <a:rPr lang="ko-KR" altLang="en-US" dirty="0"/>
              <a:t>어떻게 바꿔야 좀 더 자연스러울지 고민해 봐야 할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9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D54F-9C77-5A52-CE50-1DC66344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추후에 추가했으면 하는 기능들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A2124-C1E5-9D32-1AFB-2BF71E4A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803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기획의도 </a:t>
            </a:r>
            <a:r>
              <a:rPr lang="en-US" altLang="ko-KR" dirty="0"/>
              <a:t>page</a:t>
            </a:r>
          </a:p>
          <a:p>
            <a:r>
              <a:rPr lang="ko-KR" altLang="en-US" dirty="0"/>
              <a:t>다양한 로그인 기능 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카카오톡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Bottom Navigation (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/>
              <a:t>감정설명서</a:t>
            </a:r>
            <a:r>
              <a:rPr lang="en-US" altLang="ko-KR" dirty="0"/>
              <a:t>, </a:t>
            </a:r>
            <a:r>
              <a:rPr lang="ko-KR" altLang="en-US" dirty="0"/>
              <a:t>나의일지</a:t>
            </a:r>
            <a:r>
              <a:rPr lang="en-US" altLang="ko-KR" dirty="0"/>
              <a:t>,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기록하기 버튼 등등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: </a:t>
            </a:r>
            <a:r>
              <a:rPr lang="ko-KR" altLang="en-US" dirty="0"/>
              <a:t>글 공개</a:t>
            </a:r>
            <a:r>
              <a:rPr lang="en-US" altLang="ko-KR" dirty="0"/>
              <a:t>/</a:t>
            </a:r>
            <a:r>
              <a:rPr lang="ko-KR" altLang="en-US" dirty="0"/>
              <a:t>댓글 기능</a:t>
            </a:r>
            <a:r>
              <a:rPr lang="en-US" altLang="ko-KR" dirty="0"/>
              <a:t>. </a:t>
            </a:r>
            <a:r>
              <a:rPr lang="ko-KR" altLang="en-US" dirty="0"/>
              <a:t>혹은 전문가에게 공개 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게스트 모드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정보</a:t>
            </a:r>
            <a:r>
              <a:rPr lang="en-US" altLang="ko-KR" dirty="0"/>
              <a:t>: </a:t>
            </a:r>
            <a:r>
              <a:rPr lang="ko-KR" altLang="en-US" dirty="0"/>
              <a:t>닉네임</a:t>
            </a:r>
            <a:r>
              <a:rPr lang="en-US" altLang="ko-KR" dirty="0"/>
              <a:t>/</a:t>
            </a:r>
            <a:r>
              <a:rPr lang="ko-KR" altLang="en-US" dirty="0"/>
              <a:t>프로필 바꾸기</a:t>
            </a:r>
            <a:r>
              <a:rPr lang="en-US" altLang="ko-KR" dirty="0"/>
              <a:t>. </a:t>
            </a:r>
            <a:r>
              <a:rPr lang="ko-KR" altLang="en-US" dirty="0" err="1"/>
              <a:t>게스트모드일시</a:t>
            </a:r>
            <a:r>
              <a:rPr lang="ko-KR" altLang="en-US" dirty="0"/>
              <a:t> 게스트모드 종료하고 회원 가입하기 기능</a:t>
            </a:r>
            <a:r>
              <a:rPr lang="en-US" altLang="ko-KR" dirty="0"/>
              <a:t>. </a:t>
            </a:r>
            <a:r>
              <a:rPr lang="ko-KR" altLang="en-US" dirty="0"/>
              <a:t>이용약관</a:t>
            </a:r>
            <a:r>
              <a:rPr lang="en-US" altLang="ko-KR" dirty="0"/>
              <a:t>. </a:t>
            </a:r>
            <a:r>
              <a:rPr lang="ko-KR" altLang="en-US" dirty="0"/>
              <a:t>정책</a:t>
            </a:r>
            <a:r>
              <a:rPr lang="en-US" altLang="ko-KR" dirty="0"/>
              <a:t>. </a:t>
            </a:r>
            <a:r>
              <a:rPr lang="ko-KR" altLang="en-US" dirty="0"/>
              <a:t>로그아웃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기록에 사진 남기게 하는 것도 좋을 것 같다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따끈따끈</a:t>
            </a:r>
            <a:r>
              <a:rPr lang="en-US" altLang="ko-KR" dirty="0"/>
              <a:t>/</a:t>
            </a:r>
            <a:r>
              <a:rPr lang="ko-KR" altLang="en-US" dirty="0" err="1"/>
              <a:t>캐캐묵은</a:t>
            </a:r>
            <a:r>
              <a:rPr lang="ko-KR" altLang="en-US" dirty="0"/>
              <a:t> 선택에 따라 달라지는 </a:t>
            </a:r>
            <a:r>
              <a:rPr lang="en-US" altLang="ko-KR" dirty="0" err="1"/>
              <a:t>bgm</a:t>
            </a:r>
            <a:r>
              <a:rPr lang="en-US" altLang="ko-KR" dirty="0"/>
              <a:t> &amp; </a:t>
            </a:r>
            <a:r>
              <a:rPr lang="ko-KR" altLang="en-US" dirty="0"/>
              <a:t>배경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알람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2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88332-7242-C7C9-9435-B162709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2500" cy="1325563"/>
          </a:xfrm>
        </p:spPr>
        <p:txBody>
          <a:bodyPr/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543A1-D6A7-62D2-C60F-8EBF662A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5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현재 시중에 나와 있는 대부분의 앱들은 감정을 선택하고 일기를 작성하게 하는데 그치지만</a:t>
            </a:r>
            <a:r>
              <a:rPr lang="en-US" altLang="ko-KR" dirty="0"/>
              <a:t>, </a:t>
            </a:r>
            <a:r>
              <a:rPr lang="ko-KR" altLang="en-US" dirty="0"/>
              <a:t>이 앱은 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작성하게 함으로써 감정의 원인에 대해 발견할 수 있게 도와준다는 점에서 차별성이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이 앱은 현재의 사건과 과거의 사건 중에 선택해서 작성할 수 있게 하는데</a:t>
            </a:r>
            <a:r>
              <a:rPr lang="en-US" altLang="ko-KR" dirty="0"/>
              <a:t>,</a:t>
            </a:r>
            <a:r>
              <a:rPr lang="ko-KR" altLang="en-US" dirty="0"/>
              <a:t> 과거의 사건이 현재까지 미치는 영향에 대해서 탐색하도록 도와준다는 점에서 기존 앱들과 차별성이 있다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3DFA37-33B4-3B6D-842E-0445588D66EE}"/>
              </a:ext>
            </a:extLst>
          </p:cNvPr>
          <p:cNvSpPr txBox="1">
            <a:spLocks/>
          </p:cNvSpPr>
          <p:nvPr/>
        </p:nvSpPr>
        <p:spPr>
          <a:xfrm>
            <a:off x="6977062" y="1808162"/>
            <a:ext cx="506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592E6F-F913-7D5C-FCCE-3CD153E5BE0F}"/>
              </a:ext>
            </a:extLst>
          </p:cNvPr>
          <p:cNvSpPr txBox="1">
            <a:spLocks/>
          </p:cNvSpPr>
          <p:nvPr/>
        </p:nvSpPr>
        <p:spPr>
          <a:xfrm>
            <a:off x="7044267" y="1812917"/>
            <a:ext cx="5062538" cy="43513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마음이 힘든 </a:t>
            </a:r>
            <a:r>
              <a:rPr lang="en-US" altLang="ko-KR" dirty="0"/>
              <a:t>2030</a:t>
            </a:r>
          </a:p>
          <a:p>
            <a:pPr>
              <a:buFontTx/>
              <a:buChar char="-"/>
            </a:pPr>
            <a:r>
              <a:rPr lang="ko-KR" altLang="en-US" dirty="0"/>
              <a:t>우울증을 겪었거나</a:t>
            </a:r>
            <a:r>
              <a:rPr lang="en-US" altLang="ko-KR" dirty="0"/>
              <a:t>, </a:t>
            </a:r>
            <a:r>
              <a:rPr lang="ko-KR" altLang="en-US" dirty="0"/>
              <a:t>겪고 있는 </a:t>
            </a:r>
            <a:r>
              <a:rPr lang="en-US" altLang="ko-KR" dirty="0"/>
              <a:t>2030.</a:t>
            </a:r>
          </a:p>
          <a:p>
            <a:pPr>
              <a:buFontTx/>
              <a:buChar char="-"/>
            </a:pPr>
            <a:r>
              <a:rPr lang="ko-KR" altLang="en-US" dirty="0"/>
              <a:t>상담을 받고 있어 자신의 마음을 체크할 필요성이 있는 </a:t>
            </a:r>
            <a:r>
              <a:rPr lang="en-US" altLang="ko-KR" dirty="0"/>
              <a:t>2030.</a:t>
            </a:r>
          </a:p>
          <a:p>
            <a:pPr>
              <a:buFontTx/>
              <a:buChar char="-"/>
            </a:pPr>
            <a:r>
              <a:rPr lang="ko-KR" altLang="en-US" dirty="0"/>
              <a:t>자신이 어떤 감정을 느끼는지</a:t>
            </a:r>
            <a:r>
              <a:rPr lang="en-US" altLang="ko-KR" dirty="0"/>
              <a:t>, </a:t>
            </a:r>
            <a:r>
              <a:rPr lang="ko-KR" altLang="en-US" dirty="0"/>
              <a:t>왜 그런 건지 알고 싶은 </a:t>
            </a:r>
            <a:r>
              <a:rPr lang="en-US" altLang="ko-KR" dirty="0"/>
              <a:t>2030.</a:t>
            </a:r>
          </a:p>
          <a:p>
            <a:pPr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일기</a:t>
            </a:r>
            <a:r>
              <a:rPr lang="en-US" altLang="ko-KR" dirty="0"/>
              <a:t>’</a:t>
            </a:r>
            <a:r>
              <a:rPr lang="ko-KR" altLang="en-US" dirty="0"/>
              <a:t>의 중요성을 알고 있는 </a:t>
            </a:r>
            <a:r>
              <a:rPr lang="en-US" altLang="ko-KR" dirty="0"/>
              <a:t>2030.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EA323A-3F65-F793-3253-108E95558464}"/>
              </a:ext>
            </a:extLst>
          </p:cNvPr>
          <p:cNvSpPr txBox="1">
            <a:spLocks/>
          </p:cNvSpPr>
          <p:nvPr/>
        </p:nvSpPr>
        <p:spPr>
          <a:xfrm>
            <a:off x="7044267" y="306388"/>
            <a:ext cx="4762500" cy="13255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타겟층</a:t>
            </a:r>
          </a:p>
        </p:txBody>
      </p:sp>
    </p:spTree>
    <p:extLst>
      <p:ext uri="{BB962C8B-B14F-4D97-AF65-F5344CB8AC3E}">
        <p14:creationId xmlns:p14="http://schemas.microsoft.com/office/powerpoint/2010/main" val="330948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39C84-3731-5B07-CBFC-65227C04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950D0-110B-8928-131E-A922C89B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8" y="1979130"/>
            <a:ext cx="6639363" cy="5124945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첫 화면 테마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움직이는 </a:t>
            </a:r>
            <a:r>
              <a:rPr lang="en-US" altLang="ko-KR" sz="1400" dirty="0"/>
              <a:t>gif </a:t>
            </a:r>
            <a:r>
              <a:rPr lang="ko-KR" altLang="en-US" sz="1400" dirty="0"/>
              <a:t>백그라운드 </a:t>
            </a:r>
            <a:r>
              <a:rPr lang="en-US" altLang="ko-KR" sz="1400" dirty="0"/>
              <a:t>+ </a:t>
            </a:r>
            <a:r>
              <a:rPr lang="ko-KR" altLang="en-US" sz="1400" dirty="0"/>
              <a:t>어울린 배경 음악</a:t>
            </a:r>
          </a:p>
          <a:p>
            <a:pPr>
              <a:buAutoNum type="arabicParenR"/>
            </a:pPr>
            <a:r>
              <a:rPr lang="ko-KR" altLang="en-US" sz="1400" dirty="0"/>
              <a:t>밤하늘 </a:t>
            </a:r>
            <a:r>
              <a:rPr lang="en-US" altLang="ko-KR" sz="1400" dirty="0"/>
              <a:t>+ </a:t>
            </a:r>
            <a:r>
              <a:rPr lang="ko-KR" altLang="en-US" sz="1400" dirty="0"/>
              <a:t>별 </a:t>
            </a:r>
            <a:r>
              <a:rPr lang="en-US" altLang="ko-KR" sz="1400" dirty="0"/>
              <a:t>(</a:t>
            </a:r>
            <a:r>
              <a:rPr lang="ko-KR" altLang="en-US" sz="1400" dirty="0"/>
              <a:t>지금처럼 어두운 하늘 </a:t>
            </a:r>
            <a:r>
              <a:rPr lang="en-US" altLang="ko-KR" sz="1400" dirty="0"/>
              <a:t>theme</a:t>
            </a:r>
            <a:r>
              <a:rPr lang="ko-KR" altLang="en-US" sz="1400" dirty="0"/>
              <a:t>이나 </a:t>
            </a:r>
            <a:r>
              <a:rPr lang="ko-KR" altLang="en-US" sz="1400" dirty="0" err="1"/>
              <a:t>어린왕자</a:t>
            </a:r>
            <a:r>
              <a:rPr lang="ko-KR" altLang="en-US" sz="1400" dirty="0"/>
              <a:t> 밤하늘</a:t>
            </a:r>
            <a:r>
              <a:rPr lang="en-US" altLang="ko-KR" sz="1400" dirty="0"/>
              <a:t>+</a:t>
            </a:r>
            <a:r>
              <a:rPr lang="ko-KR" altLang="en-US" sz="1400" dirty="0"/>
              <a:t>별 </a:t>
            </a:r>
            <a:r>
              <a:rPr lang="en-US" altLang="ko-KR" sz="1400" dirty="0"/>
              <a:t>theme</a:t>
            </a:r>
          </a:p>
          <a:p>
            <a:pPr>
              <a:buAutoNum type="arabicParenR"/>
            </a:pPr>
            <a:r>
              <a:rPr lang="ko-KR" altLang="en-US" sz="1400" dirty="0"/>
              <a:t>저녁 도시 거리</a:t>
            </a:r>
            <a:r>
              <a:rPr lang="en-US" altLang="ko-KR" sz="1400" dirty="0"/>
              <a:t>(</a:t>
            </a:r>
            <a:r>
              <a:rPr lang="ko-KR" altLang="en-US" sz="1400" dirty="0"/>
              <a:t>퇴근길 같은 느낌</a:t>
            </a:r>
            <a:r>
              <a:rPr lang="en-US" altLang="ko-KR" sz="1400" dirty="0"/>
              <a:t>)</a:t>
            </a:r>
          </a:p>
          <a:p>
            <a:pPr>
              <a:buAutoNum type="arabicParenR"/>
            </a:pPr>
            <a:r>
              <a:rPr lang="ko-KR" altLang="en-US" sz="1400" dirty="0"/>
              <a:t>구름 </a:t>
            </a:r>
            <a:r>
              <a:rPr lang="en-US" altLang="ko-KR" sz="1400" dirty="0"/>
              <a:t>(</a:t>
            </a:r>
            <a:r>
              <a:rPr lang="ko-KR" altLang="en-US" sz="1400" dirty="0"/>
              <a:t>움직이는 구름 </a:t>
            </a:r>
            <a:r>
              <a:rPr lang="en-US" altLang="ko-KR" sz="1400" dirty="0"/>
              <a:t>gif)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추가할 것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배경 음악</a:t>
            </a:r>
            <a:r>
              <a:rPr lang="en-US" altLang="ko-KR" sz="1400" dirty="0"/>
              <a:t>(on/off </a:t>
            </a:r>
            <a:r>
              <a:rPr lang="ko-KR" altLang="en-US" sz="1400" dirty="0"/>
              <a:t>기능 포함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r>
              <a:rPr lang="ko-KR" altLang="en-US" sz="1400" dirty="0"/>
              <a:t>앱 아이콘과 이름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다른 </a:t>
            </a:r>
            <a:r>
              <a:rPr lang="en-US" altLang="ko-KR" sz="1400" dirty="0"/>
              <a:t>gif</a:t>
            </a:r>
            <a:r>
              <a:rPr lang="ko-KR" altLang="en-US" sz="1400" dirty="0"/>
              <a:t>배경 </a:t>
            </a:r>
            <a:r>
              <a:rPr lang="en-US" altLang="ko-KR" sz="1400" dirty="0"/>
              <a:t>(</a:t>
            </a:r>
            <a:r>
              <a:rPr lang="ko-KR" altLang="en-US" sz="1400" dirty="0"/>
              <a:t>현재 배경은 </a:t>
            </a:r>
            <a:r>
              <a:rPr lang="en-US" altLang="ko-KR" sz="1400" dirty="0"/>
              <a:t>copyright </a:t>
            </a:r>
            <a:r>
              <a:rPr lang="ko-KR" altLang="en-US" sz="1400" dirty="0"/>
              <a:t>문제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추후에 추가했으면 좋겠는 것</a:t>
            </a:r>
            <a:r>
              <a:rPr lang="en-US" altLang="ko-KR" sz="1400" dirty="0"/>
              <a:t>:</a:t>
            </a:r>
          </a:p>
          <a:p>
            <a:pPr>
              <a:buFontTx/>
              <a:buChar char="-"/>
            </a:pPr>
            <a:r>
              <a:rPr lang="ko-KR" altLang="en-US" sz="1400" dirty="0"/>
              <a:t>게스트 모드</a:t>
            </a:r>
          </a:p>
          <a:p>
            <a:pPr>
              <a:buFontTx/>
              <a:buChar char="-"/>
            </a:pPr>
            <a:r>
              <a:rPr lang="ko-KR" altLang="en-US" sz="1400" dirty="0"/>
              <a:t>기획 의도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등장</a:t>
            </a:r>
            <a:r>
              <a:rPr lang="en-US" altLang="ko-KR" sz="1400" dirty="0"/>
              <a:t>): </a:t>
            </a:r>
            <a:r>
              <a:rPr lang="ko-KR" altLang="en-US" sz="1400" dirty="0"/>
              <a:t>왜</a:t>
            </a:r>
            <a:r>
              <a:rPr lang="en-US" altLang="ko-KR" sz="1400" dirty="0"/>
              <a:t>, </a:t>
            </a:r>
            <a:r>
              <a:rPr lang="ko-KR" altLang="en-US" sz="1400" dirty="0"/>
              <a:t>어떻게</a:t>
            </a:r>
            <a:r>
              <a:rPr lang="en-US" altLang="ko-KR" sz="1400" dirty="0"/>
              <a:t>, </a:t>
            </a:r>
            <a:r>
              <a:rPr lang="ko-KR" altLang="en-US" sz="1400" dirty="0"/>
              <a:t>목적</a:t>
            </a:r>
            <a:r>
              <a:rPr lang="en-US" altLang="ko-KR" sz="1400" dirty="0"/>
              <a:t>/</a:t>
            </a:r>
            <a:r>
              <a:rPr lang="ko-KR" altLang="en-US" sz="1400" dirty="0"/>
              <a:t>도움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다시보지않기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다른 로그인 수단</a:t>
            </a:r>
            <a:r>
              <a:rPr lang="en-US" altLang="ko-KR" sz="1400" dirty="0"/>
              <a:t>: </a:t>
            </a:r>
            <a:r>
              <a:rPr lang="ko-KR" altLang="en-US" sz="1400" dirty="0"/>
              <a:t>네이버</a:t>
            </a:r>
            <a:r>
              <a:rPr lang="en-US" altLang="ko-KR" sz="1400" dirty="0"/>
              <a:t>, </a:t>
            </a:r>
            <a:r>
              <a:rPr lang="ko-KR" altLang="en-US" sz="1400" dirty="0"/>
              <a:t>카카오톡 이모티콘 누르면 자동 회원가입</a:t>
            </a: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353B3-1E98-81C6-08B0-464C6840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88" y="0"/>
            <a:ext cx="4136150" cy="6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CBAC-4657-D5DE-B9B8-63E700A2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25D48-AEA8-8A86-835F-7C36AE26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02349"/>
            <a:ext cx="55880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회원 가입 기능</a:t>
            </a:r>
            <a:r>
              <a:rPr lang="en-US" altLang="ko-KR" sz="1800" dirty="0"/>
              <a:t> (</a:t>
            </a:r>
            <a:r>
              <a:rPr lang="ko-KR" altLang="en-US" sz="1800" dirty="0"/>
              <a:t>비번 확인 기능 포함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/>
              <a:t>회원 가입 후에 자동으로 로그인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비밀번호 글자 보이기</a:t>
            </a:r>
            <a:r>
              <a:rPr lang="en-US" altLang="ko-KR" sz="1800" dirty="0"/>
              <a:t>/</a:t>
            </a:r>
            <a:r>
              <a:rPr lang="ko-KR" altLang="en-US" sz="1800" dirty="0"/>
              <a:t>숨기기 기능</a:t>
            </a:r>
            <a:r>
              <a:rPr lang="en-US" altLang="ko-KR" sz="1800" dirty="0"/>
              <a:t>(</a:t>
            </a:r>
            <a:r>
              <a:rPr lang="ko-KR" altLang="en-US" sz="1800" dirty="0"/>
              <a:t>투명 버튼 </a:t>
            </a:r>
            <a:r>
              <a:rPr lang="ko-KR" altLang="en-US" sz="1800" dirty="0" err="1"/>
              <a:t>클릭시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추후에 추가했으면 하는 것</a:t>
            </a:r>
            <a:r>
              <a:rPr lang="en-US" altLang="ko-KR" sz="1800" dirty="0"/>
              <a:t>:</a:t>
            </a:r>
          </a:p>
          <a:p>
            <a:pPr>
              <a:buFontTx/>
              <a:buChar char="-"/>
            </a:pPr>
            <a:r>
              <a:rPr lang="ko-KR" altLang="en-US" sz="1800" dirty="0"/>
              <a:t>이용약관</a:t>
            </a:r>
            <a:r>
              <a:rPr lang="en-US" altLang="ko-KR" sz="1800" dirty="0"/>
              <a:t>, </a:t>
            </a:r>
          </a:p>
          <a:p>
            <a:pPr>
              <a:buFontTx/>
              <a:buChar char="-"/>
            </a:pPr>
            <a:r>
              <a:rPr lang="ko-KR" altLang="en-US" sz="1800" dirty="0"/>
              <a:t>개인보호 정책 </a:t>
            </a:r>
            <a:r>
              <a:rPr lang="en-US" altLang="ko-KR" sz="1800" dirty="0"/>
              <a:t>(</a:t>
            </a:r>
            <a:r>
              <a:rPr lang="ko-KR" altLang="en-US" sz="1800" dirty="0"/>
              <a:t>보기 버튼 클릭</a:t>
            </a:r>
            <a:r>
              <a:rPr lang="en-US" altLang="ko-KR" sz="1800" dirty="0"/>
              <a:t>-&gt;</a:t>
            </a:r>
            <a:r>
              <a:rPr lang="ko-KR" altLang="en-US" sz="1800" dirty="0"/>
              <a:t>약관 등장</a:t>
            </a:r>
            <a:r>
              <a:rPr lang="en-US" altLang="ko-KR" sz="1800" dirty="0"/>
              <a:t>), </a:t>
            </a:r>
            <a:r>
              <a:rPr lang="ko-KR" altLang="en-US" sz="1800" dirty="0"/>
              <a:t>모두 동의</a:t>
            </a:r>
            <a:r>
              <a:rPr lang="en-US" altLang="ko-KR" sz="1800" dirty="0"/>
              <a:t>, </a:t>
            </a:r>
            <a:r>
              <a:rPr lang="ko-KR" altLang="en-US" sz="1800" dirty="0"/>
              <a:t>각자 동의 체크</a:t>
            </a:r>
            <a:r>
              <a:rPr lang="en-US" altLang="ko-KR" sz="1800" dirty="0"/>
              <a:t> </a:t>
            </a:r>
          </a:p>
          <a:p>
            <a:pPr>
              <a:buFontTx/>
              <a:buChar char="-"/>
            </a:pPr>
            <a:r>
              <a:rPr lang="ko-KR" altLang="en-US" sz="1800" dirty="0"/>
              <a:t>다른 회원가입 수단</a:t>
            </a:r>
            <a:r>
              <a:rPr lang="en-US" altLang="ko-KR" sz="1800" dirty="0"/>
              <a:t>: </a:t>
            </a:r>
            <a:r>
              <a:rPr lang="ko-KR" altLang="en-US" sz="1800" dirty="0"/>
              <a:t>카카오톡</a:t>
            </a:r>
            <a:r>
              <a:rPr lang="en-US" altLang="ko-KR" sz="1800" dirty="0"/>
              <a:t>, </a:t>
            </a:r>
            <a:r>
              <a:rPr lang="ko-KR" altLang="en-US" dirty="0"/>
              <a:t>네이버 </a:t>
            </a:r>
            <a:r>
              <a:rPr lang="en-US" altLang="ko-KR" dirty="0"/>
              <a:t>(2030)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B102B-3523-C37B-6372-00B08AA0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35" y="0"/>
            <a:ext cx="418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BF2D8-89DC-1A43-34BA-EA4009E7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6733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96CCB-604B-256F-6D86-377D74C6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42418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r>
              <a:rPr lang="en-US" altLang="ko-KR" sz="1800" dirty="0"/>
              <a:t>:</a:t>
            </a:r>
          </a:p>
          <a:p>
            <a:pPr>
              <a:buFontTx/>
              <a:buChar char="-"/>
            </a:pPr>
            <a:r>
              <a:rPr lang="ko-KR" altLang="en-US" sz="1800" dirty="0"/>
              <a:t>로그인 기능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비밀번호 찾기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아이디</a:t>
            </a:r>
            <a:r>
              <a:rPr lang="en-US" altLang="ko-KR" sz="1800" dirty="0"/>
              <a:t>&amp;</a:t>
            </a:r>
            <a:r>
              <a:rPr lang="ko-KR" altLang="en-US" sz="1800" dirty="0"/>
              <a:t>비번은 로그인 시 자동 저장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자동 로그인 기능 </a:t>
            </a:r>
            <a:r>
              <a:rPr lang="en-US" altLang="ko-KR" sz="1800" dirty="0"/>
              <a:t>(</a:t>
            </a:r>
            <a:r>
              <a:rPr lang="ko-KR" altLang="en-US" dirty="0"/>
              <a:t>로그인 상태 유지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추후에 추가했으면 하는 것</a:t>
            </a:r>
            <a:r>
              <a:rPr lang="en-US" altLang="ko-KR" sz="1800" dirty="0"/>
              <a:t>:</a:t>
            </a:r>
          </a:p>
          <a:p>
            <a:pPr>
              <a:buFontTx/>
              <a:buChar char="-"/>
            </a:pPr>
            <a:r>
              <a:rPr lang="ko-KR" altLang="en-US" sz="1800" dirty="0"/>
              <a:t>다른 로그인 수단</a:t>
            </a:r>
            <a:r>
              <a:rPr lang="en-US" altLang="ko-KR" sz="1800" dirty="0"/>
              <a:t>(</a:t>
            </a:r>
            <a:r>
              <a:rPr lang="ko-KR" altLang="en-US" sz="1800" dirty="0"/>
              <a:t>카카오톡</a:t>
            </a:r>
            <a:r>
              <a:rPr lang="en-US" altLang="ko-KR" sz="1800" dirty="0"/>
              <a:t>, </a:t>
            </a:r>
            <a:r>
              <a:rPr lang="ko-KR" altLang="en-US" sz="1800" dirty="0"/>
              <a:t>네이버</a:t>
            </a:r>
            <a:r>
              <a:rPr lang="en-US" altLang="ko-KR" sz="18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8CCDA9-2B5C-68D1-AF15-96DD54C9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62" y="0"/>
            <a:ext cx="4211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DBD3D53-81D1-5711-6CDD-B98F306A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24D502-E62A-DEE0-EC3B-CD71B78F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64279"/>
            <a:ext cx="6091238" cy="458518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메인 페이지 다르게 꾸미기 </a:t>
            </a:r>
            <a:r>
              <a:rPr lang="en-US" altLang="ko-KR" sz="1800" dirty="0"/>
              <a:t>(ex. </a:t>
            </a:r>
            <a:r>
              <a:rPr lang="ko-KR" altLang="en-US" sz="1800" dirty="0"/>
              <a:t>캘린더를 넣어서 일기를 쓴 날에는 날짜 밑에 코어 감정 색을 </a:t>
            </a:r>
            <a:r>
              <a:rPr lang="ko-KR" altLang="en-US" sz="1800" dirty="0" err="1"/>
              <a:t>표시한다거나</a:t>
            </a:r>
            <a:r>
              <a:rPr lang="en-US" altLang="ko-KR" sz="1800" dirty="0"/>
              <a:t>. </a:t>
            </a:r>
            <a:r>
              <a:rPr lang="ko-KR" altLang="en-US" sz="1800" dirty="0"/>
              <a:t>하는 식으로 뭔가 </a:t>
            </a:r>
            <a:r>
              <a:rPr lang="ko-KR" altLang="en-US" sz="1800" dirty="0" err="1"/>
              <a:t>메인페이지를</a:t>
            </a:r>
            <a:r>
              <a:rPr lang="ko-KR" altLang="en-US" sz="1800" dirty="0"/>
              <a:t> 가득 채울 게 필요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en-US" altLang="ko-KR" sz="1800" dirty="0"/>
              <a:t>Toolbar:</a:t>
            </a:r>
            <a:r>
              <a:rPr lang="ko-KR" altLang="en-US" sz="1800" dirty="0"/>
              <a:t> 색</a:t>
            </a:r>
            <a:r>
              <a:rPr lang="en-US" altLang="ko-KR" sz="1800" dirty="0"/>
              <a:t>,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메뉴 아이콘 등 </a:t>
            </a:r>
            <a:r>
              <a:rPr lang="ko-KR" altLang="en-US" sz="1800" dirty="0" err="1"/>
              <a:t>교채</a:t>
            </a:r>
            <a:r>
              <a:rPr lang="en-US" altLang="ko-KR" sz="18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 err="1"/>
              <a:t>툴바</a:t>
            </a:r>
            <a:r>
              <a:rPr lang="ko-KR" altLang="en-US" sz="1800" dirty="0"/>
              <a:t> 사이즈 늘릴 시에 메뉴 아이콘 </a:t>
            </a:r>
            <a:r>
              <a:rPr lang="en-US" altLang="ko-KR" sz="1800" dirty="0"/>
              <a:t>alignment </a:t>
            </a:r>
            <a:r>
              <a:rPr lang="ko-KR" altLang="en-US" sz="1800" dirty="0"/>
              <a:t>문제</a:t>
            </a:r>
            <a:r>
              <a:rPr lang="en-US" altLang="ko-KR" sz="1800" dirty="0"/>
              <a:t>. </a:t>
            </a:r>
            <a:r>
              <a:rPr lang="ko-KR" altLang="en-US" sz="1800" dirty="0"/>
              <a:t>차라리 메뉴</a:t>
            </a:r>
            <a:r>
              <a:rPr lang="en-US" altLang="ko-KR" sz="1800" dirty="0"/>
              <a:t>xml</a:t>
            </a:r>
            <a:r>
              <a:rPr lang="ko-KR" altLang="en-US" sz="1800" dirty="0"/>
              <a:t>사용하는 대신 버튼으로 </a:t>
            </a:r>
            <a:r>
              <a:rPr lang="ko-KR" altLang="en-US" sz="1800" dirty="0" err="1"/>
              <a:t>엑션바</a:t>
            </a:r>
            <a:r>
              <a:rPr lang="ko-KR" altLang="en-US" sz="1800" dirty="0"/>
              <a:t> 구현하는 게 나을까</a:t>
            </a:r>
            <a:r>
              <a:rPr lang="en-US" altLang="ko-KR" sz="1800" dirty="0"/>
              <a:t>?</a:t>
            </a:r>
          </a:p>
          <a:p>
            <a:pPr>
              <a:buFontTx/>
              <a:buChar char="-"/>
            </a:pPr>
            <a:r>
              <a:rPr lang="ko-KR" altLang="en-US" sz="1800" dirty="0" err="1"/>
              <a:t>뒤로가기</a:t>
            </a:r>
            <a:r>
              <a:rPr lang="ko-KR" altLang="en-US" sz="1800" dirty="0"/>
              <a:t> 눌렀을 때 로그인 페이지가 나오지 않게 하기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추후에 추가했으면 하는 것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- Bottom navigation (</a:t>
            </a:r>
            <a:r>
              <a:rPr lang="ko-KR" altLang="en-US" sz="1800" dirty="0"/>
              <a:t>홈</a:t>
            </a:r>
            <a:r>
              <a:rPr lang="en-US" altLang="ko-KR" sz="1800" dirty="0"/>
              <a:t>, </a:t>
            </a:r>
            <a:r>
              <a:rPr lang="ko-KR" altLang="en-US" sz="1800" dirty="0"/>
              <a:t>감정설명서</a:t>
            </a:r>
            <a:r>
              <a:rPr lang="en-US" altLang="ko-KR" sz="1800" dirty="0"/>
              <a:t>, </a:t>
            </a:r>
            <a:r>
              <a:rPr lang="ko-KR" altLang="en-US" sz="1800" dirty="0"/>
              <a:t>나의일지</a:t>
            </a:r>
            <a:r>
              <a:rPr lang="en-US" altLang="ko-KR" sz="1800" dirty="0"/>
              <a:t>, </a:t>
            </a:r>
            <a:r>
              <a:rPr lang="ko-KR" altLang="en-US" sz="1800" dirty="0"/>
              <a:t>회원정보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일기쓰기버튼</a:t>
            </a:r>
            <a:r>
              <a:rPr lang="ko-KR" altLang="en-US" sz="1800" dirty="0"/>
              <a:t> 등등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A041E-BC97-6C0A-6698-C9A0E226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91" y="0"/>
            <a:ext cx="3032760" cy="67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감정 설명서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Sorting </a:t>
            </a:r>
            <a:r>
              <a:rPr lang="ko-KR" altLang="en-US" sz="1800" dirty="0"/>
              <a:t>기능 </a:t>
            </a:r>
            <a:r>
              <a:rPr lang="en-US" altLang="ko-KR" sz="1800" dirty="0"/>
              <a:t>(</a:t>
            </a:r>
            <a:r>
              <a:rPr lang="ko-KR" altLang="en-US" sz="1800" dirty="0"/>
              <a:t>전체</a:t>
            </a:r>
            <a:r>
              <a:rPr lang="en-US" altLang="ko-KR" sz="1800" dirty="0"/>
              <a:t>/</a:t>
            </a:r>
            <a:r>
              <a:rPr lang="ko-KR" altLang="en-US" sz="1800" dirty="0" err="1"/>
              <a:t>감정별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/>
              <a:t>텍스트 부분 보다 예쁘게 꾸미기 </a:t>
            </a:r>
            <a:r>
              <a:rPr lang="en-US" altLang="ko-KR" sz="1800" dirty="0"/>
              <a:t>(</a:t>
            </a:r>
            <a:r>
              <a:rPr lang="ko-KR" altLang="en-US" sz="1800" dirty="0"/>
              <a:t>감정간에 구분이 </a:t>
            </a:r>
            <a:r>
              <a:rPr lang="ko-KR" altLang="en-US" sz="1800" dirty="0" err="1"/>
              <a:t>되게금</a:t>
            </a:r>
            <a:r>
              <a:rPr lang="ko-KR" altLang="en-US" sz="1800" dirty="0"/>
              <a:t> 구분선이나 박스를 연하게 하거나</a:t>
            </a:r>
            <a:r>
              <a:rPr lang="en-US" altLang="ko-KR" sz="1800" dirty="0"/>
              <a:t>… </a:t>
            </a:r>
            <a:r>
              <a:rPr lang="ko-KR" altLang="en-US" sz="1800" dirty="0"/>
              <a:t>전체적으로 촌스러운 느낌이라 바꿀 필요</a:t>
            </a:r>
            <a:r>
              <a:rPr lang="en-US" altLang="ko-KR" sz="1800" dirty="0"/>
              <a:t>.)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A85DEC3-7434-672A-9CFE-A2B605DB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1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08E71-6C0E-7811-62B4-D76AA46C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일지 </a:t>
            </a:r>
            <a:r>
              <a:rPr lang="en-US" altLang="ko-KR" dirty="0"/>
              <a:t>(</a:t>
            </a:r>
            <a:r>
              <a:rPr lang="ko-KR" altLang="en-US" dirty="0"/>
              <a:t>일기 모음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A4B00F-BFC4-8A0D-A989-6EE33F1F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추가할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Sorting </a:t>
            </a:r>
            <a:r>
              <a:rPr lang="ko-KR" altLang="en-US" sz="1800" dirty="0"/>
              <a:t>기능</a:t>
            </a:r>
            <a:r>
              <a:rPr lang="en-US" altLang="ko-KR" sz="1800" dirty="0"/>
              <a:t>: </a:t>
            </a:r>
            <a:r>
              <a:rPr lang="ko-KR" altLang="en-US" sz="1800" dirty="0"/>
              <a:t>기록 날짜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최신순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오래된순</a:t>
            </a:r>
            <a:r>
              <a:rPr lang="en-US" altLang="ko-KR" sz="1800" dirty="0"/>
              <a:t>), </a:t>
            </a:r>
            <a:r>
              <a:rPr lang="ko-KR" altLang="en-US" sz="1800" dirty="0"/>
              <a:t>코어 감정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감정별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따끈</a:t>
            </a:r>
            <a:r>
              <a:rPr lang="ko-KR" altLang="en-US" sz="1800" dirty="0"/>
              <a:t> 마음</a:t>
            </a:r>
            <a:r>
              <a:rPr lang="en-US" altLang="ko-KR" sz="1800" dirty="0"/>
              <a:t>(</a:t>
            </a:r>
            <a:r>
              <a:rPr lang="ko-KR" altLang="en-US" sz="1800" dirty="0"/>
              <a:t>모음</a:t>
            </a:r>
            <a:r>
              <a:rPr lang="en-US" altLang="ko-KR" sz="1800" dirty="0"/>
              <a:t>), </a:t>
            </a:r>
            <a:r>
              <a:rPr lang="ko-KR" altLang="en-US" sz="1800" dirty="0"/>
              <a:t>묵은 마음</a:t>
            </a:r>
            <a:r>
              <a:rPr lang="en-US" altLang="ko-KR" sz="1800" dirty="0"/>
              <a:t>(</a:t>
            </a:r>
            <a:r>
              <a:rPr lang="ko-KR" altLang="en-US" sz="1800" dirty="0"/>
              <a:t>모음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 err="1"/>
              <a:t>리스트뷰를</a:t>
            </a:r>
            <a:r>
              <a:rPr lang="ko-KR" altLang="en-US" sz="1800" dirty="0"/>
              <a:t> 사용해야 할 것 같기는 한데 어떻게 사용해야 할지</a:t>
            </a:r>
            <a:r>
              <a:rPr lang="en-US" altLang="ko-KR" sz="1800" dirty="0"/>
              <a:t>. </a:t>
            </a:r>
            <a:r>
              <a:rPr lang="ko-KR" altLang="en-US" sz="1800" dirty="0"/>
              <a:t>또 감정 기록을 어떻게 저장해서 </a:t>
            </a:r>
            <a:r>
              <a:rPr lang="ko-KR" altLang="en-US" sz="1800" dirty="0" err="1"/>
              <a:t>리스트뷰로</a:t>
            </a:r>
            <a:r>
              <a:rPr lang="ko-KR" altLang="en-US" sz="1800" dirty="0"/>
              <a:t> 어떻게 불러와야 할지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일기 내용 부분이 첫째줄에서 못생기게 끊긴다</a:t>
            </a:r>
            <a:r>
              <a:rPr lang="en-US" altLang="ko-KR" sz="1800" dirty="0"/>
              <a:t>. </a:t>
            </a:r>
            <a:r>
              <a:rPr lang="ko-KR" altLang="en-US" sz="1800" dirty="0"/>
              <a:t>수정 필요</a:t>
            </a:r>
            <a:r>
              <a:rPr lang="en-US" altLang="ko-KR" sz="1800" dirty="0"/>
              <a:t>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535479-24B8-330D-5A41-1090C3C0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98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8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478</TotalTime>
  <Words>1062</Words>
  <Application>Microsoft Office PowerPoint</Application>
  <PresentationFormat>와이드스크린</PresentationFormat>
  <Paragraphs>121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Symbol</vt:lpstr>
      <vt:lpstr>Wingdings 2</vt:lpstr>
      <vt:lpstr>명언</vt:lpstr>
      <vt:lpstr>나의 마음 일지</vt:lpstr>
      <vt:lpstr>기획 의도</vt:lpstr>
      <vt:lpstr>차별성</vt:lpstr>
      <vt:lpstr>Intro</vt:lpstr>
      <vt:lpstr>회원가입</vt:lpstr>
      <vt:lpstr>로그인</vt:lpstr>
      <vt:lpstr>메인 페이지</vt:lpstr>
      <vt:lpstr>감정 설명서</vt:lpstr>
      <vt:lpstr>나의 일지 (일기 모음)</vt:lpstr>
      <vt:lpstr>마음기록 선택 페이지</vt:lpstr>
      <vt:lpstr>따끈따근한 마음 선택 시 </vt:lpstr>
      <vt:lpstr>따끈따끈한 마음  – 1. 감정</vt:lpstr>
      <vt:lpstr>따끈따끈한 마음  – 2. 상황</vt:lpstr>
      <vt:lpstr>따끈따끈한 마음  – 3. 생각</vt:lpstr>
      <vt:lpstr>따끈따끈한 마음  – 4. 회고</vt:lpstr>
      <vt:lpstr>캐캐묵은 마음 – 1. 상황</vt:lpstr>
      <vt:lpstr>캐캐묵은 마음 – 2. 생각</vt:lpstr>
      <vt:lpstr>캐캐묵은 마음 – 3. 감정</vt:lpstr>
      <vt:lpstr>캐캐묵은 마음 – 4. 회고</vt:lpstr>
      <vt:lpstr>나의 마음 일지(결과)</vt:lpstr>
      <vt:lpstr>디자인</vt:lpstr>
      <vt:lpstr>추후에 추가했으면 하는 기능들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마음 일지</dc:title>
  <dc:creator>서 지연</dc:creator>
  <cp:lastModifiedBy>서 지연</cp:lastModifiedBy>
  <cp:revision>56</cp:revision>
  <dcterms:created xsi:type="dcterms:W3CDTF">2022-09-08T05:42:37Z</dcterms:created>
  <dcterms:modified xsi:type="dcterms:W3CDTF">2022-09-19T00:50:04Z</dcterms:modified>
</cp:coreProperties>
</file>