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 지연" initials="서지" lastIdx="7" clrIdx="0">
    <p:extLst>
      <p:ext uri="{19B8F6BF-5375-455C-9EA6-DF929625EA0E}">
        <p15:presenceInfo xmlns:p15="http://schemas.microsoft.com/office/powerpoint/2012/main" userId="47f0fffc3e5087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10:03:12.431" idx="1">
    <p:pos x="1708" y="440"/>
    <p:text>- 첫화면: 첫화면이 캘린더이다. 그날 일기를 쓰면, 감정 이모티콘이 해당 날짜 위로 표시되는 식이다.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10:04:00.128" idx="2">
    <p:pos x="1817" y="519"/>
    <p:text>- 첫화면: 위에 해당 주의 작은 달력이 있고, 그 다음엔 큰 원 안에 그날의 감정 이모티콘을 담을 수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10:08:31.319" idx="3">
    <p:pos x="5437" y="434"/>
    <p:text>- 기록보기: 감정별로 폴더를 만들어놓았다.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10:09:00.640" idx="4">
    <p:pos x="1799" y="677"/>
    <p:text>- 첫화면: 큰 사진으로 화면을 채웠다.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10:09:20.752" idx="5">
    <p:pos x="1780" y="513"/>
    <p:text>- 첫화면: 역시 화면을 꽉 채우는 감정적인 사진으로 첫화면을 장식했다.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10:10:02.551" idx="6">
    <p:pos x="3623" y="520"/>
    <p:text>- 기록페이지: 내가 만들려는 앱과 가장 유사한 구조를 가진 앱인데, 기록모음 페이지에 상황/감정/생각으로 나누어 슬라이딩을 하면서 볼 수 있게 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10:11:04.488" idx="7">
    <p:pos x="1908" y="531"/>
    <p:text>첫 화면에 작은 그 주의 달력이 뜨고, 그 밑에는 일기 모음이 뜨도록했다.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5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5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9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4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4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2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6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0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6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2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8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F6E10E0-44CE-4DAB-81E3-09887F7F962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369546-DF10-46BE-9AED-DA84817C2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8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6911F-2E7A-9DBF-E7D6-4A5FD4F7C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앱 화면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EDD81-3519-4298-3F88-49FC4B09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8718"/>
            <a:ext cx="9144000" cy="1655762"/>
          </a:xfrm>
        </p:spPr>
        <p:txBody>
          <a:bodyPr/>
          <a:lstStyle/>
          <a:p>
            <a:r>
              <a:rPr lang="ko-KR" altLang="en-US" dirty="0"/>
              <a:t>보다 예쁘고 </a:t>
            </a:r>
            <a:r>
              <a:rPr lang="ko-KR" altLang="en-US" dirty="0" err="1"/>
              <a:t>활용적인</a:t>
            </a:r>
            <a:r>
              <a:rPr lang="ko-KR" altLang="en-US" dirty="0"/>
              <a:t> 작성 화면 구상을 위한 조사</a:t>
            </a:r>
          </a:p>
        </p:txBody>
      </p:sp>
    </p:spTree>
    <p:extLst>
      <p:ext uri="{BB962C8B-B14F-4D97-AF65-F5344CB8AC3E}">
        <p14:creationId xmlns:p14="http://schemas.microsoft.com/office/powerpoint/2010/main" val="34472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BE69-07A0-C1F7-DFAC-726814A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해마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EBE25-D7FC-94D7-1425-6E2A5283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0" y="1036319"/>
            <a:ext cx="2547651" cy="56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6BEA41-2995-B58B-3691-B41200CF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89" y="1036318"/>
            <a:ext cx="2547651" cy="566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4656D6-5B60-7DC0-AB0E-DE7FFC87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37" y="1036317"/>
            <a:ext cx="2547651" cy="56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F93CB52-01A7-C304-FB50-70D973B3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85" y="1036317"/>
            <a:ext cx="2547651" cy="56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5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BE69-07A0-C1F7-DFAC-726814A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도치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A32752-34DD-5CDA-0AD0-0EE2E652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0" y="1180783"/>
            <a:ext cx="2496312" cy="5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74364DC-C0AA-D88F-9C8C-671820B1D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23" y="1180783"/>
            <a:ext cx="2496312" cy="5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E67A8E6-F5B1-3DE9-778D-AFB055D62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90" y="1180783"/>
            <a:ext cx="2496312" cy="55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4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BE69-07A0-C1F7-DFAC-726814A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감정일기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0C4B52-025F-7829-A1BC-2EFF5F68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1036851"/>
            <a:ext cx="254889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CBFB18-826B-E76C-3257-E007A8C9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36850"/>
            <a:ext cx="254889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47AFEFD-07DB-499C-237E-34D870E8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20" y="1027536"/>
            <a:ext cx="2544699" cy="56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CF5808F-6E0A-86D0-8718-500389BC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31" y="1027536"/>
            <a:ext cx="2548890" cy="566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8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BE69-07A0-C1F7-DFAC-726814A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myDiary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F4E177-AF8B-188D-BB89-B9BEF1FD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1402080"/>
            <a:ext cx="2455164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6D2274-B9A9-43CB-4FBD-6C8FC64B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74" y="1402080"/>
            <a:ext cx="2455164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AD4167-D8FF-0DE5-7D2D-671CAB99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23" y="1402080"/>
            <a:ext cx="2455164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440C9D9-E3A4-E1F6-EC19-C02A20C3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010" y="1402080"/>
            <a:ext cx="2455164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3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BE69-07A0-C1F7-DFAC-726814A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달에 쓰는 일기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F3F73E4-BD4D-33CF-CC1B-F3F144AD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4" y="1180783"/>
            <a:ext cx="2554748" cy="56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7A5D2DA-2409-8242-172C-37C8AAA6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63" y="1128766"/>
            <a:ext cx="2550140" cy="566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85C68FE-6F0C-3DED-B8C1-7840DC8E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3" y="1128766"/>
            <a:ext cx="2550140" cy="566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4AA16CE-7C39-27F5-C387-BDBBE37C0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86" y="1128768"/>
            <a:ext cx="2550140" cy="566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7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BE69-07A0-C1F7-DFAC-726814A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아무것도 아니야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307486-8458-D303-9BA4-6844614E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" y="1015152"/>
            <a:ext cx="2564130" cy="56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396717-5787-B954-D2F4-A2E1D972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01" y="1025577"/>
            <a:ext cx="2629282" cy="58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307EFF-5DD6-F5B8-D16E-C5790789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45" y="1025577"/>
            <a:ext cx="2629282" cy="58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2C8F639-9BB8-7D79-A99C-6096593F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190" y="1015152"/>
            <a:ext cx="2629282" cy="58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4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BE69-07A0-C1F7-DFAC-726814A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소감 일기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24AE67-D411-3FCD-D58D-3AA49149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80783"/>
            <a:ext cx="2554748" cy="56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0964C37-7875-8F66-774E-EBF7B718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9" y="1180781"/>
            <a:ext cx="2554748" cy="56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10633D5-AFDD-7537-6852-E8801D755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1" y="1180782"/>
            <a:ext cx="2554748" cy="56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C5EFA0-074B-8BC0-B373-BCFD6AB7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33" y="1180781"/>
            <a:ext cx="2554748" cy="56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9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552B-CCFA-B196-2F5A-0E23E50D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0FE74-90E6-F37C-1A6B-9CD4F57E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60" y="2124777"/>
            <a:ext cx="9905998" cy="1905000"/>
          </a:xfrm>
        </p:spPr>
        <p:txBody>
          <a:bodyPr/>
          <a:lstStyle/>
          <a:p>
            <a:r>
              <a:rPr lang="ko-KR" altLang="en-US" dirty="0" err="1"/>
              <a:t>홈화면</a:t>
            </a:r>
            <a:r>
              <a:rPr lang="en-US" altLang="ko-KR" dirty="0"/>
              <a:t>: </a:t>
            </a:r>
            <a:r>
              <a:rPr lang="ko-KR" altLang="en-US" dirty="0"/>
              <a:t>화면을 가득 채우는 감성적인 사진 </a:t>
            </a:r>
            <a:r>
              <a:rPr lang="en-US" altLang="ko-KR" dirty="0"/>
              <a:t>+ </a:t>
            </a:r>
            <a:r>
              <a:rPr lang="ko-KR" altLang="en-US" dirty="0"/>
              <a:t>깔끔한 </a:t>
            </a:r>
            <a:r>
              <a:rPr lang="ko-KR" altLang="en-US" dirty="0" err="1"/>
              <a:t>바톰</a:t>
            </a:r>
            <a:r>
              <a:rPr lang="ko-KR" altLang="en-US" dirty="0"/>
              <a:t> 네비게이션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OR </a:t>
            </a:r>
            <a:r>
              <a:rPr lang="ko-KR" altLang="en-US" dirty="0"/>
              <a:t>일주일간 작은 달력 </a:t>
            </a:r>
            <a:r>
              <a:rPr lang="en-US" altLang="ko-KR" dirty="0"/>
              <a:t>+ </a:t>
            </a:r>
            <a:r>
              <a:rPr lang="ko-KR" altLang="en-US" dirty="0"/>
              <a:t>그 밑에 그날의 일기 모음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37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59</TotalTime>
  <Words>45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그물</vt:lpstr>
      <vt:lpstr>앱 화면 조사</vt:lpstr>
      <vt:lpstr>해마</vt:lpstr>
      <vt:lpstr>도치</vt:lpstr>
      <vt:lpstr>감정일기</vt:lpstr>
      <vt:lpstr>myDiary</vt:lpstr>
      <vt:lpstr>달에 쓰는 일기</vt:lpstr>
      <vt:lpstr>아무것도 아니야</vt:lpstr>
      <vt:lpstr>소감 일기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화면 조사</dc:title>
  <dc:creator>서 지연</dc:creator>
  <cp:lastModifiedBy>서 지연</cp:lastModifiedBy>
  <cp:revision>8</cp:revision>
  <dcterms:created xsi:type="dcterms:W3CDTF">2022-09-19T00:12:30Z</dcterms:created>
  <dcterms:modified xsi:type="dcterms:W3CDTF">2022-09-19T01:28:51Z</dcterms:modified>
</cp:coreProperties>
</file>