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:presentation (Android Library)</a:t>
          </a:r>
          <a:br>
            <a:rPr lang="en-US" altLang="ko-KR" sz="1600" dirty="0"/>
          </a:br>
          <a:r>
            <a:rPr lang="en-US" altLang="ko-KR" sz="1600" dirty="0"/>
            <a:t>(UI, </a:t>
          </a:r>
          <a:r>
            <a:rPr lang="en-US" altLang="ko-KR" sz="1600" dirty="0" err="1"/>
            <a:t>viewModels</a:t>
          </a:r>
          <a:r>
            <a:rPr lang="en-US" altLang="ko-KR" sz="1600" dirty="0"/>
            <a:t>)</a:t>
          </a:r>
          <a:endParaRPr lang="ko-KR" altLang="en-US" sz="1600" dirty="0"/>
        </a:p>
      </dgm:t>
    </dgm:pt>
    <dgm:pt modelId="{846C3A45-E6C0-4E8A-BD89-19D2B988F293}" type="parTrans" cxnId="{30140B3E-C404-4C05-B13F-D7B78F4AC6A4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:app (Application Module)</a:t>
          </a:r>
          <a:br>
            <a:rPr lang="en-US" altLang="ko-KR" sz="1600" b="1" dirty="0"/>
          </a:br>
          <a:r>
            <a:rPr lang="en-US" altLang="ko-KR" sz="1600" b="0" dirty="0"/>
            <a:t>(Manifest, </a:t>
          </a:r>
          <a:r>
            <a:rPr lang="en-US" altLang="ko-KR" sz="1600" b="0" dirty="0" err="1"/>
            <a:t>HiltApplication</a:t>
          </a:r>
          <a:r>
            <a:rPr lang="en-US" altLang="ko-KR" sz="1600" b="0" dirty="0"/>
            <a:t>, Hilt Modules)</a:t>
          </a:r>
          <a:endParaRPr lang="ko-KR" altLang="en-US" sz="1600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115A23A-051E-4746-93D2-E12E466469A5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:data (Android Library)</a:t>
          </a:r>
          <a:br>
            <a:rPr lang="en-US" altLang="ko-KR" sz="1600" dirty="0"/>
          </a:br>
          <a:r>
            <a:rPr lang="en-US" altLang="ko-KR" sz="1400" dirty="0"/>
            <a:t>(</a:t>
          </a:r>
          <a:r>
            <a:rPr lang="en-US" altLang="ko-KR" sz="1400" dirty="0" err="1"/>
            <a:t>repositoryInterfaces</a:t>
          </a:r>
          <a:r>
            <a:rPr lang="en-US" altLang="ko-KR" sz="1400" dirty="0"/>
            <a:t>, </a:t>
          </a:r>
          <a:r>
            <a:rPr lang="en-US" altLang="ko-KR" sz="1400" b="0" dirty="0" err="1"/>
            <a:t>r</a:t>
          </a:r>
          <a:r>
            <a:rPr lang="en-US" altLang="ko-KR" sz="1400" dirty="0" err="1"/>
            <a:t>epositoriesImpl</a:t>
          </a:r>
          <a:r>
            <a:rPr lang="en-US" altLang="ko-KR" sz="1400" dirty="0"/>
            <a:t>, data sources, models, retrofit </a:t>
          </a:r>
          <a:r>
            <a:rPr lang="en-US" altLang="ko-KR" sz="1400" dirty="0" err="1"/>
            <a:t>api</a:t>
          </a:r>
          <a:r>
            <a:rPr lang="en-US" altLang="ko-KR" sz="1400" dirty="0"/>
            <a:t> interfaces)</a:t>
          </a:r>
          <a:endParaRPr lang="ko-KR" altLang="en-US" sz="1400" dirty="0"/>
        </a:p>
      </dgm:t>
    </dgm:pt>
    <dgm:pt modelId="{7277C549-7250-4038-9C79-A290452C986A}" type="parTrans" cxnId="{6A777BDF-81C2-41B9-953A-95C5DBAF7C4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914E38-AB39-4EFA-89E5-02186566F4B9}" type="sib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F8DCC040-55D6-478D-ACCC-96A405315332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:domain (Android Library)</a:t>
          </a:r>
          <a:br>
            <a:rPr lang="en-US" altLang="ko-KR" sz="1600" b="1" dirty="0"/>
          </a:br>
          <a:r>
            <a:rPr lang="en-US" altLang="ko-KR" sz="1600" b="0" dirty="0"/>
            <a:t>(</a:t>
          </a:r>
          <a:r>
            <a:rPr lang="en-US" altLang="ko-KR" sz="1600" b="0" dirty="0" err="1"/>
            <a:t>Usecases</a:t>
          </a:r>
          <a:r>
            <a:rPr lang="en-US" altLang="ko-KR" sz="1600" b="0" dirty="0"/>
            <a:t>)</a:t>
          </a:r>
          <a:endParaRPr lang="ko-KR" altLang="en-US" sz="1600" dirty="0"/>
        </a:p>
      </dgm:t>
    </dgm:pt>
    <dgm:pt modelId="{48A202E1-C5D4-4714-9E1B-A2A6E39F879D}" type="parTrans" cxnId="{0E867093-9C5B-43B8-8399-D83E6DBACE8A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B9458D0-7687-4096-8413-FB2FDFF3A244}" type="sib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515BCAA9-2179-44B0-80D6-2DD1A2D99B17}">
      <dgm:prSet custT="1"/>
      <dgm:spPr/>
      <dgm:t>
        <a:bodyPr/>
        <a:lstStyle/>
        <a:p>
          <a:pPr latinLnBrk="1"/>
          <a:r>
            <a:rPr lang="en-US" altLang="ko-KR" sz="1600" b="1" dirty="0"/>
            <a:t>:core (Android Library)</a:t>
          </a:r>
          <a:br>
            <a:rPr lang="en-US" altLang="ko-KR" sz="1600" b="1" dirty="0"/>
          </a:br>
          <a:r>
            <a:rPr lang="en-US" altLang="ko-KR" sz="600" b="0" dirty="0"/>
            <a:t>Retrofit, </a:t>
          </a:r>
          <a:r>
            <a:rPr lang="en-US" altLang="ko-KR" sz="600" b="0" dirty="0" err="1"/>
            <a:t>CoroutineDispatchers</a:t>
          </a:r>
          <a:r>
            <a:rPr lang="en-US" altLang="ko-KR" sz="600" b="0" dirty="0"/>
            <a:t>/Scopes Modules, </a:t>
          </a:r>
          <a:r>
            <a:rPr lang="en-US" altLang="ko-KR" sz="600" b="0" dirty="0" err="1"/>
            <a:t>SharedPreferenceModule</a:t>
          </a:r>
          <a:r>
            <a:rPr lang="en-US" altLang="ko-KR" sz="600" b="0" dirty="0"/>
            <a:t>, </a:t>
          </a:r>
          <a:r>
            <a:rPr lang="en-US" altLang="ko-KR" sz="600" b="0" dirty="0" err="1"/>
            <a:t>UserDiary</a:t>
          </a:r>
          <a:r>
            <a:rPr lang="en-US" altLang="ko-KR" sz="600" b="0" dirty="0"/>
            <a:t> Model</a:t>
          </a:r>
          <a:endParaRPr lang="ko-KR" altLang="en-US" sz="600" b="1" dirty="0"/>
        </a:p>
      </dgm:t>
    </dgm:pt>
    <dgm:pt modelId="{4A30BE21-9B99-4BCC-BDCC-BF0BD4D1997F}" type="parTrans" cxnId="{C2639599-415D-48E2-AB7A-81D6E439C9F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A9043E6-5FD3-45DA-9065-AE707A76FC3A}" type="sib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225F0C97-3E53-4A45-9A01-86BF1786916E}" type="pres">
      <dgm:prSet presAssocID="{4A30BE21-9B99-4BCC-BDCC-BF0BD4D1997F}" presName="Name10" presStyleLbl="parChTrans1D2" presStyleIdx="0" presStyleCnt="2"/>
      <dgm:spPr/>
    </dgm:pt>
    <dgm:pt modelId="{18C06F2B-5D88-4EA7-BE92-8E608897A493}" type="pres">
      <dgm:prSet presAssocID="{515BCAA9-2179-44B0-80D6-2DD1A2D99B17}" presName="hierRoot2" presStyleCnt="0"/>
      <dgm:spPr/>
    </dgm:pt>
    <dgm:pt modelId="{CF980750-4C4D-46A3-88A7-62FAF37C6BE8}" type="pres">
      <dgm:prSet presAssocID="{515BCAA9-2179-44B0-80D6-2DD1A2D99B17}" presName="composite2" presStyleCnt="0"/>
      <dgm:spPr/>
    </dgm:pt>
    <dgm:pt modelId="{1967F50F-017C-4DB1-A12C-A837169005B7}" type="pres">
      <dgm:prSet presAssocID="{515BCAA9-2179-44B0-80D6-2DD1A2D99B17}" presName="background2" presStyleLbl="node2" presStyleIdx="0" presStyleCnt="2"/>
      <dgm:spPr/>
    </dgm:pt>
    <dgm:pt modelId="{606D0EE2-B6A5-45EE-AACB-9FF7B88DA116}" type="pres">
      <dgm:prSet presAssocID="{515BCAA9-2179-44B0-80D6-2DD1A2D99B17}" presName="text2" presStyleLbl="fgAcc2" presStyleIdx="0" presStyleCnt="2" custScaleX="114221" custScaleY="157557" custLinFactNeighborX="-918" custLinFactNeighborY="-10773">
        <dgm:presLayoutVars>
          <dgm:chPref val="3"/>
        </dgm:presLayoutVars>
      </dgm:prSet>
      <dgm:spPr/>
    </dgm:pt>
    <dgm:pt modelId="{727CC657-0679-450E-9011-A84D528FDB0F}" type="pres">
      <dgm:prSet presAssocID="{515BCAA9-2179-44B0-80D6-2DD1A2D99B17}" presName="hierChild3" presStyleCnt="0"/>
      <dgm:spPr/>
    </dgm:pt>
    <dgm:pt modelId="{A5108CE0-2C1B-4C87-B35F-A4155A76FB71}" type="pres">
      <dgm:prSet presAssocID="{846C3A45-E6C0-4E8A-BD89-19D2B988F293}" presName="Name10" presStyleLbl="parChTrans1D2" presStyleIdx="1" presStyleCnt="2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1" presStyleCnt="2"/>
      <dgm:spPr/>
    </dgm:pt>
    <dgm:pt modelId="{29FE98D2-D78B-4968-8E8F-E1749CE54015}" type="pres">
      <dgm:prSet presAssocID="{319A3538-50A2-4132-AC6F-8753D8B10D4E}" presName="text2" presStyleLbl="fgAcc2" presStyleIdx="1" presStyleCnt="2" custScaleX="271410" custScaleY="113609" custLinFactNeighborX="-415" custLinFactNeighborY="3015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90231DC8-C136-4A9E-A34B-B1EF20050048}" type="pres">
      <dgm:prSet presAssocID="{48A202E1-C5D4-4714-9E1B-A2A6E39F879D}" presName="Name17" presStyleLbl="parChTrans1D3" presStyleIdx="0" presStyleCnt="1"/>
      <dgm:spPr/>
    </dgm:pt>
    <dgm:pt modelId="{B7963B97-07E6-4E64-B68C-3287F6B4E307}" type="pres">
      <dgm:prSet presAssocID="{F8DCC040-55D6-478D-ACCC-96A405315332}" presName="hierRoot3" presStyleCnt="0"/>
      <dgm:spPr/>
    </dgm:pt>
    <dgm:pt modelId="{B34728F4-3725-4B54-831B-AE4FF245EDB7}" type="pres">
      <dgm:prSet presAssocID="{F8DCC040-55D6-478D-ACCC-96A405315332}" presName="composite3" presStyleCnt="0"/>
      <dgm:spPr/>
    </dgm:pt>
    <dgm:pt modelId="{84E548DE-8997-4535-B279-A5848B2CDBF2}" type="pres">
      <dgm:prSet presAssocID="{F8DCC040-55D6-478D-ACCC-96A405315332}" presName="background3" presStyleLbl="node3" presStyleIdx="0" presStyleCnt="1"/>
      <dgm:spPr/>
    </dgm:pt>
    <dgm:pt modelId="{DA3DC8A1-B41A-4EB3-89A2-F228C2FBC67A}" type="pres">
      <dgm:prSet presAssocID="{F8DCC040-55D6-478D-ACCC-96A405315332}" presName="text3" presStyleLbl="fgAcc3" presStyleIdx="0" presStyleCnt="1" custScaleX="281039" custScaleY="91599" custLinFactNeighborX="-650">
        <dgm:presLayoutVars>
          <dgm:chPref val="3"/>
        </dgm:presLayoutVars>
      </dgm:prSet>
      <dgm:spPr/>
    </dgm:pt>
    <dgm:pt modelId="{3EC82561-24B2-47B7-A752-6177E60B58B0}" type="pres">
      <dgm:prSet presAssocID="{F8DCC040-55D6-478D-ACCC-96A405315332}" presName="hierChild4" presStyleCnt="0"/>
      <dgm:spPr/>
    </dgm:pt>
    <dgm:pt modelId="{D67811DC-160C-4176-8829-3DF6830365F6}" type="pres">
      <dgm:prSet presAssocID="{7277C549-7250-4038-9C79-A290452C986A}" presName="Name23" presStyleLbl="parChTrans1D4" presStyleIdx="0" presStyleCnt="1"/>
      <dgm:spPr/>
    </dgm:pt>
    <dgm:pt modelId="{93E2C0D5-5965-4816-9C2A-479A9C98E237}" type="pres">
      <dgm:prSet presAssocID="{2115A23A-051E-4746-93D2-E12E466469A5}" presName="hierRoot4" presStyleCnt="0"/>
      <dgm:spPr/>
    </dgm:pt>
    <dgm:pt modelId="{EFBB36EA-2450-4800-B8AD-07CA37A0257C}" type="pres">
      <dgm:prSet presAssocID="{2115A23A-051E-4746-93D2-E12E466469A5}" presName="composite4" presStyleCnt="0"/>
      <dgm:spPr/>
    </dgm:pt>
    <dgm:pt modelId="{B10BC815-FC8F-4BC9-93C2-9B134FDC41E7}" type="pres">
      <dgm:prSet presAssocID="{2115A23A-051E-4746-93D2-E12E466469A5}" presName="background4" presStyleLbl="node4" presStyleIdx="0" presStyleCnt="1"/>
      <dgm:spPr/>
    </dgm:pt>
    <dgm:pt modelId="{9AF6E580-0B80-489F-8C44-896C1607ADFA}" type="pres">
      <dgm:prSet presAssocID="{2115A23A-051E-4746-93D2-E12E466469A5}" presName="text4" presStyleLbl="fgAcc4" presStyleIdx="0" presStyleCnt="1" custScaleX="281039" custScaleY="91599">
        <dgm:presLayoutVars>
          <dgm:chPref val="3"/>
        </dgm:presLayoutVars>
      </dgm:prSet>
      <dgm:spPr/>
    </dgm:pt>
    <dgm:pt modelId="{430386A8-ACDB-4A3D-943F-E261CBA8C22D}" type="pres">
      <dgm:prSet presAssocID="{2115A23A-051E-4746-93D2-E12E466469A5}" presName="hierChild5" presStyleCnt="0"/>
      <dgm:spPr/>
    </dgm:pt>
  </dgm:ptLst>
  <dgm:cxnLst>
    <dgm:cxn modelId="{46AFF606-1134-429F-AB2C-6707FBF4FC89}" type="presOf" srcId="{4A30BE21-9B99-4BCC-BDCC-BF0BD4D1997F}" destId="{225F0C97-3E53-4A45-9A01-86BF1786916E}" srcOrd="0" destOrd="0" presId="urn:microsoft.com/office/officeart/2005/8/layout/hierarchy1"/>
    <dgm:cxn modelId="{9F7CE807-8F94-47D8-AD40-7C87C35B8FA9}" type="presOf" srcId="{F8DCC040-55D6-478D-ACCC-96A405315332}" destId="{DA3DC8A1-B41A-4EB3-89A2-F228C2FBC67A}" srcOrd="0" destOrd="0" presId="urn:microsoft.com/office/officeart/2005/8/layout/hierarchy1"/>
    <dgm:cxn modelId="{30140B3E-C404-4C05-B13F-D7B78F4AC6A4}" srcId="{E4F250E2-CB35-409D-A50C-E7DB38A32374}" destId="{319A3538-50A2-4132-AC6F-8753D8B10D4E}" srcOrd="1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C8B2E750-6031-471F-93FD-9FAFF0B49F8F}" type="presOf" srcId="{319A3538-50A2-4132-AC6F-8753D8B10D4E}" destId="{29FE98D2-D78B-4968-8E8F-E1749CE54015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0E867093-9C5B-43B8-8399-D83E6DBACE8A}" srcId="{319A3538-50A2-4132-AC6F-8753D8B10D4E}" destId="{F8DCC040-55D6-478D-ACCC-96A405315332}" srcOrd="0" destOrd="0" parTransId="{48A202E1-C5D4-4714-9E1B-A2A6E39F879D}" sibTransId="{1B9458D0-7687-4096-8413-FB2FDFF3A244}"/>
    <dgm:cxn modelId="{C2639599-415D-48E2-AB7A-81D6E439C9FA}" srcId="{E4F250E2-CB35-409D-A50C-E7DB38A32374}" destId="{515BCAA9-2179-44B0-80D6-2DD1A2D99B17}" srcOrd="0" destOrd="0" parTransId="{4A30BE21-9B99-4BCC-BDCC-BF0BD4D1997F}" sibTransId="{EA9043E6-5FD3-45DA-9065-AE707A76FC3A}"/>
    <dgm:cxn modelId="{9C37F1A1-8384-4151-8677-65DBE436CCF6}" type="presOf" srcId="{7277C549-7250-4038-9C79-A290452C986A}" destId="{D67811DC-160C-4176-8829-3DF6830365F6}" srcOrd="0" destOrd="0" presId="urn:microsoft.com/office/officeart/2005/8/layout/hierarchy1"/>
    <dgm:cxn modelId="{D8F2F2AB-30FD-4320-8CAC-0CB1D2F8ABCE}" type="presOf" srcId="{515BCAA9-2179-44B0-80D6-2DD1A2D99B17}" destId="{606D0EE2-B6A5-45EE-AACB-9FF7B88DA116}" srcOrd="0" destOrd="0" presId="urn:microsoft.com/office/officeart/2005/8/layout/hierarchy1"/>
    <dgm:cxn modelId="{9CB96BB1-8A63-4BB6-B9CF-BF40DD1C8664}" type="presOf" srcId="{2115A23A-051E-4746-93D2-E12E466469A5}" destId="{9AF6E580-0B80-489F-8C44-896C1607ADFA}" srcOrd="0" destOrd="0" presId="urn:microsoft.com/office/officeart/2005/8/layout/hierarchy1"/>
    <dgm:cxn modelId="{55FFE0B3-78E4-40D5-8599-5ADFC0ACDBFB}" type="presOf" srcId="{846C3A45-E6C0-4E8A-BD89-19D2B988F293}" destId="{A5108CE0-2C1B-4C87-B35F-A4155A76FB71}" srcOrd="0" destOrd="0" presId="urn:microsoft.com/office/officeart/2005/8/layout/hierarchy1"/>
    <dgm:cxn modelId="{6A777BDF-81C2-41B9-953A-95C5DBAF7C4C}" srcId="{F8DCC040-55D6-478D-ACCC-96A405315332}" destId="{2115A23A-051E-4746-93D2-E12E466469A5}" srcOrd="0" destOrd="0" parTransId="{7277C549-7250-4038-9C79-A290452C986A}" sibTransId="{B4914E38-AB39-4EFA-89E5-02186566F4B9}"/>
    <dgm:cxn modelId="{6098D1EC-66DE-4572-A34D-F0A044CDAA51}" type="presOf" srcId="{48A202E1-C5D4-4714-9E1B-A2A6E39F879D}" destId="{90231DC8-C136-4A9E-A34B-B1EF20050048}" srcOrd="0" destOrd="0" presId="urn:microsoft.com/office/officeart/2005/8/layout/hierarchy1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846C9D8C-635A-4717-9BA7-64023EDE4FF0}" type="presParOf" srcId="{BFEBC183-8387-40D7-BCB5-5A349FD83C0E}" destId="{225F0C97-3E53-4A45-9A01-86BF1786916E}" srcOrd="0" destOrd="0" presId="urn:microsoft.com/office/officeart/2005/8/layout/hierarchy1"/>
    <dgm:cxn modelId="{D287360B-4C5F-409F-A519-0DD33122A839}" type="presParOf" srcId="{BFEBC183-8387-40D7-BCB5-5A349FD83C0E}" destId="{18C06F2B-5D88-4EA7-BE92-8E608897A493}" srcOrd="1" destOrd="0" presId="urn:microsoft.com/office/officeart/2005/8/layout/hierarchy1"/>
    <dgm:cxn modelId="{7A1FBCC2-56BE-4070-8405-F17CBD135176}" type="presParOf" srcId="{18C06F2B-5D88-4EA7-BE92-8E608897A493}" destId="{CF980750-4C4D-46A3-88A7-62FAF37C6BE8}" srcOrd="0" destOrd="0" presId="urn:microsoft.com/office/officeart/2005/8/layout/hierarchy1"/>
    <dgm:cxn modelId="{92608F16-7143-4D32-AC77-FCC8871F5E70}" type="presParOf" srcId="{CF980750-4C4D-46A3-88A7-62FAF37C6BE8}" destId="{1967F50F-017C-4DB1-A12C-A837169005B7}" srcOrd="0" destOrd="0" presId="urn:microsoft.com/office/officeart/2005/8/layout/hierarchy1"/>
    <dgm:cxn modelId="{AFF16890-9415-442C-8353-F87F0DB827D9}" type="presParOf" srcId="{CF980750-4C4D-46A3-88A7-62FAF37C6BE8}" destId="{606D0EE2-B6A5-45EE-AACB-9FF7B88DA116}" srcOrd="1" destOrd="0" presId="urn:microsoft.com/office/officeart/2005/8/layout/hierarchy1"/>
    <dgm:cxn modelId="{39BDE8BC-EDBE-49AB-9BA3-F833EBD47AFF}" type="presParOf" srcId="{18C06F2B-5D88-4EA7-BE92-8E608897A493}" destId="{727CC657-0679-450E-9011-A84D528FDB0F}" srcOrd="1" destOrd="0" presId="urn:microsoft.com/office/officeart/2005/8/layout/hierarchy1"/>
    <dgm:cxn modelId="{92E37874-602C-4AC1-B989-1A936405519A}" type="presParOf" srcId="{BFEBC183-8387-40D7-BCB5-5A349FD83C0E}" destId="{A5108CE0-2C1B-4C87-B35F-A4155A76FB71}" srcOrd="2" destOrd="0" presId="urn:microsoft.com/office/officeart/2005/8/layout/hierarchy1"/>
    <dgm:cxn modelId="{93130704-BD12-4AD5-BC18-AA09E5BA212F}" type="presParOf" srcId="{BFEBC183-8387-40D7-BCB5-5A349FD83C0E}" destId="{780C46AD-55B6-479F-81A4-95BC2C427BF6}" srcOrd="3" destOrd="0" presId="urn:microsoft.com/office/officeart/2005/8/layout/hierarchy1"/>
    <dgm:cxn modelId="{A03F3F76-9FD5-4133-AD0A-D9123AA438A9}" type="presParOf" srcId="{780C46AD-55B6-479F-81A4-95BC2C427BF6}" destId="{92428795-F529-4A3E-AD85-1DACA6ACB31A}" srcOrd="0" destOrd="0" presId="urn:microsoft.com/office/officeart/2005/8/layout/hierarchy1"/>
    <dgm:cxn modelId="{B5965596-0D24-40E5-BE64-B3635879564C}" type="presParOf" srcId="{92428795-F529-4A3E-AD85-1DACA6ACB31A}" destId="{19F0D0D2-EA79-4D71-BB33-12B928BB7083}" srcOrd="0" destOrd="0" presId="urn:microsoft.com/office/officeart/2005/8/layout/hierarchy1"/>
    <dgm:cxn modelId="{3A408DF6-B5FE-4A20-84EF-B7E5D4320A48}" type="presParOf" srcId="{92428795-F529-4A3E-AD85-1DACA6ACB31A}" destId="{29FE98D2-D78B-4968-8E8F-E1749CE54015}" srcOrd="1" destOrd="0" presId="urn:microsoft.com/office/officeart/2005/8/layout/hierarchy1"/>
    <dgm:cxn modelId="{D9566F8F-AAF2-44D0-81E3-0ECC4701825B}" type="presParOf" srcId="{780C46AD-55B6-479F-81A4-95BC2C427BF6}" destId="{AE9D7491-9501-44B0-B8A8-1DF6355E1358}" srcOrd="1" destOrd="0" presId="urn:microsoft.com/office/officeart/2005/8/layout/hierarchy1"/>
    <dgm:cxn modelId="{8BF6D945-5C2E-4D59-838D-61C76E4A0E89}" type="presParOf" srcId="{AE9D7491-9501-44B0-B8A8-1DF6355E1358}" destId="{90231DC8-C136-4A9E-A34B-B1EF20050048}" srcOrd="0" destOrd="0" presId="urn:microsoft.com/office/officeart/2005/8/layout/hierarchy1"/>
    <dgm:cxn modelId="{899B9FD3-EFF6-4B6A-83D4-8F8F11360BEB}" type="presParOf" srcId="{AE9D7491-9501-44B0-B8A8-1DF6355E1358}" destId="{B7963B97-07E6-4E64-B68C-3287F6B4E307}" srcOrd="1" destOrd="0" presId="urn:microsoft.com/office/officeart/2005/8/layout/hierarchy1"/>
    <dgm:cxn modelId="{CB287711-DF1B-4938-B91B-89F32FD882E1}" type="presParOf" srcId="{B7963B97-07E6-4E64-B68C-3287F6B4E307}" destId="{B34728F4-3725-4B54-831B-AE4FF245EDB7}" srcOrd="0" destOrd="0" presId="urn:microsoft.com/office/officeart/2005/8/layout/hierarchy1"/>
    <dgm:cxn modelId="{1C2EAAED-0A3D-4E55-8804-DBAAFEDD8846}" type="presParOf" srcId="{B34728F4-3725-4B54-831B-AE4FF245EDB7}" destId="{84E548DE-8997-4535-B279-A5848B2CDBF2}" srcOrd="0" destOrd="0" presId="urn:microsoft.com/office/officeart/2005/8/layout/hierarchy1"/>
    <dgm:cxn modelId="{0F9561CF-2BBD-4C6F-A5BC-8375C1715C4F}" type="presParOf" srcId="{B34728F4-3725-4B54-831B-AE4FF245EDB7}" destId="{DA3DC8A1-B41A-4EB3-89A2-F228C2FBC67A}" srcOrd="1" destOrd="0" presId="urn:microsoft.com/office/officeart/2005/8/layout/hierarchy1"/>
    <dgm:cxn modelId="{AECF3336-1C96-426D-ADC0-9756CCBE3D15}" type="presParOf" srcId="{B7963B97-07E6-4E64-B68C-3287F6B4E307}" destId="{3EC82561-24B2-47B7-A752-6177E60B58B0}" srcOrd="1" destOrd="0" presId="urn:microsoft.com/office/officeart/2005/8/layout/hierarchy1"/>
    <dgm:cxn modelId="{22743FFE-D2F0-486C-A5AF-377E2FBA223B}" type="presParOf" srcId="{3EC82561-24B2-47B7-A752-6177E60B58B0}" destId="{D67811DC-160C-4176-8829-3DF6830365F6}" srcOrd="0" destOrd="0" presId="urn:microsoft.com/office/officeart/2005/8/layout/hierarchy1"/>
    <dgm:cxn modelId="{8C4155A3-551E-4165-AB25-33FA191924C3}" type="presParOf" srcId="{3EC82561-24B2-47B7-A752-6177E60B58B0}" destId="{93E2C0D5-5965-4816-9C2A-479A9C98E237}" srcOrd="1" destOrd="0" presId="urn:microsoft.com/office/officeart/2005/8/layout/hierarchy1"/>
    <dgm:cxn modelId="{2568A2F3-0B3A-4319-BC07-FD483C5FB8BC}" type="presParOf" srcId="{93E2C0D5-5965-4816-9C2A-479A9C98E237}" destId="{EFBB36EA-2450-4800-B8AD-07CA37A0257C}" srcOrd="0" destOrd="0" presId="urn:microsoft.com/office/officeart/2005/8/layout/hierarchy1"/>
    <dgm:cxn modelId="{87817EA0-BA48-4E77-8013-4EFA216FBAC7}" type="presParOf" srcId="{EFBB36EA-2450-4800-B8AD-07CA37A0257C}" destId="{B10BC815-FC8F-4BC9-93C2-9B134FDC41E7}" srcOrd="0" destOrd="0" presId="urn:microsoft.com/office/officeart/2005/8/layout/hierarchy1"/>
    <dgm:cxn modelId="{75CD4DB6-2B8C-4BC9-A54B-03FDC6182219}" type="presParOf" srcId="{EFBB36EA-2450-4800-B8AD-07CA37A0257C}" destId="{9AF6E580-0B80-489F-8C44-896C1607ADFA}" srcOrd="1" destOrd="0" presId="urn:microsoft.com/office/officeart/2005/8/layout/hierarchy1"/>
    <dgm:cxn modelId="{C84256EE-7817-4469-B99B-2884AFE5A06B}" type="presParOf" srcId="{93E2C0D5-5965-4816-9C2A-479A9C98E237}" destId="{430386A8-ACDB-4A3D-943F-E261CBA8C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11DC-160C-4176-8829-3DF6830365F6}">
      <dsp:nvSpPr>
        <dsp:cNvPr id="0" name=""/>
        <dsp:cNvSpPr/>
      </dsp:nvSpPr>
      <dsp:spPr>
        <a:xfrm>
          <a:off x="3882796" y="4691048"/>
          <a:ext cx="91440" cy="412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00"/>
              </a:lnTo>
              <a:lnTo>
                <a:pt x="54948" y="281400"/>
              </a:lnTo>
              <a:lnTo>
                <a:pt x="54948" y="41293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DC8-C136-4A9E-A34B-B1EF20050048}">
      <dsp:nvSpPr>
        <dsp:cNvPr id="0" name=""/>
        <dsp:cNvSpPr/>
      </dsp:nvSpPr>
      <dsp:spPr>
        <a:xfrm>
          <a:off x="3882796" y="3479456"/>
          <a:ext cx="91440" cy="385748"/>
        </a:xfrm>
        <a:custGeom>
          <a:avLst/>
          <a:gdLst/>
          <a:ahLst/>
          <a:cxnLst/>
          <a:rect l="0" t="0" r="0" b="0"/>
          <a:pathLst>
            <a:path>
              <a:moveTo>
                <a:pt x="49056" y="0"/>
              </a:moveTo>
              <a:lnTo>
                <a:pt x="49056" y="254217"/>
              </a:lnTo>
              <a:lnTo>
                <a:pt x="45720" y="254217"/>
              </a:lnTo>
              <a:lnTo>
                <a:pt x="45720" y="38574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934942" y="2015059"/>
          <a:ext cx="996910" cy="44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583"/>
              </a:lnTo>
              <a:lnTo>
                <a:pt x="996910" y="308583"/>
              </a:lnTo>
              <a:lnTo>
                <a:pt x="996910" y="44011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0C97-3E53-4A45-9A01-86BF1786916E}">
      <dsp:nvSpPr>
        <dsp:cNvPr id="0" name=""/>
        <dsp:cNvSpPr/>
      </dsp:nvSpPr>
      <dsp:spPr>
        <a:xfrm>
          <a:off x="803204" y="2015059"/>
          <a:ext cx="2131737" cy="315803"/>
        </a:xfrm>
        <a:custGeom>
          <a:avLst/>
          <a:gdLst/>
          <a:ahLst/>
          <a:cxnLst/>
          <a:rect l="0" t="0" r="0" b="0"/>
          <a:pathLst>
            <a:path>
              <a:moveTo>
                <a:pt x="2131737" y="0"/>
              </a:moveTo>
              <a:lnTo>
                <a:pt x="2131737" y="184272"/>
              </a:lnTo>
              <a:lnTo>
                <a:pt x="0" y="184272"/>
              </a:lnTo>
              <a:lnTo>
                <a:pt x="0" y="31580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681581" y="896840"/>
          <a:ext cx="4506722" cy="111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839338" y="1046710"/>
          <a:ext cx="4506722" cy="1118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:app (Application Module)</a:t>
          </a:r>
          <a:br>
            <a:rPr lang="en-US" altLang="ko-KR" sz="1600" b="1" kern="1200" dirty="0"/>
          </a:br>
          <a:r>
            <a:rPr lang="en-US" altLang="ko-KR" sz="1600" b="0" kern="1200" dirty="0"/>
            <a:t>(Manifest, </a:t>
          </a:r>
          <a:r>
            <a:rPr lang="en-US" altLang="ko-KR" sz="1600" b="0" kern="1200" dirty="0" err="1"/>
            <a:t>HiltApplication</a:t>
          </a:r>
          <a:r>
            <a:rPr lang="en-US" altLang="ko-KR" sz="1600" b="0" kern="1200" dirty="0"/>
            <a:t>, Hilt Modules)</a:t>
          </a:r>
          <a:endParaRPr lang="ko-KR" altLang="en-US" sz="1600" b="1" kern="1200" dirty="0"/>
        </a:p>
      </dsp:txBody>
      <dsp:txXfrm>
        <a:off x="872089" y="1079461"/>
        <a:ext cx="4441220" cy="1052716"/>
      </dsp:txXfrm>
    </dsp:sp>
    <dsp:sp modelId="{1967F50F-017C-4DB1-A12C-A837169005B7}">
      <dsp:nvSpPr>
        <dsp:cNvPr id="0" name=""/>
        <dsp:cNvSpPr/>
      </dsp:nvSpPr>
      <dsp:spPr>
        <a:xfrm>
          <a:off x="-7661" y="2330863"/>
          <a:ext cx="1621732" cy="142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0EE2-B6A5-45EE-AACB-9FF7B88DA116}">
      <dsp:nvSpPr>
        <dsp:cNvPr id="0" name=""/>
        <dsp:cNvSpPr/>
      </dsp:nvSpPr>
      <dsp:spPr>
        <a:xfrm>
          <a:off x="150096" y="2480733"/>
          <a:ext cx="1621732" cy="1420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:core (Android Library)</a:t>
          </a:r>
          <a:br>
            <a:rPr lang="en-US" altLang="ko-KR" sz="1600" b="1" kern="1200" dirty="0"/>
          </a:br>
          <a:r>
            <a:rPr lang="en-US" altLang="ko-KR" sz="600" b="0" kern="1200" dirty="0"/>
            <a:t>Retrofit, </a:t>
          </a:r>
          <a:r>
            <a:rPr lang="en-US" altLang="ko-KR" sz="600" b="0" kern="1200" dirty="0" err="1"/>
            <a:t>CoroutineDispatchers</a:t>
          </a:r>
          <a:r>
            <a:rPr lang="en-US" altLang="ko-KR" sz="600" b="0" kern="1200" dirty="0"/>
            <a:t>/Scopes Modules, </a:t>
          </a:r>
          <a:r>
            <a:rPr lang="en-US" altLang="ko-KR" sz="600" b="0" kern="1200" dirty="0" err="1"/>
            <a:t>SharedPreferenceModule</a:t>
          </a:r>
          <a:r>
            <a:rPr lang="en-US" altLang="ko-KR" sz="600" b="0" kern="1200" dirty="0"/>
            <a:t>, </a:t>
          </a:r>
          <a:r>
            <a:rPr lang="en-US" altLang="ko-KR" sz="600" b="0" kern="1200" dirty="0" err="1"/>
            <a:t>UserDiary</a:t>
          </a:r>
          <a:r>
            <a:rPr lang="en-US" altLang="ko-KR" sz="600" b="0" kern="1200" dirty="0"/>
            <a:t> Model</a:t>
          </a:r>
          <a:endParaRPr lang="ko-KR" altLang="en-US" sz="600" b="1" kern="1200" dirty="0"/>
        </a:p>
      </dsp:txBody>
      <dsp:txXfrm>
        <a:off x="191701" y="2522338"/>
        <a:ext cx="1538522" cy="1337301"/>
      </dsp:txXfrm>
    </dsp:sp>
    <dsp:sp modelId="{19F0D0D2-EA79-4D71-BB33-12B928BB7083}">
      <dsp:nvSpPr>
        <dsp:cNvPr id="0" name=""/>
        <dsp:cNvSpPr/>
      </dsp:nvSpPr>
      <dsp:spPr>
        <a:xfrm>
          <a:off x="2005085" y="2455173"/>
          <a:ext cx="3853534" cy="102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2162843" y="2605043"/>
          <a:ext cx="3853534" cy="102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:presentation (Android Library)</a:t>
          </a:r>
          <a:br>
            <a:rPr lang="en-US" altLang="ko-KR" sz="1600" kern="1200" dirty="0"/>
          </a:br>
          <a:r>
            <a:rPr lang="en-US" altLang="ko-KR" sz="1600" kern="1200" dirty="0"/>
            <a:t>(UI, </a:t>
          </a:r>
          <a:r>
            <a:rPr lang="en-US" altLang="ko-KR" sz="1600" kern="1200" dirty="0" err="1"/>
            <a:t>viewModels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2192843" y="2635043"/>
        <a:ext cx="3793534" cy="964282"/>
      </dsp:txXfrm>
    </dsp:sp>
    <dsp:sp modelId="{84E548DE-8997-4535-B279-A5848B2CDBF2}">
      <dsp:nvSpPr>
        <dsp:cNvPr id="0" name=""/>
        <dsp:cNvSpPr/>
      </dsp:nvSpPr>
      <dsp:spPr>
        <a:xfrm>
          <a:off x="1933392" y="3865204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C8A1-B41A-4EB3-89A2-F228C2FBC67A}">
      <dsp:nvSpPr>
        <dsp:cNvPr id="0" name=""/>
        <dsp:cNvSpPr/>
      </dsp:nvSpPr>
      <dsp:spPr>
        <a:xfrm>
          <a:off x="2091149" y="4015074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:domain (Android Library)</a:t>
          </a:r>
          <a:br>
            <a:rPr lang="en-US" altLang="ko-KR" sz="1600" b="1" kern="1200" dirty="0"/>
          </a:br>
          <a:r>
            <a:rPr lang="en-US" altLang="ko-KR" sz="1600" b="0" kern="1200" dirty="0"/>
            <a:t>(</a:t>
          </a:r>
          <a:r>
            <a:rPr lang="en-US" altLang="ko-KR" sz="1600" b="0" kern="1200" dirty="0" err="1"/>
            <a:t>Usecases</a:t>
          </a:r>
          <a:r>
            <a:rPr lang="en-US" altLang="ko-KR" sz="1600" b="0" kern="1200" dirty="0"/>
            <a:t>)</a:t>
          </a:r>
          <a:endParaRPr lang="ko-KR" altLang="en-US" sz="1600" kern="1200" dirty="0"/>
        </a:p>
      </dsp:txBody>
      <dsp:txXfrm>
        <a:off x="2115337" y="4039262"/>
        <a:ext cx="3941872" cy="777467"/>
      </dsp:txXfrm>
    </dsp:sp>
    <dsp:sp modelId="{B10BC815-FC8F-4BC9-93C2-9B134FDC41E7}">
      <dsp:nvSpPr>
        <dsp:cNvPr id="0" name=""/>
        <dsp:cNvSpPr/>
      </dsp:nvSpPr>
      <dsp:spPr>
        <a:xfrm>
          <a:off x="1942620" y="5103979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E580-0B80-489F-8C44-896C1607ADFA}">
      <dsp:nvSpPr>
        <dsp:cNvPr id="0" name=""/>
        <dsp:cNvSpPr/>
      </dsp:nvSpPr>
      <dsp:spPr>
        <a:xfrm>
          <a:off x="2100378" y="5253849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:data (Android Library)</a:t>
          </a:r>
          <a:br>
            <a:rPr lang="en-US" altLang="ko-KR" sz="1600" kern="1200" dirty="0"/>
          </a:br>
          <a:r>
            <a:rPr lang="en-US" altLang="ko-KR" sz="1400" kern="1200" dirty="0"/>
            <a:t>(</a:t>
          </a:r>
          <a:r>
            <a:rPr lang="en-US" altLang="ko-KR" sz="1400" kern="1200" dirty="0" err="1"/>
            <a:t>repositoryInterfaces</a:t>
          </a:r>
          <a:r>
            <a:rPr lang="en-US" altLang="ko-KR" sz="1400" kern="1200" dirty="0"/>
            <a:t>, </a:t>
          </a:r>
          <a:r>
            <a:rPr lang="en-US" altLang="ko-KR" sz="1400" b="0" kern="1200" dirty="0" err="1"/>
            <a:t>r</a:t>
          </a:r>
          <a:r>
            <a:rPr lang="en-US" altLang="ko-KR" sz="1400" kern="1200" dirty="0" err="1"/>
            <a:t>epositoriesImpl</a:t>
          </a:r>
          <a:r>
            <a:rPr lang="en-US" altLang="ko-KR" sz="1400" kern="1200" dirty="0"/>
            <a:t>, data sources, models, retrofit </a:t>
          </a:r>
          <a:r>
            <a:rPr lang="en-US" altLang="ko-KR" sz="1400" kern="1200" dirty="0" err="1"/>
            <a:t>api</a:t>
          </a:r>
          <a:r>
            <a:rPr lang="en-US" altLang="ko-KR" sz="1400" kern="1200" dirty="0"/>
            <a:t> interfaces)</a:t>
          </a:r>
          <a:endParaRPr lang="ko-KR" altLang="en-US" sz="1400" kern="1200" dirty="0"/>
        </a:p>
      </dsp:txBody>
      <dsp:txXfrm>
        <a:off x="2124566" y="5278037"/>
        <a:ext cx="3941872" cy="777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182876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930D3A-0688-4F5B-A77D-4C3A13B972FA}"/>
              </a:ext>
            </a:extLst>
          </p:cNvPr>
          <p:cNvGrpSpPr/>
          <p:nvPr/>
        </p:nvGrpSpPr>
        <p:grpSpPr>
          <a:xfrm>
            <a:off x="6028267" y="-118534"/>
            <a:ext cx="6096000" cy="6976534"/>
            <a:chOff x="6028267" y="-118534"/>
            <a:chExt cx="6096000" cy="6976534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CD070BA5-578A-FFD8-54F0-EDD6538BE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8840784"/>
                </p:ext>
              </p:extLst>
            </p:nvPr>
          </p:nvGraphicFramePr>
          <p:xfrm>
            <a:off x="6028267" y="-118534"/>
            <a:ext cx="6096000" cy="69765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7C66FAB-B531-7E33-6067-F319F6531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0467" y="3835400"/>
              <a:ext cx="9652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B879ABB-7BE3-71EA-7258-6A4E8207AB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600" y="3835400"/>
              <a:ext cx="1045633" cy="156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82BC22D-D6D9-2A54-E1F4-4FA0C6AEE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3200" y="2946400"/>
              <a:ext cx="364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561C84-2182-BE8C-FA90-B16A57BD2003}"/>
              </a:ext>
            </a:extLst>
          </p:cNvPr>
          <p:cNvCxnSpPr>
            <a:cxnSpLocks/>
          </p:cNvCxnSpPr>
          <p:nvPr/>
        </p:nvCxnSpPr>
        <p:spPr>
          <a:xfrm flipH="1">
            <a:off x="7636935" y="2065868"/>
            <a:ext cx="368298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5BE35-2657-407E-454F-B238A46C1023}"/>
              </a:ext>
            </a:extLst>
          </p:cNvPr>
          <p:cNvCxnSpPr>
            <a:cxnSpLocks/>
          </p:cNvCxnSpPr>
          <p:nvPr/>
        </p:nvCxnSpPr>
        <p:spPr>
          <a:xfrm>
            <a:off x="9762067" y="3513669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40EE67-6AF6-4850-B8CE-189E55C0041C}"/>
              </a:ext>
            </a:extLst>
          </p:cNvPr>
          <p:cNvCxnSpPr>
            <a:cxnSpLocks/>
          </p:cNvCxnSpPr>
          <p:nvPr/>
        </p:nvCxnSpPr>
        <p:spPr>
          <a:xfrm>
            <a:off x="9745133" y="4732867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1044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30</cp:revision>
  <dcterms:created xsi:type="dcterms:W3CDTF">2023-06-08T17:36:08Z</dcterms:created>
  <dcterms:modified xsi:type="dcterms:W3CDTF">2023-06-15T12:10:47Z</dcterms:modified>
</cp:coreProperties>
</file>