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/>
      <dgm:spPr/>
      <dgm:t>
        <a:bodyPr/>
        <a:lstStyle/>
        <a:p>
          <a:pPr latinLnBrk="1"/>
          <a:r>
            <a:rPr lang="en-US" altLang="ko-KR" b="1" dirty="0"/>
            <a:t>:</a:t>
          </a:r>
          <a:r>
            <a:rPr lang="en-US" altLang="ko-KR" b="1" dirty="0" err="1"/>
            <a:t>ui</a:t>
          </a:r>
          <a:r>
            <a:rPr lang="en-US" altLang="ko-KR" b="1" dirty="0"/>
            <a:t> (Android Library)</a:t>
          </a:r>
          <a:br>
            <a:rPr lang="en-US" altLang="ko-KR" dirty="0"/>
          </a:br>
          <a:r>
            <a:rPr lang="en-US" altLang="ko-KR" dirty="0"/>
            <a:t>(UI,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846C3A45-E6C0-4E8A-BD89-19D2B988F293}" type="par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B20A29DA-DF20-47B9-ABE4-CD2049B415FA}">
      <dgm:prSet phldrT="[텍스트]"/>
      <dgm:spPr/>
      <dgm:t>
        <a:bodyPr/>
        <a:lstStyle/>
        <a:p>
          <a:pPr latinLnBrk="1"/>
          <a:r>
            <a:rPr lang="en-US" altLang="ko-KR" b="1" dirty="0"/>
            <a:t>:domain (Kotlin Library)</a:t>
          </a:r>
          <a:br>
            <a:rPr lang="en-US" altLang="ko-KR" b="1" dirty="0"/>
          </a:br>
          <a:r>
            <a:rPr lang="en-US" altLang="ko-KR" b="0" dirty="0"/>
            <a:t>(</a:t>
          </a:r>
          <a:r>
            <a:rPr lang="en-US" altLang="ko-KR" b="0" dirty="0" err="1"/>
            <a:t>Usecases</a:t>
          </a:r>
          <a:r>
            <a:rPr lang="en-US" altLang="ko-KR" b="0" dirty="0"/>
            <a:t>)</a:t>
          </a:r>
          <a:endParaRPr lang="ko-KR" altLang="en-US" b="0" dirty="0"/>
        </a:p>
      </dgm:t>
    </dgm:pt>
    <dgm:pt modelId="{23CABE87-401F-47BD-88AB-A59167F55C78}" type="parTrans" cxnId="{311D29FD-4931-45BC-A36D-2D3375E11FF3}">
      <dgm:prSet/>
      <dgm:spPr/>
      <dgm:t>
        <a:bodyPr/>
        <a:lstStyle/>
        <a:p>
          <a:pPr latinLnBrk="1"/>
          <a:endParaRPr lang="ko-KR" altLang="en-US"/>
        </a:p>
      </dgm:t>
    </dgm:pt>
    <dgm:pt modelId="{12387ABD-82F8-445F-84C0-428EE11FAFCD}" type="sibTrans" cxnId="{311D29FD-4931-45BC-A36D-2D3375E11FF3}">
      <dgm:prSet/>
      <dgm:spPr/>
      <dgm:t>
        <a:bodyPr/>
        <a:lstStyle/>
        <a:p>
          <a:pPr latinLnBrk="1"/>
          <a:endParaRPr lang="ko-KR" altLang="en-US"/>
        </a:p>
      </dgm:t>
    </dgm:pt>
    <dgm:pt modelId="{52428C89-F15D-441C-B987-7F1FCC90B406}">
      <dgm:prSet phldrT="[텍스트]"/>
      <dgm:spPr/>
      <dgm:t>
        <a:bodyPr/>
        <a:lstStyle/>
        <a:p>
          <a:pPr latinLnBrk="1"/>
          <a:r>
            <a:rPr lang="en-US" altLang="ko-KR" b="1" dirty="0"/>
            <a:t>:data (Android Library)</a:t>
          </a:r>
          <a:br>
            <a:rPr lang="en-US" altLang="ko-KR" dirty="0"/>
          </a:br>
          <a:r>
            <a:rPr lang="en-US" altLang="ko-KR" dirty="0"/>
            <a:t>(</a:t>
          </a:r>
          <a:r>
            <a:rPr lang="en-US" altLang="ko-KR" dirty="0" err="1"/>
            <a:t>r</a:t>
          </a:r>
          <a:r>
            <a:rPr lang="en-US" altLang="ko-KR" b="0" dirty="0" err="1"/>
            <a:t>epositoryInterfaces</a:t>
          </a:r>
          <a:r>
            <a:rPr lang="en-US" altLang="ko-KR" b="0" dirty="0"/>
            <a:t>, </a:t>
          </a:r>
          <a:r>
            <a:rPr lang="en-US" altLang="ko-KR" b="0" dirty="0" err="1"/>
            <a:t>r</a:t>
          </a:r>
          <a:r>
            <a:rPr lang="en-US" altLang="ko-KR" dirty="0" err="1"/>
            <a:t>epositoriesImpl</a:t>
          </a:r>
          <a:r>
            <a:rPr lang="en-US" altLang="ko-KR" dirty="0"/>
            <a:t>, data sources, models, retrofit </a:t>
          </a:r>
          <a:r>
            <a:rPr lang="en-US" altLang="ko-KR" dirty="0" err="1"/>
            <a:t>api</a:t>
          </a:r>
          <a:r>
            <a:rPr lang="en-US" altLang="ko-KR" dirty="0"/>
            <a:t> interfaces)</a:t>
          </a:r>
          <a:endParaRPr lang="ko-KR" altLang="en-US" dirty="0"/>
        </a:p>
      </dgm:t>
    </dgm:pt>
    <dgm:pt modelId="{0FF22A86-4B06-48E8-BDCB-02A68A49E7FB}" type="parTrans" cxnId="{F0C80713-5A6A-4F33-8E45-006BCE4D0E20}">
      <dgm:prSet/>
      <dgm:spPr/>
      <dgm:t>
        <a:bodyPr/>
        <a:lstStyle/>
        <a:p>
          <a:pPr latinLnBrk="1"/>
          <a:endParaRPr lang="ko-KR" altLang="en-US"/>
        </a:p>
      </dgm:t>
    </dgm:pt>
    <dgm:pt modelId="{173D4B96-B4C0-4255-8FD4-6105FEF665FD}" type="sibTrans" cxnId="{F0C80713-5A6A-4F33-8E45-006BCE4D0E20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/>
      <dgm:spPr/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1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Modules)</a:t>
          </a:r>
          <a:endParaRPr lang="ko-KR" altLang="en-US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752631D4-963C-4EDC-ADD3-D65FBE3C42CF}">
      <dgm:prSet phldrT="[텍스트]"/>
      <dgm:spPr/>
      <dgm:t>
        <a:bodyPr/>
        <a:lstStyle/>
        <a:p>
          <a:pPr latinLnBrk="1"/>
          <a:r>
            <a:rPr lang="en-US" altLang="ko-KR" b="1" dirty="0"/>
            <a:t>:core (Android Library)</a:t>
          </a:r>
          <a:br>
            <a:rPr lang="en-US" altLang="ko-KR" b="1" dirty="0"/>
          </a:br>
          <a:r>
            <a:rPr lang="en-US" altLang="ko-KR" b="0" dirty="0"/>
            <a:t>Retrofit</a:t>
          </a:r>
          <a:endParaRPr lang="ko-KR" altLang="en-US" b="1" dirty="0"/>
        </a:p>
      </dgm:t>
    </dgm:pt>
    <dgm:pt modelId="{4AD7CD1E-1ADB-49A5-BBEC-A0DAD983F982}" type="parTrans" cxnId="{5C2C4726-5116-4452-984C-D86C7FCC16D8}">
      <dgm:prSet/>
      <dgm:spPr/>
      <dgm:t>
        <a:bodyPr/>
        <a:lstStyle/>
        <a:p>
          <a:pPr latinLnBrk="1"/>
          <a:endParaRPr lang="ko-KR" altLang="en-US"/>
        </a:p>
      </dgm:t>
    </dgm:pt>
    <dgm:pt modelId="{B8A5C066-0FD4-4BA7-9593-5A059B6136E7}" type="sibTrans" cxnId="{5C2C4726-5116-4452-984C-D86C7FCC16D8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C1495E-396C-4BC9-BD14-9B81906677F5}" type="pres">
      <dgm:prSet presAssocID="{752631D4-963C-4EDC-ADD3-D65FBE3C42CF}" presName="hierRoot1" presStyleCnt="0"/>
      <dgm:spPr/>
    </dgm:pt>
    <dgm:pt modelId="{CACA7947-C632-4FB2-9542-4F3421472AEC}" type="pres">
      <dgm:prSet presAssocID="{752631D4-963C-4EDC-ADD3-D65FBE3C42CF}" presName="composite" presStyleCnt="0"/>
      <dgm:spPr/>
    </dgm:pt>
    <dgm:pt modelId="{93021BCB-F335-46E0-AFA2-84C95622F9CE}" type="pres">
      <dgm:prSet presAssocID="{752631D4-963C-4EDC-ADD3-D65FBE3C42CF}" presName="background" presStyleLbl="node0" presStyleIdx="0" presStyleCnt="2"/>
      <dgm:spPr/>
    </dgm:pt>
    <dgm:pt modelId="{BA493ACD-AC1E-45A0-B4EE-998D1518B77D}" type="pres">
      <dgm:prSet presAssocID="{752631D4-963C-4EDC-ADD3-D65FBE3C42CF}" presName="text" presStyleLbl="fgAcc0" presStyleIdx="0" presStyleCnt="2">
        <dgm:presLayoutVars>
          <dgm:chPref val="3"/>
        </dgm:presLayoutVars>
      </dgm:prSet>
      <dgm:spPr/>
    </dgm:pt>
    <dgm:pt modelId="{93E748A3-5115-43A6-8063-820E8A3653A2}" type="pres">
      <dgm:prSet presAssocID="{752631D4-963C-4EDC-ADD3-D65FBE3C42CF}" presName="hierChild2" presStyleCnt="0"/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1" presStyleCnt="2"/>
      <dgm:spPr/>
    </dgm:pt>
    <dgm:pt modelId="{8F7EABCF-7E37-4D4A-B052-F011D37748F1}" type="pres">
      <dgm:prSet presAssocID="{E4F250E2-CB35-409D-A50C-E7DB38A32374}" presName="text" presStyleLbl="fgAcc0" presStyleIdx="1" presStyleCnt="2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A5108CE0-2C1B-4C87-B35F-A4155A76FB71}" type="pres">
      <dgm:prSet presAssocID="{846C3A45-E6C0-4E8A-BD89-19D2B988F293}" presName="Name10" presStyleLbl="parChTrans1D2" presStyleIdx="0" presStyleCnt="1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0" presStyleCnt="1"/>
      <dgm:spPr/>
    </dgm:pt>
    <dgm:pt modelId="{29FE98D2-D78B-4968-8E8F-E1749CE54015}" type="pres">
      <dgm:prSet presAssocID="{319A3538-50A2-4132-AC6F-8753D8B10D4E}" presName="text2" presStyleLbl="fgAcc2" presStyleIdx="0" presStyleCnt="1" custScaleX="317415" custScaleY="124028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3A34AC6B-9F94-4A2F-AF1C-762AEEF6FDA7}" type="pres">
      <dgm:prSet presAssocID="{23CABE87-401F-47BD-88AB-A59167F55C78}" presName="Name17" presStyleLbl="parChTrans1D3" presStyleIdx="0" presStyleCnt="1"/>
      <dgm:spPr/>
    </dgm:pt>
    <dgm:pt modelId="{464BD3EC-DD94-4668-872B-5B15FAF38027}" type="pres">
      <dgm:prSet presAssocID="{B20A29DA-DF20-47B9-ABE4-CD2049B415FA}" presName="hierRoot3" presStyleCnt="0"/>
      <dgm:spPr/>
    </dgm:pt>
    <dgm:pt modelId="{5B6FF65F-F411-474A-87C3-BF811ED5C983}" type="pres">
      <dgm:prSet presAssocID="{B20A29DA-DF20-47B9-ABE4-CD2049B415FA}" presName="composite3" presStyleCnt="0"/>
      <dgm:spPr/>
    </dgm:pt>
    <dgm:pt modelId="{D0C2A7E5-4DED-4CCD-A990-DEB18F352623}" type="pres">
      <dgm:prSet presAssocID="{B20A29DA-DF20-47B9-ABE4-CD2049B415FA}" presName="background3" presStyleLbl="node3" presStyleIdx="0" presStyleCnt="1"/>
      <dgm:spPr/>
    </dgm:pt>
    <dgm:pt modelId="{D092C1C9-865D-46D1-A149-925B6DAD6D1D}" type="pres">
      <dgm:prSet presAssocID="{B20A29DA-DF20-47B9-ABE4-CD2049B415FA}" presName="text3" presStyleLbl="fgAcc3" presStyleIdx="0" presStyleCnt="1" custScaleX="317415" custScaleY="124028" custLinFactNeighborX="-1694">
        <dgm:presLayoutVars>
          <dgm:chPref val="3"/>
        </dgm:presLayoutVars>
      </dgm:prSet>
      <dgm:spPr/>
    </dgm:pt>
    <dgm:pt modelId="{1D2ABF83-8DC9-40D8-88A5-BCFD4EDB98F9}" type="pres">
      <dgm:prSet presAssocID="{B20A29DA-DF20-47B9-ABE4-CD2049B415FA}" presName="hierChild4" presStyleCnt="0"/>
      <dgm:spPr/>
    </dgm:pt>
    <dgm:pt modelId="{2D3E0B1A-34E4-444A-95F5-CD7520971B04}" type="pres">
      <dgm:prSet presAssocID="{0FF22A86-4B06-48E8-BDCB-02A68A49E7FB}" presName="Name23" presStyleLbl="parChTrans1D4" presStyleIdx="0" presStyleCnt="1"/>
      <dgm:spPr/>
    </dgm:pt>
    <dgm:pt modelId="{A3F7281F-B10F-42CC-98CD-EECC5C6C2E78}" type="pres">
      <dgm:prSet presAssocID="{52428C89-F15D-441C-B987-7F1FCC90B406}" presName="hierRoot4" presStyleCnt="0"/>
      <dgm:spPr/>
    </dgm:pt>
    <dgm:pt modelId="{2E888A34-AD12-44C3-A7DB-B8B2ED4ACDB7}" type="pres">
      <dgm:prSet presAssocID="{52428C89-F15D-441C-B987-7F1FCC90B406}" presName="composite4" presStyleCnt="0"/>
      <dgm:spPr/>
    </dgm:pt>
    <dgm:pt modelId="{A75E815E-A1C2-4131-A0E5-AEA5207D2419}" type="pres">
      <dgm:prSet presAssocID="{52428C89-F15D-441C-B987-7F1FCC90B406}" presName="background4" presStyleLbl="node4" presStyleIdx="0" presStyleCnt="1"/>
      <dgm:spPr/>
    </dgm:pt>
    <dgm:pt modelId="{D57FDE70-2A08-4293-8010-2AFF335D2BA0}" type="pres">
      <dgm:prSet presAssocID="{52428C89-F15D-441C-B987-7F1FCC90B406}" presName="text4" presStyleLbl="fgAcc4" presStyleIdx="0" presStyleCnt="1" custScaleX="317415" custScaleY="124028">
        <dgm:presLayoutVars>
          <dgm:chPref val="3"/>
        </dgm:presLayoutVars>
      </dgm:prSet>
      <dgm:spPr/>
    </dgm:pt>
    <dgm:pt modelId="{24D9CCC3-F6F3-4439-BDB5-F4E5663834F2}" type="pres">
      <dgm:prSet presAssocID="{52428C89-F15D-441C-B987-7F1FCC90B406}" presName="hierChild5" presStyleCnt="0"/>
      <dgm:spPr/>
    </dgm:pt>
  </dgm:ptLst>
  <dgm:cxnLst>
    <dgm:cxn modelId="{F0C80713-5A6A-4F33-8E45-006BCE4D0E20}" srcId="{B20A29DA-DF20-47B9-ABE4-CD2049B415FA}" destId="{52428C89-F15D-441C-B987-7F1FCC90B406}" srcOrd="0" destOrd="0" parTransId="{0FF22A86-4B06-48E8-BDCB-02A68A49E7FB}" sibTransId="{173D4B96-B4C0-4255-8FD4-6105FEF665FD}"/>
    <dgm:cxn modelId="{ACBC8C1A-3797-45CE-9C10-9FFA0D7A79CC}" type="presOf" srcId="{319A3538-50A2-4132-AC6F-8753D8B10D4E}" destId="{29FE98D2-D78B-4968-8E8F-E1749CE54015}" srcOrd="0" destOrd="0" presId="urn:microsoft.com/office/officeart/2005/8/layout/hierarchy1"/>
    <dgm:cxn modelId="{49B3411F-873D-46AC-9CCF-36915D9E8166}" type="presOf" srcId="{23CABE87-401F-47BD-88AB-A59167F55C78}" destId="{3A34AC6B-9F94-4A2F-AF1C-762AEEF6FDA7}" srcOrd="0" destOrd="0" presId="urn:microsoft.com/office/officeart/2005/8/layout/hierarchy1"/>
    <dgm:cxn modelId="{5C2C4726-5116-4452-984C-D86C7FCC16D8}" srcId="{A27D384A-10B5-4DFF-A9EB-A1A63F315D7F}" destId="{752631D4-963C-4EDC-ADD3-D65FBE3C42CF}" srcOrd="0" destOrd="0" parTransId="{4AD7CD1E-1ADB-49A5-BBEC-A0DAD983F982}" sibTransId="{B8A5C066-0FD4-4BA7-9593-5A059B6136E7}"/>
    <dgm:cxn modelId="{30140B3E-C404-4C05-B13F-D7B78F4AC6A4}" srcId="{E4F250E2-CB35-409D-A50C-E7DB38A32374}" destId="{319A3538-50A2-4132-AC6F-8753D8B10D4E}" srcOrd="0" destOrd="0" parTransId="{846C3A45-E6C0-4E8A-BD89-19D2B988F293}" sibTransId="{1FBF1FB7-B399-40BF-A63D-2F8B6D4CB1DF}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1FC92382-865C-4373-80B8-0C41448A786F}" srcId="{A27D384A-10B5-4DFF-A9EB-A1A63F315D7F}" destId="{E4F250E2-CB35-409D-A50C-E7DB38A32374}" srcOrd="1" destOrd="0" parTransId="{A190FEE7-1294-4521-98EF-3799EC2B5397}" sibTransId="{298B152B-13B7-43A0-80D0-5C9054BCE985}"/>
    <dgm:cxn modelId="{40829387-C3B6-49FF-A85E-6A373D6E0757}" type="presOf" srcId="{52428C89-F15D-441C-B987-7F1FCC90B406}" destId="{D57FDE70-2A08-4293-8010-2AFF335D2BA0}" srcOrd="0" destOrd="0" presId="urn:microsoft.com/office/officeart/2005/8/layout/hierarchy1"/>
    <dgm:cxn modelId="{86464C8E-9B52-46A7-ACB8-9A67199FB297}" type="presOf" srcId="{752631D4-963C-4EDC-ADD3-D65FBE3C42CF}" destId="{BA493ACD-AC1E-45A0-B4EE-998D1518B77D}" srcOrd="0" destOrd="0" presId="urn:microsoft.com/office/officeart/2005/8/layout/hierarchy1"/>
    <dgm:cxn modelId="{E505A2C0-87C2-41F3-AE43-6D35EC175815}" type="presOf" srcId="{0FF22A86-4B06-48E8-BDCB-02A68A49E7FB}" destId="{2D3E0B1A-34E4-444A-95F5-CD7520971B04}" srcOrd="0" destOrd="0" presId="urn:microsoft.com/office/officeart/2005/8/layout/hierarchy1"/>
    <dgm:cxn modelId="{257C81D2-BB8E-4899-982C-364EABE599E0}" type="presOf" srcId="{B20A29DA-DF20-47B9-ABE4-CD2049B415FA}" destId="{D092C1C9-865D-46D1-A149-925B6DAD6D1D}" srcOrd="0" destOrd="0" presId="urn:microsoft.com/office/officeart/2005/8/layout/hierarchy1"/>
    <dgm:cxn modelId="{4D14A0F4-1C5F-4B33-B7EE-3C87197D4EBA}" type="presOf" srcId="{846C3A45-E6C0-4E8A-BD89-19D2B988F293}" destId="{A5108CE0-2C1B-4C87-B35F-A4155A76FB71}" srcOrd="0" destOrd="0" presId="urn:microsoft.com/office/officeart/2005/8/layout/hierarchy1"/>
    <dgm:cxn modelId="{311D29FD-4931-45BC-A36D-2D3375E11FF3}" srcId="{319A3538-50A2-4132-AC6F-8753D8B10D4E}" destId="{B20A29DA-DF20-47B9-ABE4-CD2049B415FA}" srcOrd="0" destOrd="0" parTransId="{23CABE87-401F-47BD-88AB-A59167F55C78}" sibTransId="{12387ABD-82F8-445F-84C0-428EE11FAFCD}"/>
    <dgm:cxn modelId="{A4DA7C4A-2A90-4D54-9911-15C941E8592F}" type="presParOf" srcId="{39252E81-DA7F-4971-AD1C-2B1D197ADF56}" destId="{70C1495E-396C-4BC9-BD14-9B81906677F5}" srcOrd="0" destOrd="0" presId="urn:microsoft.com/office/officeart/2005/8/layout/hierarchy1"/>
    <dgm:cxn modelId="{648B821D-686B-4BD6-BCD6-06FE53674037}" type="presParOf" srcId="{70C1495E-396C-4BC9-BD14-9B81906677F5}" destId="{CACA7947-C632-4FB2-9542-4F3421472AEC}" srcOrd="0" destOrd="0" presId="urn:microsoft.com/office/officeart/2005/8/layout/hierarchy1"/>
    <dgm:cxn modelId="{66DFDDC9-555C-4815-8F03-F4D43347DD64}" type="presParOf" srcId="{CACA7947-C632-4FB2-9542-4F3421472AEC}" destId="{93021BCB-F335-46E0-AFA2-84C95622F9CE}" srcOrd="0" destOrd="0" presId="urn:microsoft.com/office/officeart/2005/8/layout/hierarchy1"/>
    <dgm:cxn modelId="{2A8CFA1E-5D5F-488A-A9EF-803D81F72628}" type="presParOf" srcId="{CACA7947-C632-4FB2-9542-4F3421472AEC}" destId="{BA493ACD-AC1E-45A0-B4EE-998D1518B77D}" srcOrd="1" destOrd="0" presId="urn:microsoft.com/office/officeart/2005/8/layout/hierarchy1"/>
    <dgm:cxn modelId="{57643FA5-6496-4B68-B677-AFC15332679D}" type="presParOf" srcId="{70C1495E-396C-4BC9-BD14-9B81906677F5}" destId="{93E748A3-5115-43A6-8063-820E8A3653A2}" srcOrd="1" destOrd="0" presId="urn:microsoft.com/office/officeart/2005/8/layout/hierarchy1"/>
    <dgm:cxn modelId="{9BDFA612-3184-4C5D-A5AB-268C76A08F2C}" type="presParOf" srcId="{39252E81-DA7F-4971-AD1C-2B1D197ADF56}" destId="{16D0C2A4-BD29-43CE-AE17-C7411141268E}" srcOrd="1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59DCAE82-8E33-4B90-8302-3D939BCE9B96}" type="presParOf" srcId="{BFEBC183-8387-40D7-BCB5-5A349FD83C0E}" destId="{A5108CE0-2C1B-4C87-B35F-A4155A76FB71}" srcOrd="0" destOrd="0" presId="urn:microsoft.com/office/officeart/2005/8/layout/hierarchy1"/>
    <dgm:cxn modelId="{A4DA7A55-9F98-4E71-84C7-D1A316B05B35}" type="presParOf" srcId="{BFEBC183-8387-40D7-BCB5-5A349FD83C0E}" destId="{780C46AD-55B6-479F-81A4-95BC2C427BF6}" srcOrd="1" destOrd="0" presId="urn:microsoft.com/office/officeart/2005/8/layout/hierarchy1"/>
    <dgm:cxn modelId="{68EBA44C-CC51-486D-9559-6CADC4530FA0}" type="presParOf" srcId="{780C46AD-55B6-479F-81A4-95BC2C427BF6}" destId="{92428795-F529-4A3E-AD85-1DACA6ACB31A}" srcOrd="0" destOrd="0" presId="urn:microsoft.com/office/officeart/2005/8/layout/hierarchy1"/>
    <dgm:cxn modelId="{EE959271-E519-41CF-B5DC-C0D31B31C731}" type="presParOf" srcId="{92428795-F529-4A3E-AD85-1DACA6ACB31A}" destId="{19F0D0D2-EA79-4D71-BB33-12B928BB7083}" srcOrd="0" destOrd="0" presId="urn:microsoft.com/office/officeart/2005/8/layout/hierarchy1"/>
    <dgm:cxn modelId="{84DDE6CB-035E-4FF3-8998-8E3EDEA03AD8}" type="presParOf" srcId="{92428795-F529-4A3E-AD85-1DACA6ACB31A}" destId="{29FE98D2-D78B-4968-8E8F-E1749CE54015}" srcOrd="1" destOrd="0" presId="urn:microsoft.com/office/officeart/2005/8/layout/hierarchy1"/>
    <dgm:cxn modelId="{CC0BA9F3-0F77-4ECD-8C7C-8B5E729FD33F}" type="presParOf" srcId="{780C46AD-55B6-479F-81A4-95BC2C427BF6}" destId="{AE9D7491-9501-44B0-B8A8-1DF6355E1358}" srcOrd="1" destOrd="0" presId="urn:microsoft.com/office/officeart/2005/8/layout/hierarchy1"/>
    <dgm:cxn modelId="{C70B5819-C27F-41B0-A758-7454CCB056AB}" type="presParOf" srcId="{AE9D7491-9501-44B0-B8A8-1DF6355E1358}" destId="{3A34AC6B-9F94-4A2F-AF1C-762AEEF6FDA7}" srcOrd="0" destOrd="0" presId="urn:microsoft.com/office/officeart/2005/8/layout/hierarchy1"/>
    <dgm:cxn modelId="{D1096F98-6C76-4052-9FC9-C3D3B31D4F06}" type="presParOf" srcId="{AE9D7491-9501-44B0-B8A8-1DF6355E1358}" destId="{464BD3EC-DD94-4668-872B-5B15FAF38027}" srcOrd="1" destOrd="0" presId="urn:microsoft.com/office/officeart/2005/8/layout/hierarchy1"/>
    <dgm:cxn modelId="{F3A136CF-2CDF-42C0-BAD7-4AB910269718}" type="presParOf" srcId="{464BD3EC-DD94-4668-872B-5B15FAF38027}" destId="{5B6FF65F-F411-474A-87C3-BF811ED5C983}" srcOrd="0" destOrd="0" presId="urn:microsoft.com/office/officeart/2005/8/layout/hierarchy1"/>
    <dgm:cxn modelId="{0813D666-11F4-4AFB-B303-0F5633F6BC58}" type="presParOf" srcId="{5B6FF65F-F411-474A-87C3-BF811ED5C983}" destId="{D0C2A7E5-4DED-4CCD-A990-DEB18F352623}" srcOrd="0" destOrd="0" presId="urn:microsoft.com/office/officeart/2005/8/layout/hierarchy1"/>
    <dgm:cxn modelId="{A4F4567D-75CE-40EA-A235-E70237F51E49}" type="presParOf" srcId="{5B6FF65F-F411-474A-87C3-BF811ED5C983}" destId="{D092C1C9-865D-46D1-A149-925B6DAD6D1D}" srcOrd="1" destOrd="0" presId="urn:microsoft.com/office/officeart/2005/8/layout/hierarchy1"/>
    <dgm:cxn modelId="{E9B76C11-FE64-4FDB-94B1-A829DB1D15EF}" type="presParOf" srcId="{464BD3EC-DD94-4668-872B-5B15FAF38027}" destId="{1D2ABF83-8DC9-40D8-88A5-BCFD4EDB98F9}" srcOrd="1" destOrd="0" presId="urn:microsoft.com/office/officeart/2005/8/layout/hierarchy1"/>
    <dgm:cxn modelId="{3015D55A-9D76-4F22-B948-1D13E390DFF2}" type="presParOf" srcId="{1D2ABF83-8DC9-40D8-88A5-BCFD4EDB98F9}" destId="{2D3E0B1A-34E4-444A-95F5-CD7520971B04}" srcOrd="0" destOrd="0" presId="urn:microsoft.com/office/officeart/2005/8/layout/hierarchy1"/>
    <dgm:cxn modelId="{752D1CF1-C052-4F33-BC74-67F33279C9EA}" type="presParOf" srcId="{1D2ABF83-8DC9-40D8-88A5-BCFD4EDB98F9}" destId="{A3F7281F-B10F-42CC-98CD-EECC5C6C2E78}" srcOrd="1" destOrd="0" presId="urn:microsoft.com/office/officeart/2005/8/layout/hierarchy1"/>
    <dgm:cxn modelId="{0C64D044-6F47-4DC5-8C6A-711350A6DD03}" type="presParOf" srcId="{A3F7281F-B10F-42CC-98CD-EECC5C6C2E78}" destId="{2E888A34-AD12-44C3-A7DB-B8B2ED4ACDB7}" srcOrd="0" destOrd="0" presId="urn:microsoft.com/office/officeart/2005/8/layout/hierarchy1"/>
    <dgm:cxn modelId="{B9FE76F0-6F68-4783-81AC-B0568E45788F}" type="presParOf" srcId="{2E888A34-AD12-44C3-A7DB-B8B2ED4ACDB7}" destId="{A75E815E-A1C2-4131-A0E5-AEA5207D2419}" srcOrd="0" destOrd="0" presId="urn:microsoft.com/office/officeart/2005/8/layout/hierarchy1"/>
    <dgm:cxn modelId="{847D0A52-7C69-48C8-BEF3-43664A51ECBA}" type="presParOf" srcId="{2E888A34-AD12-44C3-A7DB-B8B2ED4ACDB7}" destId="{D57FDE70-2A08-4293-8010-2AFF335D2BA0}" srcOrd="1" destOrd="0" presId="urn:microsoft.com/office/officeart/2005/8/layout/hierarchy1"/>
    <dgm:cxn modelId="{B59C60B1-B11C-4214-BB3C-C675626D330A}" type="presParOf" srcId="{A3F7281F-B10F-42CC-98CD-EECC5C6C2E78}" destId="{24D9CCC3-F6F3-4439-BDB5-F4E5663834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E0B1A-34E4-444A-95F5-CD7520971B04}">
      <dsp:nvSpPr>
        <dsp:cNvPr id="0" name=""/>
        <dsp:cNvSpPr/>
      </dsp:nvSpPr>
      <dsp:spPr>
        <a:xfrm>
          <a:off x="3566599" y="4232975"/>
          <a:ext cx="91440" cy="3760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254"/>
              </a:lnTo>
              <a:lnTo>
                <a:pt x="67622" y="256254"/>
              </a:lnTo>
              <a:lnTo>
                <a:pt x="67622" y="376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AC6B-9F94-4A2F-AF1C-762AEEF6FDA7}">
      <dsp:nvSpPr>
        <dsp:cNvPr id="0" name=""/>
        <dsp:cNvSpPr/>
      </dsp:nvSpPr>
      <dsp:spPr>
        <a:xfrm>
          <a:off x="3566599" y="2838651"/>
          <a:ext cx="91440" cy="376030"/>
        </a:xfrm>
        <a:custGeom>
          <a:avLst/>
          <a:gdLst/>
          <a:ahLst/>
          <a:cxnLst/>
          <a:rect l="0" t="0" r="0" b="0"/>
          <a:pathLst>
            <a:path>
              <a:moveTo>
                <a:pt x="67622" y="0"/>
              </a:moveTo>
              <a:lnTo>
                <a:pt x="67622" y="256254"/>
              </a:lnTo>
              <a:lnTo>
                <a:pt x="45720" y="256254"/>
              </a:lnTo>
              <a:lnTo>
                <a:pt x="45720" y="376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3588501" y="1444327"/>
          <a:ext cx="91440" cy="3760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21BCB-F335-46E0-AFA2-84C95622F9CE}">
      <dsp:nvSpPr>
        <dsp:cNvPr id="0" name=""/>
        <dsp:cNvSpPr/>
      </dsp:nvSpPr>
      <dsp:spPr>
        <a:xfrm>
          <a:off x="1960" y="426034"/>
          <a:ext cx="1292942" cy="821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3ACD-AC1E-45A0-B4EE-998D1518B77D}">
      <dsp:nvSpPr>
        <dsp:cNvPr id="0" name=""/>
        <dsp:cNvSpPr/>
      </dsp:nvSpPr>
      <dsp:spPr>
        <a:xfrm>
          <a:off x="145621" y="562512"/>
          <a:ext cx="1292942" cy="821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:core (Android Library)</a:t>
          </a:r>
          <a:br>
            <a:rPr lang="en-US" altLang="ko-KR" sz="1100" b="1" kern="1200" dirty="0"/>
          </a:br>
          <a:r>
            <a:rPr lang="en-US" altLang="ko-KR" sz="1100" b="0" kern="1200" dirty="0"/>
            <a:t>Retrofit</a:t>
          </a:r>
          <a:endParaRPr lang="ko-KR" altLang="en-US" sz="1100" b="1" kern="1200" dirty="0"/>
        </a:p>
      </dsp:txBody>
      <dsp:txXfrm>
        <a:off x="169668" y="586559"/>
        <a:ext cx="1244848" cy="772924"/>
      </dsp:txXfrm>
    </dsp:sp>
    <dsp:sp modelId="{01794C95-7293-422E-9CA8-B768891748D6}">
      <dsp:nvSpPr>
        <dsp:cNvPr id="0" name=""/>
        <dsp:cNvSpPr/>
      </dsp:nvSpPr>
      <dsp:spPr>
        <a:xfrm>
          <a:off x="1582224" y="426034"/>
          <a:ext cx="4103994" cy="1018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1725884" y="562512"/>
          <a:ext cx="4103994" cy="101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:app (Application Module)</a:t>
          </a:r>
          <a:br>
            <a:rPr lang="en-US" altLang="ko-KR" sz="1100" b="1" kern="1200" dirty="0"/>
          </a:br>
          <a:r>
            <a:rPr lang="en-US" altLang="ko-KR" sz="1100" b="0" kern="1200" dirty="0"/>
            <a:t>(Manifest, </a:t>
          </a:r>
          <a:r>
            <a:rPr lang="en-US" altLang="ko-KR" sz="1100" b="0" kern="1200" dirty="0" err="1"/>
            <a:t>HiltApplication</a:t>
          </a:r>
          <a:r>
            <a:rPr lang="en-US" altLang="ko-KR" sz="1100" b="0" kern="1200" dirty="0"/>
            <a:t>, Hilt Modules)</a:t>
          </a:r>
          <a:endParaRPr lang="ko-KR" altLang="en-US" sz="1100" b="1" kern="1200" dirty="0"/>
        </a:p>
      </dsp:txBody>
      <dsp:txXfrm>
        <a:off x="1755709" y="592337"/>
        <a:ext cx="4044344" cy="958643"/>
      </dsp:txXfrm>
    </dsp:sp>
    <dsp:sp modelId="{19F0D0D2-EA79-4D71-BB33-12B928BB7083}">
      <dsp:nvSpPr>
        <dsp:cNvPr id="0" name=""/>
        <dsp:cNvSpPr/>
      </dsp:nvSpPr>
      <dsp:spPr>
        <a:xfrm>
          <a:off x="1582224" y="1820358"/>
          <a:ext cx="4103994" cy="1018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1725884" y="1956836"/>
          <a:ext cx="4103994" cy="101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:</a:t>
          </a:r>
          <a:r>
            <a:rPr lang="en-US" altLang="ko-KR" sz="1100" b="1" kern="1200" dirty="0" err="1"/>
            <a:t>ui</a:t>
          </a:r>
          <a:r>
            <a:rPr lang="en-US" altLang="ko-KR" sz="1100" b="1" kern="1200" dirty="0"/>
            <a:t> (Android Library)</a:t>
          </a:r>
          <a:br>
            <a:rPr lang="en-US" altLang="ko-KR" sz="1100" kern="1200" dirty="0"/>
          </a:br>
          <a:r>
            <a:rPr lang="en-US" altLang="ko-KR" sz="1100" kern="1200" dirty="0"/>
            <a:t>(UI, </a:t>
          </a:r>
          <a:r>
            <a:rPr lang="en-US" altLang="ko-KR" sz="1100" kern="1200" dirty="0" err="1"/>
            <a:t>viewModels</a:t>
          </a:r>
          <a:r>
            <a:rPr lang="en-US" altLang="ko-KR" sz="1100" kern="1200" dirty="0"/>
            <a:t>)</a:t>
          </a:r>
          <a:endParaRPr lang="ko-KR" altLang="en-US" sz="1100" kern="1200" dirty="0"/>
        </a:p>
      </dsp:txBody>
      <dsp:txXfrm>
        <a:off x="1755709" y="1986661"/>
        <a:ext cx="4044344" cy="958643"/>
      </dsp:txXfrm>
    </dsp:sp>
    <dsp:sp modelId="{D0C2A7E5-4DED-4CCD-A990-DEB18F352623}">
      <dsp:nvSpPr>
        <dsp:cNvPr id="0" name=""/>
        <dsp:cNvSpPr/>
      </dsp:nvSpPr>
      <dsp:spPr>
        <a:xfrm>
          <a:off x="1560321" y="3214682"/>
          <a:ext cx="4103994" cy="1018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2C1C9-865D-46D1-A149-925B6DAD6D1D}">
      <dsp:nvSpPr>
        <dsp:cNvPr id="0" name=""/>
        <dsp:cNvSpPr/>
      </dsp:nvSpPr>
      <dsp:spPr>
        <a:xfrm>
          <a:off x="1703982" y="3351160"/>
          <a:ext cx="4103994" cy="101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:domain (Kotlin Library)</a:t>
          </a:r>
          <a:br>
            <a:rPr lang="en-US" altLang="ko-KR" sz="1100" b="1" kern="1200" dirty="0"/>
          </a:br>
          <a:r>
            <a:rPr lang="en-US" altLang="ko-KR" sz="1100" b="0" kern="1200" dirty="0"/>
            <a:t>(</a:t>
          </a:r>
          <a:r>
            <a:rPr lang="en-US" altLang="ko-KR" sz="1100" b="0" kern="1200" dirty="0" err="1"/>
            <a:t>Usecases</a:t>
          </a:r>
          <a:r>
            <a:rPr lang="en-US" altLang="ko-KR" sz="1100" b="0" kern="1200" dirty="0"/>
            <a:t>)</a:t>
          </a:r>
          <a:endParaRPr lang="ko-KR" altLang="en-US" sz="1100" b="0" kern="1200" dirty="0"/>
        </a:p>
      </dsp:txBody>
      <dsp:txXfrm>
        <a:off x="1733807" y="3380985"/>
        <a:ext cx="4044344" cy="958643"/>
      </dsp:txXfrm>
    </dsp:sp>
    <dsp:sp modelId="{A75E815E-A1C2-4131-A0E5-AEA5207D2419}">
      <dsp:nvSpPr>
        <dsp:cNvPr id="0" name=""/>
        <dsp:cNvSpPr/>
      </dsp:nvSpPr>
      <dsp:spPr>
        <a:xfrm>
          <a:off x="1582224" y="4609006"/>
          <a:ext cx="4103994" cy="1018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DE70-2A08-4293-8010-2AFF335D2BA0}">
      <dsp:nvSpPr>
        <dsp:cNvPr id="0" name=""/>
        <dsp:cNvSpPr/>
      </dsp:nvSpPr>
      <dsp:spPr>
        <a:xfrm>
          <a:off x="1725884" y="4745484"/>
          <a:ext cx="4103994" cy="101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/>
            <a:t>:data (Android Library)</a:t>
          </a:r>
          <a:br>
            <a:rPr lang="en-US" altLang="ko-KR" sz="1100" kern="1200" dirty="0"/>
          </a:br>
          <a:r>
            <a:rPr lang="en-US" altLang="ko-KR" sz="1100" kern="1200" dirty="0"/>
            <a:t>(</a:t>
          </a:r>
          <a:r>
            <a:rPr lang="en-US" altLang="ko-KR" sz="1100" kern="1200" dirty="0" err="1"/>
            <a:t>r</a:t>
          </a:r>
          <a:r>
            <a:rPr lang="en-US" altLang="ko-KR" sz="1100" b="0" kern="1200" dirty="0" err="1"/>
            <a:t>epositoryInterfaces</a:t>
          </a:r>
          <a:r>
            <a:rPr lang="en-US" altLang="ko-KR" sz="1100" b="0" kern="1200" dirty="0"/>
            <a:t>, </a:t>
          </a:r>
          <a:r>
            <a:rPr lang="en-US" altLang="ko-KR" sz="1100" b="0" kern="1200" dirty="0" err="1"/>
            <a:t>r</a:t>
          </a:r>
          <a:r>
            <a:rPr lang="en-US" altLang="ko-KR" sz="1100" kern="1200" dirty="0" err="1"/>
            <a:t>epositoriesImpl</a:t>
          </a:r>
          <a:r>
            <a:rPr lang="en-US" altLang="ko-KR" sz="1100" kern="1200" dirty="0"/>
            <a:t>, data sources, models, retrofit </a:t>
          </a:r>
          <a:r>
            <a:rPr lang="en-US" altLang="ko-KR" sz="1100" kern="1200" dirty="0" err="1"/>
            <a:t>api</a:t>
          </a:r>
          <a:r>
            <a:rPr lang="en-US" altLang="ko-KR" sz="1100" kern="1200" dirty="0"/>
            <a:t> interfaces)</a:t>
          </a:r>
          <a:endParaRPr lang="ko-KR" altLang="en-US" sz="1100" kern="1200" dirty="0"/>
        </a:p>
      </dsp:txBody>
      <dsp:txXfrm>
        <a:off x="1755709" y="4775309"/>
        <a:ext cx="4044344" cy="958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D070BA5-578A-FFD8-54F0-EDD6538B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844439"/>
              </p:ext>
            </p:extLst>
          </p:nvPr>
        </p:nvGraphicFramePr>
        <p:xfrm>
          <a:off x="6096000" y="224028"/>
          <a:ext cx="5831840" cy="618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284480" y="612844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6E995-07ED-67EE-A52C-4098980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세분화와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BB836-33C6-C77C-0D4E-687820E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/>
              <a:t>안드로이드 앱을 세분화하면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가지 오버헤드가 증가할 수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</a:t>
            </a:r>
            <a:r>
              <a:rPr lang="ko-KR" altLang="en-US" sz="1800" b="1" dirty="0"/>
              <a:t>빌드 오버헤드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그레이들의</a:t>
            </a:r>
            <a:r>
              <a:rPr lang="ko-KR" altLang="en-US" sz="1800" dirty="0"/>
              <a:t> 증분 빌드 기능은 변경된 모듈만 다시 빌드하는 것이 가능해져 빌드 시간을 단축시킬 수 있다는 장점이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수가 과도하게 많아지면 모듈 간의 의존성 관리나 테스트 등의 시간이 증가해서 빌드 시간이 오히려 늘어날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b="1" dirty="0"/>
              <a:t>관리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많아지면 각 모듈에 대한 관리가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모듈의 버전 관리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</a:t>
            </a:r>
            <a:r>
              <a:rPr lang="en-US" altLang="ko-KR" sz="1800" dirty="0"/>
              <a:t>, </a:t>
            </a:r>
            <a:r>
              <a:rPr lang="ko-KR" altLang="en-US" sz="1800" dirty="0"/>
              <a:t>문서화 등에 추가적인 시간과 노력이 </a:t>
            </a:r>
            <a:r>
              <a:rPr lang="ko-KR" altLang="en-US" sz="1800" dirty="0" err="1"/>
              <a:t>필요해진다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b="1" dirty="0"/>
              <a:t>통합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모듈 간의 상호작용을 설정하고 관리하는 데 시간과 노력이 필요하다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모듈 간의 인터페이스와 데이터 교환을 위한 코드를 작성하고 테스트해야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</a:t>
            </a:r>
            <a:r>
              <a:rPr lang="ko-KR" altLang="en-US" sz="1800" b="1" dirty="0"/>
              <a:t>의존성 오버헤드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모듈이 독립적으로 유지되기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모듈의 의존성을 관리하는 것이 더 복잡해질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여러 모듈이 동일한 라이브러리를 사용하는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라이브러리의 버전을 일관되게 유지해야 할 필요가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 앱을 세분화할 때는 이러한 오버헤드를 고려해야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필요한 기능과 앱의 복잡성에 따라 적절한 모듈화 수준을 결정해야 한다</a:t>
            </a:r>
            <a:r>
              <a:rPr lang="en-US" altLang="ko-KR" sz="1800" dirty="0"/>
              <a:t>. </a:t>
            </a:r>
            <a:r>
              <a:rPr lang="ko-KR" altLang="en-US" sz="1800" b="1" dirty="0"/>
              <a:t>이를 통해 빌드 시간을 최적화하고 코드 유지 관리를 용이하게 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96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1034</Words>
  <Application>Microsoft Office PowerPoint</Application>
  <PresentationFormat>와이드스크린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세분화와 오버헤드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19</cp:revision>
  <dcterms:created xsi:type="dcterms:W3CDTF">2023-06-08T17:36:08Z</dcterms:created>
  <dcterms:modified xsi:type="dcterms:W3CDTF">2023-06-13T08:03:45Z</dcterms:modified>
</cp:coreProperties>
</file>