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D384A-10B5-4DFF-A9EB-A1A63F315D7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19A3538-50A2-4132-AC6F-8753D8B10D4E}">
      <dgm:prSet phldrT="[텍스트]"/>
      <dgm:spPr/>
      <dgm:t>
        <a:bodyPr/>
        <a:lstStyle/>
        <a:p>
          <a:pPr latinLnBrk="1"/>
          <a:r>
            <a:rPr lang="en-US" altLang="ko-KR" b="1" dirty="0"/>
            <a:t>:presentation (Android Library)</a:t>
          </a:r>
          <a:br>
            <a:rPr lang="en-US" altLang="ko-KR" dirty="0"/>
          </a:br>
          <a:r>
            <a:rPr lang="en-US" altLang="ko-KR" dirty="0"/>
            <a:t>(UI, </a:t>
          </a:r>
          <a:r>
            <a:rPr lang="en-US" altLang="ko-KR" dirty="0" err="1"/>
            <a:t>viewModels</a:t>
          </a:r>
          <a:r>
            <a:rPr lang="en-US" altLang="ko-KR" dirty="0"/>
            <a:t>)</a:t>
          </a:r>
          <a:endParaRPr lang="ko-KR" altLang="en-US" dirty="0"/>
        </a:p>
      </dgm:t>
    </dgm:pt>
    <dgm:pt modelId="{846C3A45-E6C0-4E8A-BD89-19D2B988F293}" type="parTrans" cxnId="{30140B3E-C404-4C05-B13F-D7B78F4AC6A4}">
      <dgm:prSet/>
      <dgm:spPr/>
      <dgm:t>
        <a:bodyPr/>
        <a:lstStyle/>
        <a:p>
          <a:pPr latinLnBrk="1"/>
          <a:endParaRPr lang="ko-KR" altLang="en-US"/>
        </a:p>
      </dgm:t>
    </dgm:pt>
    <dgm:pt modelId="{1FBF1FB7-B399-40BF-A63D-2F8B6D4CB1DF}" type="sibTrans" cxnId="{30140B3E-C404-4C05-B13F-D7B78F4AC6A4}">
      <dgm:prSet/>
      <dgm:spPr/>
      <dgm:t>
        <a:bodyPr/>
        <a:lstStyle/>
        <a:p>
          <a:pPr latinLnBrk="1"/>
          <a:endParaRPr lang="ko-KR" altLang="en-US"/>
        </a:p>
      </dgm:t>
    </dgm:pt>
    <dgm:pt modelId="{E4F250E2-CB35-409D-A50C-E7DB38A32374}">
      <dgm:prSet phldrT="[텍스트]"/>
      <dgm:spPr/>
      <dgm:t>
        <a:bodyPr/>
        <a:lstStyle/>
        <a:p>
          <a:pPr latinLnBrk="1"/>
          <a:r>
            <a:rPr lang="en-US" altLang="ko-KR" b="1" dirty="0"/>
            <a:t>:app (Application Module)</a:t>
          </a:r>
          <a:br>
            <a:rPr lang="en-US" altLang="ko-KR" b="1" dirty="0"/>
          </a:br>
          <a:r>
            <a:rPr lang="en-US" altLang="ko-KR" b="0" dirty="0"/>
            <a:t>(Manifest, </a:t>
          </a:r>
          <a:r>
            <a:rPr lang="en-US" altLang="ko-KR" b="0" dirty="0" err="1"/>
            <a:t>HiltApplication</a:t>
          </a:r>
          <a:r>
            <a:rPr lang="en-US" altLang="ko-KR" b="0" dirty="0"/>
            <a:t>, Hilt Modules)</a:t>
          </a:r>
          <a:endParaRPr lang="ko-KR" altLang="en-US" b="1" dirty="0"/>
        </a:p>
      </dgm:t>
    </dgm:pt>
    <dgm:pt modelId="{A190FEE7-1294-4521-98EF-3799EC2B5397}" type="parTrans" cxnId="{1FC92382-865C-4373-80B8-0C41448A786F}">
      <dgm:prSet/>
      <dgm:spPr/>
      <dgm:t>
        <a:bodyPr/>
        <a:lstStyle/>
        <a:p>
          <a:pPr latinLnBrk="1"/>
          <a:endParaRPr lang="ko-KR" altLang="en-US"/>
        </a:p>
      </dgm:t>
    </dgm:pt>
    <dgm:pt modelId="{298B152B-13B7-43A0-80D0-5C9054BCE985}" type="sibTrans" cxnId="{1FC92382-865C-4373-80B8-0C41448A786F}">
      <dgm:prSet/>
      <dgm:spPr/>
      <dgm:t>
        <a:bodyPr/>
        <a:lstStyle/>
        <a:p>
          <a:pPr latinLnBrk="1"/>
          <a:endParaRPr lang="ko-KR" altLang="en-US"/>
        </a:p>
      </dgm:t>
    </dgm:pt>
    <dgm:pt modelId="{2115A23A-051E-4746-93D2-E12E466469A5}">
      <dgm:prSet phldrT="[텍스트]"/>
      <dgm:spPr/>
      <dgm:t>
        <a:bodyPr/>
        <a:lstStyle/>
        <a:p>
          <a:pPr latinLnBrk="1"/>
          <a:r>
            <a:rPr lang="en-US" altLang="ko-KR" b="1" dirty="0"/>
            <a:t>:data (Android Library)</a:t>
          </a:r>
          <a:br>
            <a:rPr lang="en-US" altLang="ko-KR" dirty="0"/>
          </a:br>
          <a:r>
            <a:rPr lang="en-US" altLang="ko-KR" dirty="0"/>
            <a:t>(</a:t>
          </a:r>
          <a:r>
            <a:rPr lang="en-US" altLang="ko-KR" dirty="0" err="1"/>
            <a:t>repositoryInterfaces</a:t>
          </a:r>
          <a:r>
            <a:rPr lang="en-US" altLang="ko-KR" dirty="0"/>
            <a:t>, </a:t>
          </a:r>
          <a:r>
            <a:rPr lang="en-US" altLang="ko-KR" b="0" dirty="0" err="1"/>
            <a:t>r</a:t>
          </a:r>
          <a:r>
            <a:rPr lang="en-US" altLang="ko-KR" dirty="0" err="1"/>
            <a:t>epositoriesImpl</a:t>
          </a:r>
          <a:r>
            <a:rPr lang="en-US" altLang="ko-KR" dirty="0"/>
            <a:t>, data sources, models, retrofit </a:t>
          </a:r>
          <a:r>
            <a:rPr lang="en-US" altLang="ko-KR" dirty="0" err="1"/>
            <a:t>api</a:t>
          </a:r>
          <a:r>
            <a:rPr lang="en-US" altLang="ko-KR" dirty="0"/>
            <a:t> interfaces)</a:t>
          </a:r>
          <a:endParaRPr lang="ko-KR" altLang="en-US" dirty="0"/>
        </a:p>
      </dgm:t>
    </dgm:pt>
    <dgm:pt modelId="{7277C549-7250-4038-9C79-A290452C986A}" type="parTrans" cxnId="{6A777BDF-81C2-41B9-953A-95C5DBAF7C4C}">
      <dgm:prSet/>
      <dgm:spPr/>
      <dgm:t>
        <a:bodyPr/>
        <a:lstStyle/>
        <a:p>
          <a:pPr latinLnBrk="1"/>
          <a:endParaRPr lang="ko-KR" altLang="en-US"/>
        </a:p>
      </dgm:t>
    </dgm:pt>
    <dgm:pt modelId="{B4914E38-AB39-4EFA-89E5-02186566F4B9}" type="sibTrans" cxnId="{6A777BDF-81C2-41B9-953A-95C5DBAF7C4C}">
      <dgm:prSet/>
      <dgm:spPr/>
      <dgm:t>
        <a:bodyPr/>
        <a:lstStyle/>
        <a:p>
          <a:pPr latinLnBrk="1"/>
          <a:endParaRPr lang="ko-KR" altLang="en-US"/>
        </a:p>
      </dgm:t>
    </dgm:pt>
    <dgm:pt modelId="{F8DCC040-55D6-478D-ACCC-96A405315332}">
      <dgm:prSet phldrT="[텍스트]"/>
      <dgm:spPr/>
      <dgm:t>
        <a:bodyPr/>
        <a:lstStyle/>
        <a:p>
          <a:pPr latinLnBrk="1"/>
          <a:r>
            <a:rPr lang="en-US" altLang="ko-KR" b="1" dirty="0"/>
            <a:t>:domain (Android Library)</a:t>
          </a:r>
          <a:br>
            <a:rPr lang="en-US" altLang="ko-KR" b="1" dirty="0"/>
          </a:br>
          <a:r>
            <a:rPr lang="en-US" altLang="ko-KR" b="0" dirty="0"/>
            <a:t>(</a:t>
          </a:r>
          <a:r>
            <a:rPr lang="en-US" altLang="ko-KR" b="0" dirty="0" err="1"/>
            <a:t>Usecases</a:t>
          </a:r>
          <a:r>
            <a:rPr lang="en-US" altLang="ko-KR" b="0" dirty="0"/>
            <a:t>)</a:t>
          </a:r>
          <a:endParaRPr lang="ko-KR" altLang="en-US" dirty="0"/>
        </a:p>
      </dgm:t>
    </dgm:pt>
    <dgm:pt modelId="{48A202E1-C5D4-4714-9E1B-A2A6E39F879D}" type="parTrans" cxnId="{0E867093-9C5B-43B8-8399-D83E6DBACE8A}">
      <dgm:prSet/>
      <dgm:spPr/>
      <dgm:t>
        <a:bodyPr/>
        <a:lstStyle/>
        <a:p>
          <a:pPr latinLnBrk="1"/>
          <a:endParaRPr lang="ko-KR" altLang="en-US"/>
        </a:p>
      </dgm:t>
    </dgm:pt>
    <dgm:pt modelId="{1B9458D0-7687-4096-8413-FB2FDFF3A244}" type="sibTrans" cxnId="{0E867093-9C5B-43B8-8399-D83E6DBACE8A}">
      <dgm:prSet/>
      <dgm:spPr/>
      <dgm:t>
        <a:bodyPr/>
        <a:lstStyle/>
        <a:p>
          <a:pPr latinLnBrk="1"/>
          <a:endParaRPr lang="ko-KR" altLang="en-US"/>
        </a:p>
      </dgm:t>
    </dgm:pt>
    <dgm:pt modelId="{515BCAA9-2179-44B0-80D6-2DD1A2D99B17}">
      <dgm:prSet/>
      <dgm:spPr/>
      <dgm:t>
        <a:bodyPr/>
        <a:lstStyle/>
        <a:p>
          <a:pPr latinLnBrk="1"/>
          <a:r>
            <a:rPr lang="en-US" altLang="ko-KR" b="1" dirty="0"/>
            <a:t>:core (Android Library)</a:t>
          </a:r>
          <a:br>
            <a:rPr lang="en-US" altLang="ko-KR" b="1" dirty="0"/>
          </a:br>
          <a:r>
            <a:rPr lang="en-US" altLang="ko-KR" b="0" dirty="0"/>
            <a:t>Retrofit</a:t>
          </a:r>
          <a:endParaRPr lang="ko-KR" altLang="en-US" b="1" dirty="0"/>
        </a:p>
      </dgm:t>
    </dgm:pt>
    <dgm:pt modelId="{4A30BE21-9B99-4BCC-BDCC-BF0BD4D1997F}" type="parTrans" cxnId="{C2639599-415D-48E2-AB7A-81D6E439C9FA}">
      <dgm:prSet/>
      <dgm:spPr/>
      <dgm:t>
        <a:bodyPr/>
        <a:lstStyle/>
        <a:p>
          <a:pPr latinLnBrk="1"/>
          <a:endParaRPr lang="ko-KR" altLang="en-US"/>
        </a:p>
      </dgm:t>
    </dgm:pt>
    <dgm:pt modelId="{EA9043E6-5FD3-45DA-9065-AE707A76FC3A}" type="sibTrans" cxnId="{C2639599-415D-48E2-AB7A-81D6E439C9FA}">
      <dgm:prSet/>
      <dgm:spPr/>
      <dgm:t>
        <a:bodyPr/>
        <a:lstStyle/>
        <a:p>
          <a:pPr latinLnBrk="1"/>
          <a:endParaRPr lang="ko-KR" altLang="en-US"/>
        </a:p>
      </dgm:t>
    </dgm:pt>
    <dgm:pt modelId="{39252E81-DA7F-4971-AD1C-2B1D197ADF56}" type="pres">
      <dgm:prSet presAssocID="{A27D384A-10B5-4DFF-A9EB-A1A63F315D7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D0C2A4-BD29-43CE-AE17-C7411141268E}" type="pres">
      <dgm:prSet presAssocID="{E4F250E2-CB35-409D-A50C-E7DB38A32374}" presName="hierRoot1" presStyleCnt="0"/>
      <dgm:spPr/>
    </dgm:pt>
    <dgm:pt modelId="{2A86B639-FB13-4E73-8515-9670A97EB3A0}" type="pres">
      <dgm:prSet presAssocID="{E4F250E2-CB35-409D-A50C-E7DB38A32374}" presName="composite" presStyleCnt="0"/>
      <dgm:spPr/>
    </dgm:pt>
    <dgm:pt modelId="{01794C95-7293-422E-9CA8-B768891748D6}" type="pres">
      <dgm:prSet presAssocID="{E4F250E2-CB35-409D-A50C-E7DB38A32374}" presName="background" presStyleLbl="node0" presStyleIdx="0" presStyleCnt="1"/>
      <dgm:spPr/>
    </dgm:pt>
    <dgm:pt modelId="{8F7EABCF-7E37-4D4A-B052-F011D37748F1}" type="pres">
      <dgm:prSet presAssocID="{E4F250E2-CB35-409D-A50C-E7DB38A32374}" presName="text" presStyleLbl="fgAcc0" presStyleIdx="0" presStyleCnt="1" custScaleX="317415" custScaleY="124028">
        <dgm:presLayoutVars>
          <dgm:chPref val="3"/>
        </dgm:presLayoutVars>
      </dgm:prSet>
      <dgm:spPr/>
    </dgm:pt>
    <dgm:pt modelId="{BFEBC183-8387-40D7-BCB5-5A349FD83C0E}" type="pres">
      <dgm:prSet presAssocID="{E4F250E2-CB35-409D-A50C-E7DB38A32374}" presName="hierChild2" presStyleCnt="0"/>
      <dgm:spPr/>
    </dgm:pt>
    <dgm:pt modelId="{225F0C97-3E53-4A45-9A01-86BF1786916E}" type="pres">
      <dgm:prSet presAssocID="{4A30BE21-9B99-4BCC-BDCC-BF0BD4D1997F}" presName="Name10" presStyleLbl="parChTrans1D2" presStyleIdx="0" presStyleCnt="2"/>
      <dgm:spPr/>
    </dgm:pt>
    <dgm:pt modelId="{18C06F2B-5D88-4EA7-BE92-8E608897A493}" type="pres">
      <dgm:prSet presAssocID="{515BCAA9-2179-44B0-80D6-2DD1A2D99B17}" presName="hierRoot2" presStyleCnt="0"/>
      <dgm:spPr/>
    </dgm:pt>
    <dgm:pt modelId="{CF980750-4C4D-46A3-88A7-62FAF37C6BE8}" type="pres">
      <dgm:prSet presAssocID="{515BCAA9-2179-44B0-80D6-2DD1A2D99B17}" presName="composite2" presStyleCnt="0"/>
      <dgm:spPr/>
    </dgm:pt>
    <dgm:pt modelId="{1967F50F-017C-4DB1-A12C-A837169005B7}" type="pres">
      <dgm:prSet presAssocID="{515BCAA9-2179-44B0-80D6-2DD1A2D99B17}" presName="background2" presStyleLbl="node2" presStyleIdx="0" presStyleCnt="2"/>
      <dgm:spPr/>
    </dgm:pt>
    <dgm:pt modelId="{606D0EE2-B6A5-45EE-AACB-9FF7B88DA116}" type="pres">
      <dgm:prSet presAssocID="{515BCAA9-2179-44B0-80D6-2DD1A2D99B17}" presName="text2" presStyleLbl="fgAcc2" presStyleIdx="0" presStyleCnt="2">
        <dgm:presLayoutVars>
          <dgm:chPref val="3"/>
        </dgm:presLayoutVars>
      </dgm:prSet>
      <dgm:spPr/>
    </dgm:pt>
    <dgm:pt modelId="{727CC657-0679-450E-9011-A84D528FDB0F}" type="pres">
      <dgm:prSet presAssocID="{515BCAA9-2179-44B0-80D6-2DD1A2D99B17}" presName="hierChild3" presStyleCnt="0"/>
      <dgm:spPr/>
    </dgm:pt>
    <dgm:pt modelId="{A5108CE0-2C1B-4C87-B35F-A4155A76FB71}" type="pres">
      <dgm:prSet presAssocID="{846C3A45-E6C0-4E8A-BD89-19D2B988F293}" presName="Name10" presStyleLbl="parChTrans1D2" presStyleIdx="1" presStyleCnt="2"/>
      <dgm:spPr/>
    </dgm:pt>
    <dgm:pt modelId="{780C46AD-55B6-479F-81A4-95BC2C427BF6}" type="pres">
      <dgm:prSet presAssocID="{319A3538-50A2-4132-AC6F-8753D8B10D4E}" presName="hierRoot2" presStyleCnt="0"/>
      <dgm:spPr/>
    </dgm:pt>
    <dgm:pt modelId="{92428795-F529-4A3E-AD85-1DACA6ACB31A}" type="pres">
      <dgm:prSet presAssocID="{319A3538-50A2-4132-AC6F-8753D8B10D4E}" presName="composite2" presStyleCnt="0"/>
      <dgm:spPr/>
    </dgm:pt>
    <dgm:pt modelId="{19F0D0D2-EA79-4D71-BB33-12B928BB7083}" type="pres">
      <dgm:prSet presAssocID="{319A3538-50A2-4132-AC6F-8753D8B10D4E}" presName="background2" presStyleLbl="node2" presStyleIdx="1" presStyleCnt="2"/>
      <dgm:spPr/>
    </dgm:pt>
    <dgm:pt modelId="{29FE98D2-D78B-4968-8E8F-E1749CE54015}" type="pres">
      <dgm:prSet presAssocID="{319A3538-50A2-4132-AC6F-8753D8B10D4E}" presName="text2" presStyleLbl="fgAcc2" presStyleIdx="1" presStyleCnt="2" custScaleX="317415" custScaleY="124028" custLinFactNeighborX="-415" custLinFactNeighborY="3015">
        <dgm:presLayoutVars>
          <dgm:chPref val="3"/>
        </dgm:presLayoutVars>
      </dgm:prSet>
      <dgm:spPr/>
    </dgm:pt>
    <dgm:pt modelId="{AE9D7491-9501-44B0-B8A8-1DF6355E1358}" type="pres">
      <dgm:prSet presAssocID="{319A3538-50A2-4132-AC6F-8753D8B10D4E}" presName="hierChild3" presStyleCnt="0"/>
      <dgm:spPr/>
    </dgm:pt>
    <dgm:pt modelId="{90231DC8-C136-4A9E-A34B-B1EF20050048}" type="pres">
      <dgm:prSet presAssocID="{48A202E1-C5D4-4714-9E1B-A2A6E39F879D}" presName="Name17" presStyleLbl="parChTrans1D3" presStyleIdx="0" presStyleCnt="1"/>
      <dgm:spPr/>
    </dgm:pt>
    <dgm:pt modelId="{B7963B97-07E6-4E64-B68C-3287F6B4E307}" type="pres">
      <dgm:prSet presAssocID="{F8DCC040-55D6-478D-ACCC-96A405315332}" presName="hierRoot3" presStyleCnt="0"/>
      <dgm:spPr/>
    </dgm:pt>
    <dgm:pt modelId="{B34728F4-3725-4B54-831B-AE4FF245EDB7}" type="pres">
      <dgm:prSet presAssocID="{F8DCC040-55D6-478D-ACCC-96A405315332}" presName="composite3" presStyleCnt="0"/>
      <dgm:spPr/>
    </dgm:pt>
    <dgm:pt modelId="{84E548DE-8997-4535-B279-A5848B2CDBF2}" type="pres">
      <dgm:prSet presAssocID="{F8DCC040-55D6-478D-ACCC-96A405315332}" presName="background3" presStyleLbl="node3" presStyleIdx="0" presStyleCnt="1"/>
      <dgm:spPr/>
    </dgm:pt>
    <dgm:pt modelId="{DA3DC8A1-B41A-4EB3-89A2-F228C2FBC67A}" type="pres">
      <dgm:prSet presAssocID="{F8DCC040-55D6-478D-ACCC-96A405315332}" presName="text3" presStyleLbl="fgAcc3" presStyleIdx="0" presStyleCnt="1" custScaleX="328677" custLinFactNeighborX="-650">
        <dgm:presLayoutVars>
          <dgm:chPref val="3"/>
        </dgm:presLayoutVars>
      </dgm:prSet>
      <dgm:spPr/>
    </dgm:pt>
    <dgm:pt modelId="{3EC82561-24B2-47B7-A752-6177E60B58B0}" type="pres">
      <dgm:prSet presAssocID="{F8DCC040-55D6-478D-ACCC-96A405315332}" presName="hierChild4" presStyleCnt="0"/>
      <dgm:spPr/>
    </dgm:pt>
    <dgm:pt modelId="{D67811DC-160C-4176-8829-3DF6830365F6}" type="pres">
      <dgm:prSet presAssocID="{7277C549-7250-4038-9C79-A290452C986A}" presName="Name23" presStyleLbl="parChTrans1D4" presStyleIdx="0" presStyleCnt="1"/>
      <dgm:spPr/>
    </dgm:pt>
    <dgm:pt modelId="{93E2C0D5-5965-4816-9C2A-479A9C98E237}" type="pres">
      <dgm:prSet presAssocID="{2115A23A-051E-4746-93D2-E12E466469A5}" presName="hierRoot4" presStyleCnt="0"/>
      <dgm:spPr/>
    </dgm:pt>
    <dgm:pt modelId="{EFBB36EA-2450-4800-B8AD-07CA37A0257C}" type="pres">
      <dgm:prSet presAssocID="{2115A23A-051E-4746-93D2-E12E466469A5}" presName="composite4" presStyleCnt="0"/>
      <dgm:spPr/>
    </dgm:pt>
    <dgm:pt modelId="{B10BC815-FC8F-4BC9-93C2-9B134FDC41E7}" type="pres">
      <dgm:prSet presAssocID="{2115A23A-051E-4746-93D2-E12E466469A5}" presName="background4" presStyleLbl="node4" presStyleIdx="0" presStyleCnt="1"/>
      <dgm:spPr/>
    </dgm:pt>
    <dgm:pt modelId="{9AF6E580-0B80-489F-8C44-896C1607ADFA}" type="pres">
      <dgm:prSet presAssocID="{2115A23A-051E-4746-93D2-E12E466469A5}" presName="text4" presStyleLbl="fgAcc4" presStyleIdx="0" presStyleCnt="1" custScaleX="328677">
        <dgm:presLayoutVars>
          <dgm:chPref val="3"/>
        </dgm:presLayoutVars>
      </dgm:prSet>
      <dgm:spPr/>
    </dgm:pt>
    <dgm:pt modelId="{430386A8-ACDB-4A3D-943F-E261CBA8C22D}" type="pres">
      <dgm:prSet presAssocID="{2115A23A-051E-4746-93D2-E12E466469A5}" presName="hierChild5" presStyleCnt="0"/>
      <dgm:spPr/>
    </dgm:pt>
  </dgm:ptLst>
  <dgm:cxnLst>
    <dgm:cxn modelId="{46AFF606-1134-429F-AB2C-6707FBF4FC89}" type="presOf" srcId="{4A30BE21-9B99-4BCC-BDCC-BF0BD4D1997F}" destId="{225F0C97-3E53-4A45-9A01-86BF1786916E}" srcOrd="0" destOrd="0" presId="urn:microsoft.com/office/officeart/2005/8/layout/hierarchy1"/>
    <dgm:cxn modelId="{9F7CE807-8F94-47D8-AD40-7C87C35B8FA9}" type="presOf" srcId="{F8DCC040-55D6-478D-ACCC-96A405315332}" destId="{DA3DC8A1-B41A-4EB3-89A2-F228C2FBC67A}" srcOrd="0" destOrd="0" presId="urn:microsoft.com/office/officeart/2005/8/layout/hierarchy1"/>
    <dgm:cxn modelId="{30140B3E-C404-4C05-B13F-D7B78F4AC6A4}" srcId="{E4F250E2-CB35-409D-A50C-E7DB38A32374}" destId="{319A3538-50A2-4132-AC6F-8753D8B10D4E}" srcOrd="1" destOrd="0" parTransId="{846C3A45-E6C0-4E8A-BD89-19D2B988F293}" sibTransId="{1FBF1FB7-B399-40BF-A63D-2F8B6D4CB1DF}"/>
    <dgm:cxn modelId="{6D770747-5D2F-47F5-9F1E-C62AAB78329D}" type="presOf" srcId="{E4F250E2-CB35-409D-A50C-E7DB38A32374}" destId="{8F7EABCF-7E37-4D4A-B052-F011D37748F1}" srcOrd="0" destOrd="0" presId="urn:microsoft.com/office/officeart/2005/8/layout/hierarchy1"/>
    <dgm:cxn modelId="{C0787E47-F033-45FD-90A8-4C864D2BF2E9}" type="presOf" srcId="{A27D384A-10B5-4DFF-A9EB-A1A63F315D7F}" destId="{39252E81-DA7F-4971-AD1C-2B1D197ADF56}" srcOrd="0" destOrd="0" presId="urn:microsoft.com/office/officeart/2005/8/layout/hierarchy1"/>
    <dgm:cxn modelId="{C8B2E750-6031-471F-93FD-9FAFF0B49F8F}" type="presOf" srcId="{319A3538-50A2-4132-AC6F-8753D8B10D4E}" destId="{29FE98D2-D78B-4968-8E8F-E1749CE54015}" srcOrd="0" destOrd="0" presId="urn:microsoft.com/office/officeart/2005/8/layout/hierarchy1"/>
    <dgm:cxn modelId="{1FC92382-865C-4373-80B8-0C41448A786F}" srcId="{A27D384A-10B5-4DFF-A9EB-A1A63F315D7F}" destId="{E4F250E2-CB35-409D-A50C-E7DB38A32374}" srcOrd="0" destOrd="0" parTransId="{A190FEE7-1294-4521-98EF-3799EC2B5397}" sibTransId="{298B152B-13B7-43A0-80D0-5C9054BCE985}"/>
    <dgm:cxn modelId="{0E867093-9C5B-43B8-8399-D83E6DBACE8A}" srcId="{319A3538-50A2-4132-AC6F-8753D8B10D4E}" destId="{F8DCC040-55D6-478D-ACCC-96A405315332}" srcOrd="0" destOrd="0" parTransId="{48A202E1-C5D4-4714-9E1B-A2A6E39F879D}" sibTransId="{1B9458D0-7687-4096-8413-FB2FDFF3A244}"/>
    <dgm:cxn modelId="{C2639599-415D-48E2-AB7A-81D6E439C9FA}" srcId="{E4F250E2-CB35-409D-A50C-E7DB38A32374}" destId="{515BCAA9-2179-44B0-80D6-2DD1A2D99B17}" srcOrd="0" destOrd="0" parTransId="{4A30BE21-9B99-4BCC-BDCC-BF0BD4D1997F}" sibTransId="{EA9043E6-5FD3-45DA-9065-AE707A76FC3A}"/>
    <dgm:cxn modelId="{9C37F1A1-8384-4151-8677-65DBE436CCF6}" type="presOf" srcId="{7277C549-7250-4038-9C79-A290452C986A}" destId="{D67811DC-160C-4176-8829-3DF6830365F6}" srcOrd="0" destOrd="0" presId="urn:microsoft.com/office/officeart/2005/8/layout/hierarchy1"/>
    <dgm:cxn modelId="{D8F2F2AB-30FD-4320-8CAC-0CB1D2F8ABCE}" type="presOf" srcId="{515BCAA9-2179-44B0-80D6-2DD1A2D99B17}" destId="{606D0EE2-B6A5-45EE-AACB-9FF7B88DA116}" srcOrd="0" destOrd="0" presId="urn:microsoft.com/office/officeart/2005/8/layout/hierarchy1"/>
    <dgm:cxn modelId="{9CB96BB1-8A63-4BB6-B9CF-BF40DD1C8664}" type="presOf" srcId="{2115A23A-051E-4746-93D2-E12E466469A5}" destId="{9AF6E580-0B80-489F-8C44-896C1607ADFA}" srcOrd="0" destOrd="0" presId="urn:microsoft.com/office/officeart/2005/8/layout/hierarchy1"/>
    <dgm:cxn modelId="{55FFE0B3-78E4-40D5-8599-5ADFC0ACDBFB}" type="presOf" srcId="{846C3A45-E6C0-4E8A-BD89-19D2B988F293}" destId="{A5108CE0-2C1B-4C87-B35F-A4155A76FB71}" srcOrd="0" destOrd="0" presId="urn:microsoft.com/office/officeart/2005/8/layout/hierarchy1"/>
    <dgm:cxn modelId="{6A777BDF-81C2-41B9-953A-95C5DBAF7C4C}" srcId="{F8DCC040-55D6-478D-ACCC-96A405315332}" destId="{2115A23A-051E-4746-93D2-E12E466469A5}" srcOrd="0" destOrd="0" parTransId="{7277C549-7250-4038-9C79-A290452C986A}" sibTransId="{B4914E38-AB39-4EFA-89E5-02186566F4B9}"/>
    <dgm:cxn modelId="{6098D1EC-66DE-4572-A34D-F0A044CDAA51}" type="presOf" srcId="{48A202E1-C5D4-4714-9E1B-A2A6E39F879D}" destId="{90231DC8-C136-4A9E-A34B-B1EF20050048}" srcOrd="0" destOrd="0" presId="urn:microsoft.com/office/officeart/2005/8/layout/hierarchy1"/>
    <dgm:cxn modelId="{9BDFA612-3184-4C5D-A5AB-268C76A08F2C}" type="presParOf" srcId="{39252E81-DA7F-4971-AD1C-2B1D197ADF56}" destId="{16D0C2A4-BD29-43CE-AE17-C7411141268E}" srcOrd="0" destOrd="0" presId="urn:microsoft.com/office/officeart/2005/8/layout/hierarchy1"/>
    <dgm:cxn modelId="{3C15ECE8-2305-46CA-98B0-585CFB67F1B5}" type="presParOf" srcId="{16D0C2A4-BD29-43CE-AE17-C7411141268E}" destId="{2A86B639-FB13-4E73-8515-9670A97EB3A0}" srcOrd="0" destOrd="0" presId="urn:microsoft.com/office/officeart/2005/8/layout/hierarchy1"/>
    <dgm:cxn modelId="{96E1F1D7-5853-4422-9E4D-BE488ECB8B27}" type="presParOf" srcId="{2A86B639-FB13-4E73-8515-9670A97EB3A0}" destId="{01794C95-7293-422E-9CA8-B768891748D6}" srcOrd="0" destOrd="0" presId="urn:microsoft.com/office/officeart/2005/8/layout/hierarchy1"/>
    <dgm:cxn modelId="{B6A7FD52-C2D2-425D-B502-20608AF2C9A2}" type="presParOf" srcId="{2A86B639-FB13-4E73-8515-9670A97EB3A0}" destId="{8F7EABCF-7E37-4D4A-B052-F011D37748F1}" srcOrd="1" destOrd="0" presId="urn:microsoft.com/office/officeart/2005/8/layout/hierarchy1"/>
    <dgm:cxn modelId="{0DD5584A-B372-4FC2-8646-75338B55C3DA}" type="presParOf" srcId="{16D0C2A4-BD29-43CE-AE17-C7411141268E}" destId="{BFEBC183-8387-40D7-BCB5-5A349FD83C0E}" srcOrd="1" destOrd="0" presId="urn:microsoft.com/office/officeart/2005/8/layout/hierarchy1"/>
    <dgm:cxn modelId="{846C9D8C-635A-4717-9BA7-64023EDE4FF0}" type="presParOf" srcId="{BFEBC183-8387-40D7-BCB5-5A349FD83C0E}" destId="{225F0C97-3E53-4A45-9A01-86BF1786916E}" srcOrd="0" destOrd="0" presId="urn:microsoft.com/office/officeart/2005/8/layout/hierarchy1"/>
    <dgm:cxn modelId="{D287360B-4C5F-409F-A519-0DD33122A839}" type="presParOf" srcId="{BFEBC183-8387-40D7-BCB5-5A349FD83C0E}" destId="{18C06F2B-5D88-4EA7-BE92-8E608897A493}" srcOrd="1" destOrd="0" presId="urn:microsoft.com/office/officeart/2005/8/layout/hierarchy1"/>
    <dgm:cxn modelId="{7A1FBCC2-56BE-4070-8405-F17CBD135176}" type="presParOf" srcId="{18C06F2B-5D88-4EA7-BE92-8E608897A493}" destId="{CF980750-4C4D-46A3-88A7-62FAF37C6BE8}" srcOrd="0" destOrd="0" presId="urn:microsoft.com/office/officeart/2005/8/layout/hierarchy1"/>
    <dgm:cxn modelId="{92608F16-7143-4D32-AC77-FCC8871F5E70}" type="presParOf" srcId="{CF980750-4C4D-46A3-88A7-62FAF37C6BE8}" destId="{1967F50F-017C-4DB1-A12C-A837169005B7}" srcOrd="0" destOrd="0" presId="urn:microsoft.com/office/officeart/2005/8/layout/hierarchy1"/>
    <dgm:cxn modelId="{AFF16890-9415-442C-8353-F87F0DB827D9}" type="presParOf" srcId="{CF980750-4C4D-46A3-88A7-62FAF37C6BE8}" destId="{606D0EE2-B6A5-45EE-AACB-9FF7B88DA116}" srcOrd="1" destOrd="0" presId="urn:microsoft.com/office/officeart/2005/8/layout/hierarchy1"/>
    <dgm:cxn modelId="{39BDE8BC-EDBE-49AB-9BA3-F833EBD47AFF}" type="presParOf" srcId="{18C06F2B-5D88-4EA7-BE92-8E608897A493}" destId="{727CC657-0679-450E-9011-A84D528FDB0F}" srcOrd="1" destOrd="0" presId="urn:microsoft.com/office/officeart/2005/8/layout/hierarchy1"/>
    <dgm:cxn modelId="{92E37874-602C-4AC1-B989-1A936405519A}" type="presParOf" srcId="{BFEBC183-8387-40D7-BCB5-5A349FD83C0E}" destId="{A5108CE0-2C1B-4C87-B35F-A4155A76FB71}" srcOrd="2" destOrd="0" presId="urn:microsoft.com/office/officeart/2005/8/layout/hierarchy1"/>
    <dgm:cxn modelId="{93130704-BD12-4AD5-BC18-AA09E5BA212F}" type="presParOf" srcId="{BFEBC183-8387-40D7-BCB5-5A349FD83C0E}" destId="{780C46AD-55B6-479F-81A4-95BC2C427BF6}" srcOrd="3" destOrd="0" presId="urn:microsoft.com/office/officeart/2005/8/layout/hierarchy1"/>
    <dgm:cxn modelId="{A03F3F76-9FD5-4133-AD0A-D9123AA438A9}" type="presParOf" srcId="{780C46AD-55B6-479F-81A4-95BC2C427BF6}" destId="{92428795-F529-4A3E-AD85-1DACA6ACB31A}" srcOrd="0" destOrd="0" presId="urn:microsoft.com/office/officeart/2005/8/layout/hierarchy1"/>
    <dgm:cxn modelId="{B5965596-0D24-40E5-BE64-B3635879564C}" type="presParOf" srcId="{92428795-F529-4A3E-AD85-1DACA6ACB31A}" destId="{19F0D0D2-EA79-4D71-BB33-12B928BB7083}" srcOrd="0" destOrd="0" presId="urn:microsoft.com/office/officeart/2005/8/layout/hierarchy1"/>
    <dgm:cxn modelId="{3A408DF6-B5FE-4A20-84EF-B7E5D4320A48}" type="presParOf" srcId="{92428795-F529-4A3E-AD85-1DACA6ACB31A}" destId="{29FE98D2-D78B-4968-8E8F-E1749CE54015}" srcOrd="1" destOrd="0" presId="urn:microsoft.com/office/officeart/2005/8/layout/hierarchy1"/>
    <dgm:cxn modelId="{D9566F8F-AAF2-44D0-81E3-0ECC4701825B}" type="presParOf" srcId="{780C46AD-55B6-479F-81A4-95BC2C427BF6}" destId="{AE9D7491-9501-44B0-B8A8-1DF6355E1358}" srcOrd="1" destOrd="0" presId="urn:microsoft.com/office/officeart/2005/8/layout/hierarchy1"/>
    <dgm:cxn modelId="{8BF6D945-5C2E-4D59-838D-61C76E4A0E89}" type="presParOf" srcId="{AE9D7491-9501-44B0-B8A8-1DF6355E1358}" destId="{90231DC8-C136-4A9E-A34B-B1EF20050048}" srcOrd="0" destOrd="0" presId="urn:microsoft.com/office/officeart/2005/8/layout/hierarchy1"/>
    <dgm:cxn modelId="{899B9FD3-EFF6-4B6A-83D4-8F8F11360BEB}" type="presParOf" srcId="{AE9D7491-9501-44B0-B8A8-1DF6355E1358}" destId="{B7963B97-07E6-4E64-B68C-3287F6B4E307}" srcOrd="1" destOrd="0" presId="urn:microsoft.com/office/officeart/2005/8/layout/hierarchy1"/>
    <dgm:cxn modelId="{CB287711-DF1B-4938-B91B-89F32FD882E1}" type="presParOf" srcId="{B7963B97-07E6-4E64-B68C-3287F6B4E307}" destId="{B34728F4-3725-4B54-831B-AE4FF245EDB7}" srcOrd="0" destOrd="0" presId="urn:microsoft.com/office/officeart/2005/8/layout/hierarchy1"/>
    <dgm:cxn modelId="{1C2EAAED-0A3D-4E55-8804-DBAAFEDD8846}" type="presParOf" srcId="{B34728F4-3725-4B54-831B-AE4FF245EDB7}" destId="{84E548DE-8997-4535-B279-A5848B2CDBF2}" srcOrd="0" destOrd="0" presId="urn:microsoft.com/office/officeart/2005/8/layout/hierarchy1"/>
    <dgm:cxn modelId="{0F9561CF-2BBD-4C6F-A5BC-8375C1715C4F}" type="presParOf" srcId="{B34728F4-3725-4B54-831B-AE4FF245EDB7}" destId="{DA3DC8A1-B41A-4EB3-89A2-F228C2FBC67A}" srcOrd="1" destOrd="0" presId="urn:microsoft.com/office/officeart/2005/8/layout/hierarchy1"/>
    <dgm:cxn modelId="{AECF3336-1C96-426D-ADC0-9756CCBE3D15}" type="presParOf" srcId="{B7963B97-07E6-4E64-B68C-3287F6B4E307}" destId="{3EC82561-24B2-47B7-A752-6177E60B58B0}" srcOrd="1" destOrd="0" presId="urn:microsoft.com/office/officeart/2005/8/layout/hierarchy1"/>
    <dgm:cxn modelId="{22743FFE-D2F0-486C-A5AF-377E2FBA223B}" type="presParOf" srcId="{3EC82561-24B2-47B7-A752-6177E60B58B0}" destId="{D67811DC-160C-4176-8829-3DF6830365F6}" srcOrd="0" destOrd="0" presId="urn:microsoft.com/office/officeart/2005/8/layout/hierarchy1"/>
    <dgm:cxn modelId="{8C4155A3-551E-4165-AB25-33FA191924C3}" type="presParOf" srcId="{3EC82561-24B2-47B7-A752-6177E60B58B0}" destId="{93E2C0D5-5965-4816-9C2A-479A9C98E237}" srcOrd="1" destOrd="0" presId="urn:microsoft.com/office/officeart/2005/8/layout/hierarchy1"/>
    <dgm:cxn modelId="{2568A2F3-0B3A-4319-BC07-FD483C5FB8BC}" type="presParOf" srcId="{93E2C0D5-5965-4816-9C2A-479A9C98E237}" destId="{EFBB36EA-2450-4800-B8AD-07CA37A0257C}" srcOrd="0" destOrd="0" presId="urn:microsoft.com/office/officeart/2005/8/layout/hierarchy1"/>
    <dgm:cxn modelId="{87817EA0-BA48-4E77-8013-4EFA216FBAC7}" type="presParOf" srcId="{EFBB36EA-2450-4800-B8AD-07CA37A0257C}" destId="{B10BC815-FC8F-4BC9-93C2-9B134FDC41E7}" srcOrd="0" destOrd="0" presId="urn:microsoft.com/office/officeart/2005/8/layout/hierarchy1"/>
    <dgm:cxn modelId="{75CD4DB6-2B8C-4BC9-A54B-03FDC6182219}" type="presParOf" srcId="{EFBB36EA-2450-4800-B8AD-07CA37A0257C}" destId="{9AF6E580-0B80-489F-8C44-896C1607ADFA}" srcOrd="1" destOrd="0" presId="urn:microsoft.com/office/officeart/2005/8/layout/hierarchy1"/>
    <dgm:cxn modelId="{C84256EE-7817-4469-B99B-2884AFE5A06B}" type="presParOf" srcId="{93E2C0D5-5965-4816-9C2A-479A9C98E237}" destId="{430386A8-ACDB-4A3D-943F-E261CBA8C2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34CB7A-852E-44EA-B830-D937EBFCEAF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A339EEF-593D-49FF-B690-46B396796AF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login</a:t>
          </a:r>
          <a:endParaRPr lang="ko-KR" altLang="en-US" dirty="0"/>
        </a:p>
      </dgm:t>
    </dgm:pt>
    <dgm:pt modelId="{0BF3A2BC-F8FB-49BD-960F-8D3B120C873D}" type="parTrans" cxnId="{065BFAA5-39AE-467E-BF86-BBEDD666FD3B}">
      <dgm:prSet/>
      <dgm:spPr/>
      <dgm:t>
        <a:bodyPr/>
        <a:lstStyle/>
        <a:p>
          <a:pPr latinLnBrk="1"/>
          <a:endParaRPr lang="ko-KR" altLang="en-US"/>
        </a:p>
      </dgm:t>
    </dgm:pt>
    <dgm:pt modelId="{82D2BABE-76CB-459D-9EBA-47EA7C82FFC5}" type="sibTrans" cxnId="{065BFAA5-39AE-467E-BF86-BBEDD666FD3B}">
      <dgm:prSet/>
      <dgm:spPr/>
      <dgm:t>
        <a:bodyPr/>
        <a:lstStyle/>
        <a:p>
          <a:pPr latinLnBrk="1"/>
          <a:endParaRPr lang="ko-KR" altLang="en-US"/>
        </a:p>
      </dgm:t>
    </dgm:pt>
    <dgm:pt modelId="{C7078B3D-E795-4854-82DB-7334B1EA8A33}">
      <dgm:prSet phldrT="[텍스트]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ko-KR" b="1" dirty="0"/>
            <a:t>:app (Application Module)</a:t>
          </a:r>
          <a:br>
            <a:rPr lang="en-US" altLang="ko-KR" b="0" dirty="0"/>
          </a:br>
          <a:r>
            <a:rPr lang="en-US" altLang="ko-KR" b="0" dirty="0"/>
            <a:t>(Manifest, </a:t>
          </a:r>
          <a:r>
            <a:rPr lang="en-US" altLang="ko-KR" b="0" dirty="0" err="1"/>
            <a:t>HiltApplication</a:t>
          </a:r>
          <a:r>
            <a:rPr lang="en-US" altLang="ko-KR" b="0" dirty="0"/>
            <a:t>, Hilt Modules, </a:t>
          </a:r>
          <a:r>
            <a:rPr lang="en-US" altLang="ko-KR" b="0" dirty="0" err="1"/>
            <a:t>MainActivity</a:t>
          </a:r>
          <a:r>
            <a:rPr lang="en-US" altLang="ko-KR" b="0" dirty="0"/>
            <a:t>)</a:t>
          </a:r>
          <a:endParaRPr lang="ko-KR" altLang="en-US" dirty="0"/>
        </a:p>
      </dgm:t>
    </dgm:pt>
    <dgm:pt modelId="{856E9CC0-F5A5-4A6C-946F-F7616C069A1A}" type="parTrans" cxnId="{F94C8CC6-5569-41CB-B28E-CFDDDF5AD081}">
      <dgm:prSet/>
      <dgm:spPr/>
      <dgm:t>
        <a:bodyPr/>
        <a:lstStyle/>
        <a:p>
          <a:pPr latinLnBrk="1"/>
          <a:endParaRPr lang="ko-KR" altLang="en-US"/>
        </a:p>
      </dgm:t>
    </dgm:pt>
    <dgm:pt modelId="{DFE75430-C7AA-4EFC-BF5A-DFB5D006624A}" type="sibTrans" cxnId="{F94C8CC6-5569-41CB-B28E-CFDDDF5AD081}">
      <dgm:prSet/>
      <dgm:spPr/>
      <dgm:t>
        <a:bodyPr/>
        <a:lstStyle/>
        <a:p>
          <a:pPr latinLnBrk="1"/>
          <a:endParaRPr lang="ko-KR" altLang="en-US"/>
        </a:p>
      </dgm:t>
    </dgm:pt>
    <dgm:pt modelId="{7AABFA0D-42C6-4A11-9F02-FF2AE7859928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findPassword</a:t>
          </a:r>
          <a:endParaRPr lang="ko-KR" altLang="en-US" dirty="0"/>
        </a:p>
      </dgm:t>
    </dgm:pt>
    <dgm:pt modelId="{12F4C19C-F2C8-4D98-A1BB-7564B592594B}" type="parTrans" cxnId="{378D5967-97DF-4A5D-A41C-B134F81C6ADD}">
      <dgm:prSet/>
      <dgm:spPr/>
      <dgm:t>
        <a:bodyPr/>
        <a:lstStyle/>
        <a:p>
          <a:pPr latinLnBrk="1"/>
          <a:endParaRPr lang="ko-KR" altLang="en-US"/>
        </a:p>
      </dgm:t>
    </dgm:pt>
    <dgm:pt modelId="{CCFAA6D5-1614-4CD0-8F3C-5E98700B03AB}" type="sibTrans" cxnId="{378D5967-97DF-4A5D-A41C-B134F81C6ADD}">
      <dgm:prSet/>
      <dgm:spPr/>
      <dgm:t>
        <a:bodyPr/>
        <a:lstStyle/>
        <a:p>
          <a:pPr latinLnBrk="1"/>
          <a:endParaRPr lang="ko-KR" altLang="en-US"/>
        </a:p>
      </dgm:t>
    </dgm:pt>
    <dgm:pt modelId="{F5919D51-8FBC-471A-89DB-24368AA5EC5F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join</a:t>
          </a:r>
          <a:endParaRPr lang="ko-KR" altLang="en-US" dirty="0"/>
        </a:p>
      </dgm:t>
    </dgm:pt>
    <dgm:pt modelId="{E3748B24-BA21-4AC3-9A5B-D1D3C82E48DE}" type="parTrans" cxnId="{2A0AC6F3-0DFC-458C-B617-E6B36852AC61}">
      <dgm:prSet/>
      <dgm:spPr/>
      <dgm:t>
        <a:bodyPr/>
        <a:lstStyle/>
        <a:p>
          <a:pPr latinLnBrk="1"/>
          <a:endParaRPr lang="ko-KR" altLang="en-US"/>
        </a:p>
      </dgm:t>
    </dgm:pt>
    <dgm:pt modelId="{00F962E8-0A98-4183-BA07-6C013553877F}" type="sibTrans" cxnId="{2A0AC6F3-0DFC-458C-B617-E6B36852AC61}">
      <dgm:prSet/>
      <dgm:spPr/>
      <dgm:t>
        <a:bodyPr/>
        <a:lstStyle/>
        <a:p>
          <a:pPr latinLnBrk="1"/>
          <a:endParaRPr lang="ko-KR" altLang="en-US"/>
        </a:p>
      </dgm:t>
    </dgm:pt>
    <dgm:pt modelId="{75ED4441-1806-45C5-9EFD-037489CEDB19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main</a:t>
          </a:r>
          <a:endParaRPr lang="ko-KR" altLang="en-US" dirty="0"/>
        </a:p>
      </dgm:t>
    </dgm:pt>
    <dgm:pt modelId="{8E34CD6D-F4E6-4866-A917-61339A4468E0}" type="parTrans" cxnId="{8AD9F98E-C449-4F1B-AF9B-53FDCFFEF85E}">
      <dgm:prSet/>
      <dgm:spPr/>
      <dgm:t>
        <a:bodyPr/>
        <a:lstStyle/>
        <a:p>
          <a:pPr latinLnBrk="1"/>
          <a:endParaRPr lang="ko-KR" altLang="en-US"/>
        </a:p>
      </dgm:t>
    </dgm:pt>
    <dgm:pt modelId="{B981496A-1755-4B70-9319-4D315F3F1AED}" type="sibTrans" cxnId="{8AD9F98E-C449-4F1B-AF9B-53FDCFFEF85E}">
      <dgm:prSet/>
      <dgm:spPr/>
      <dgm:t>
        <a:bodyPr/>
        <a:lstStyle/>
        <a:p>
          <a:pPr latinLnBrk="1"/>
          <a:endParaRPr lang="ko-KR" altLang="en-US"/>
        </a:p>
      </dgm:t>
    </dgm:pt>
    <dgm:pt modelId="{3D87A3D8-3BD1-415A-A63D-AD5390199D17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chooseDiaryType</a:t>
          </a:r>
          <a:endParaRPr lang="ko-KR" altLang="en-US" dirty="0"/>
        </a:p>
      </dgm:t>
    </dgm:pt>
    <dgm:pt modelId="{C16AE163-6CCC-4BCA-B166-79118278035D}" type="parTrans" cxnId="{7D86EF05-F354-4F7A-819F-52AB6A5F4346}">
      <dgm:prSet/>
      <dgm:spPr/>
      <dgm:t>
        <a:bodyPr/>
        <a:lstStyle/>
        <a:p>
          <a:pPr latinLnBrk="1"/>
          <a:endParaRPr lang="ko-KR" altLang="en-US"/>
        </a:p>
      </dgm:t>
    </dgm:pt>
    <dgm:pt modelId="{AF6DF519-21BD-4D72-9A14-12D6A4FDC028}" type="sibTrans" cxnId="{7D86EF05-F354-4F7A-819F-52AB6A5F4346}">
      <dgm:prSet/>
      <dgm:spPr/>
      <dgm:t>
        <a:bodyPr/>
        <a:lstStyle/>
        <a:p>
          <a:pPr latinLnBrk="1"/>
          <a:endParaRPr lang="ko-KR" altLang="en-US"/>
        </a:p>
      </dgm:t>
    </dgm:pt>
    <dgm:pt modelId="{9BFD05C8-81A1-447B-9D1E-B983BD0A69A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writeTruamaDiary</a:t>
          </a:r>
          <a:endParaRPr lang="ko-KR" altLang="en-US" dirty="0"/>
        </a:p>
      </dgm:t>
    </dgm:pt>
    <dgm:pt modelId="{719F4548-A16A-4120-807C-81252C177FF0}" type="parTrans" cxnId="{913A806E-1A68-4F58-A496-CFC41C49AF9D}">
      <dgm:prSet/>
      <dgm:spPr/>
      <dgm:t>
        <a:bodyPr/>
        <a:lstStyle/>
        <a:p>
          <a:pPr latinLnBrk="1"/>
          <a:endParaRPr lang="ko-KR" altLang="en-US"/>
        </a:p>
      </dgm:t>
    </dgm:pt>
    <dgm:pt modelId="{AAD563A5-1C09-4193-B4A8-93C23E497B2E}" type="sibTrans" cxnId="{913A806E-1A68-4F58-A496-CFC41C49AF9D}">
      <dgm:prSet/>
      <dgm:spPr/>
      <dgm:t>
        <a:bodyPr/>
        <a:lstStyle/>
        <a:p>
          <a:pPr latinLnBrk="1"/>
          <a:endParaRPr lang="ko-KR" altLang="en-US"/>
        </a:p>
      </dgm:t>
    </dgm:pt>
    <dgm:pt modelId="{59E66B42-3947-483C-9C37-66AABF6EE52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writeTodayDiary</a:t>
          </a:r>
          <a:endParaRPr lang="ko-KR" altLang="en-US" dirty="0"/>
        </a:p>
      </dgm:t>
    </dgm:pt>
    <dgm:pt modelId="{43F6ED69-C3FC-4E42-9437-0B72BD131BFE}" type="parTrans" cxnId="{0E425696-9938-483B-8416-DE8592DAE453}">
      <dgm:prSet/>
      <dgm:spPr/>
      <dgm:t>
        <a:bodyPr/>
        <a:lstStyle/>
        <a:p>
          <a:pPr latinLnBrk="1"/>
          <a:endParaRPr lang="ko-KR" altLang="en-US"/>
        </a:p>
      </dgm:t>
    </dgm:pt>
    <dgm:pt modelId="{F7AA8360-1647-426E-B9B1-DDE4FB911A50}" type="sibTrans" cxnId="{0E425696-9938-483B-8416-DE8592DAE453}">
      <dgm:prSet/>
      <dgm:spPr/>
      <dgm:t>
        <a:bodyPr/>
        <a:lstStyle/>
        <a:p>
          <a:pPr latinLnBrk="1"/>
          <a:endParaRPr lang="ko-KR" altLang="en-US"/>
        </a:p>
      </dgm:t>
    </dgm:pt>
    <dgm:pt modelId="{0EE42000-BBF9-45EE-B8A5-8F6EB8656FD6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Diary</a:t>
          </a:r>
          <a:endParaRPr lang="ko-KR" altLang="en-US" dirty="0"/>
        </a:p>
      </dgm:t>
    </dgm:pt>
    <dgm:pt modelId="{870A4244-0294-4050-9A97-1AFE903F6804}" type="parTrans" cxnId="{2843C5CD-F6C0-493D-AC75-AEE0518C9EA2}">
      <dgm:prSet/>
      <dgm:spPr/>
      <dgm:t>
        <a:bodyPr/>
        <a:lstStyle/>
        <a:p>
          <a:pPr latinLnBrk="1"/>
          <a:endParaRPr lang="ko-KR" altLang="en-US"/>
        </a:p>
      </dgm:t>
    </dgm:pt>
    <dgm:pt modelId="{70E8FF6A-1E3A-4E99-B5C7-D035D00366C3}" type="sibTrans" cxnId="{2843C5CD-F6C0-493D-AC75-AEE0518C9EA2}">
      <dgm:prSet/>
      <dgm:spPr/>
      <dgm:t>
        <a:bodyPr/>
        <a:lstStyle/>
        <a:p>
          <a:pPr latinLnBrk="1"/>
          <a:endParaRPr lang="ko-KR" altLang="en-US"/>
        </a:p>
      </dgm:t>
    </dgm:pt>
    <dgm:pt modelId="{B8404CE9-0F80-4096-8725-75A1DCC353B0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editDiary</a:t>
          </a:r>
          <a:endParaRPr lang="ko-KR" altLang="en-US" dirty="0"/>
        </a:p>
      </dgm:t>
    </dgm:pt>
    <dgm:pt modelId="{AA9AD696-AADF-407E-869B-A6CB1C56A57A}" type="parTrans" cxnId="{06C6C606-79BB-4F1A-9B53-523376102F65}">
      <dgm:prSet/>
      <dgm:spPr/>
      <dgm:t>
        <a:bodyPr/>
        <a:lstStyle/>
        <a:p>
          <a:pPr latinLnBrk="1"/>
          <a:endParaRPr lang="ko-KR" altLang="en-US"/>
        </a:p>
      </dgm:t>
    </dgm:pt>
    <dgm:pt modelId="{99E25C07-D244-40DB-AE44-DDAB0C069C23}" type="sibTrans" cxnId="{06C6C606-79BB-4F1A-9B53-523376102F65}">
      <dgm:prSet/>
      <dgm:spPr/>
      <dgm:t>
        <a:bodyPr/>
        <a:lstStyle/>
        <a:p>
          <a:pPr latinLnBrk="1"/>
          <a:endParaRPr lang="ko-KR" altLang="en-US"/>
        </a:p>
      </dgm:t>
    </dgm:pt>
    <dgm:pt modelId="{EA1003C3-05F3-416F-902C-91B4D65A310B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emotionInstruction</a:t>
          </a:r>
          <a:endParaRPr lang="ko-KR" altLang="en-US" dirty="0"/>
        </a:p>
      </dgm:t>
    </dgm:pt>
    <dgm:pt modelId="{BEFB8883-0B55-495A-9718-7585998BC6C7}" type="parTrans" cxnId="{D3CF7767-4C17-4C92-95B5-ACE8A747BA9A}">
      <dgm:prSet/>
      <dgm:spPr/>
      <dgm:t>
        <a:bodyPr/>
        <a:lstStyle/>
        <a:p>
          <a:pPr latinLnBrk="1"/>
          <a:endParaRPr lang="ko-KR" altLang="en-US"/>
        </a:p>
      </dgm:t>
    </dgm:pt>
    <dgm:pt modelId="{690A562E-3309-418A-ADAC-F946444E5D34}" type="sibTrans" cxnId="{D3CF7767-4C17-4C92-95B5-ACE8A747BA9A}">
      <dgm:prSet/>
      <dgm:spPr/>
      <dgm:t>
        <a:bodyPr/>
        <a:lstStyle/>
        <a:p>
          <a:pPr latinLnBrk="1"/>
          <a:endParaRPr lang="ko-KR" altLang="en-US"/>
        </a:p>
      </dgm:t>
    </dgm:pt>
    <dgm:pt modelId="{8EF9DACD-14E4-4215-9FBE-D6E94A1E431E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accountSetting</a:t>
          </a:r>
          <a:endParaRPr lang="ko-KR" altLang="en-US" dirty="0"/>
        </a:p>
      </dgm:t>
    </dgm:pt>
    <dgm:pt modelId="{1D17E1B2-B0E9-4135-8BDB-03369729D5EF}" type="parTrans" cxnId="{F248ABCE-64AE-4FBE-8DB6-E2F46AD87B46}">
      <dgm:prSet/>
      <dgm:spPr/>
      <dgm:t>
        <a:bodyPr/>
        <a:lstStyle/>
        <a:p>
          <a:pPr latinLnBrk="1"/>
          <a:endParaRPr lang="ko-KR" altLang="en-US"/>
        </a:p>
      </dgm:t>
    </dgm:pt>
    <dgm:pt modelId="{1DF4FB89-4ACE-4B91-B489-650ACFC159E8}" type="sibTrans" cxnId="{F248ABCE-64AE-4FBE-8DB6-E2F46AD87B46}">
      <dgm:prSet/>
      <dgm:spPr/>
      <dgm:t>
        <a:bodyPr/>
        <a:lstStyle/>
        <a:p>
          <a:pPr latinLnBrk="1"/>
          <a:endParaRPr lang="ko-KR" altLang="en-US"/>
        </a:p>
      </dgm:t>
    </dgm:pt>
    <dgm:pt modelId="{B3734014-08D0-4C7C-95C6-AD948810BF7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alarmSetting</a:t>
          </a:r>
          <a:endParaRPr lang="ko-KR" altLang="en-US" dirty="0"/>
        </a:p>
      </dgm:t>
    </dgm:pt>
    <dgm:pt modelId="{F954F928-79CC-493F-B6F0-BACCEE969D37}" type="parTrans" cxnId="{C30B4EDC-B4DF-43BE-96F4-C7356DB83E6F}">
      <dgm:prSet/>
      <dgm:spPr/>
      <dgm:t>
        <a:bodyPr/>
        <a:lstStyle/>
        <a:p>
          <a:pPr latinLnBrk="1"/>
          <a:endParaRPr lang="ko-KR" altLang="en-US"/>
        </a:p>
      </dgm:t>
    </dgm:pt>
    <dgm:pt modelId="{FFB919AC-DEBB-4BA6-AC64-E2A69C4F71A7}" type="sibTrans" cxnId="{C30B4EDC-B4DF-43BE-96F4-C7356DB83E6F}">
      <dgm:prSet/>
      <dgm:spPr/>
      <dgm:t>
        <a:bodyPr/>
        <a:lstStyle/>
        <a:p>
          <a:pPr latinLnBrk="1"/>
          <a:endParaRPr lang="ko-KR" altLang="en-US"/>
        </a:p>
      </dgm:t>
    </dgm:pt>
    <dgm:pt modelId="{64AA29BF-7159-474E-BA7D-4283088D5BA9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menu</a:t>
          </a:r>
          <a:endParaRPr lang="ko-KR" altLang="en-US" dirty="0"/>
        </a:p>
      </dgm:t>
    </dgm:pt>
    <dgm:pt modelId="{AC506A5D-1FD5-4B11-A8A8-07E5ECB7D276}" type="parTrans" cxnId="{C1642E1F-81C3-4E61-8133-7CA5F35F9392}">
      <dgm:prSet/>
      <dgm:spPr/>
      <dgm:t>
        <a:bodyPr/>
        <a:lstStyle/>
        <a:p>
          <a:pPr latinLnBrk="1"/>
          <a:endParaRPr lang="ko-KR" altLang="en-US"/>
        </a:p>
      </dgm:t>
    </dgm:pt>
    <dgm:pt modelId="{16233896-04A4-4693-AC76-75513BBACEBD}" type="sibTrans" cxnId="{C1642E1F-81C3-4E61-8133-7CA5F35F9392}">
      <dgm:prSet/>
      <dgm:spPr/>
      <dgm:t>
        <a:bodyPr/>
        <a:lstStyle/>
        <a:p>
          <a:pPr latinLnBrk="1"/>
          <a:endParaRPr lang="ko-KR" altLang="en-US"/>
        </a:p>
      </dgm:t>
    </dgm:pt>
    <dgm:pt modelId="{1F785881-706A-4895-AB7C-576036653861}">
      <dgm:prSet phldrT="[텍스트]"/>
      <dgm:spPr>
        <a:solidFill>
          <a:srgbClr val="FFC00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UI (Android Library)</a:t>
          </a:r>
          <a:endParaRPr lang="ko-KR" altLang="en-US" dirty="0"/>
        </a:p>
      </dgm:t>
    </dgm:pt>
    <dgm:pt modelId="{25F6DF6C-E84C-4C3D-8E8A-877A0DAB8514}" type="parTrans" cxnId="{D4A91BF8-BDBF-4B9D-98C8-F5DA23798382}">
      <dgm:prSet/>
      <dgm:spPr/>
      <dgm:t>
        <a:bodyPr/>
        <a:lstStyle/>
        <a:p>
          <a:pPr latinLnBrk="1"/>
          <a:endParaRPr lang="ko-KR" altLang="en-US"/>
        </a:p>
      </dgm:t>
    </dgm:pt>
    <dgm:pt modelId="{E152EDE4-2553-432F-86FF-D2364744C8C3}" type="sibTrans" cxnId="{D4A91BF8-BDBF-4B9D-98C8-F5DA23798382}">
      <dgm:prSet/>
      <dgm:spPr/>
      <dgm:t>
        <a:bodyPr/>
        <a:lstStyle/>
        <a:p>
          <a:pPr latinLnBrk="1"/>
          <a:endParaRPr lang="ko-KR" altLang="en-US"/>
        </a:p>
      </dgm:t>
    </dgm:pt>
    <dgm:pt modelId="{3899B1AF-BE19-4A93-B860-06A25C2A5553}">
      <dgm:prSet phldrT="[텍스트]"/>
      <dgm:spPr>
        <a:solidFill>
          <a:srgbClr val="FFC00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Domain (Kotlin Library)</a:t>
          </a:r>
          <a:endParaRPr lang="ko-KR" altLang="en-US" dirty="0"/>
        </a:p>
      </dgm:t>
    </dgm:pt>
    <dgm:pt modelId="{288D7FF4-D9CF-4717-8C60-CB985B6F3E5C}" type="parTrans" cxnId="{28A26CAE-5B2C-446B-8184-307254F0E07A}">
      <dgm:prSet/>
      <dgm:spPr/>
      <dgm:t>
        <a:bodyPr/>
        <a:lstStyle/>
        <a:p>
          <a:pPr latinLnBrk="1"/>
          <a:endParaRPr lang="ko-KR" altLang="en-US"/>
        </a:p>
      </dgm:t>
    </dgm:pt>
    <dgm:pt modelId="{149671B9-8A3E-4DD2-8E73-54B9CB7248A7}" type="sibTrans" cxnId="{28A26CAE-5B2C-446B-8184-307254F0E07A}">
      <dgm:prSet/>
      <dgm:spPr/>
      <dgm:t>
        <a:bodyPr/>
        <a:lstStyle/>
        <a:p>
          <a:pPr latinLnBrk="1"/>
          <a:endParaRPr lang="ko-KR" altLang="en-US"/>
        </a:p>
      </dgm:t>
    </dgm:pt>
    <dgm:pt modelId="{CBFFC351-A41F-4ABB-98B9-063940B10E60}">
      <dgm:prSet phldrT="[텍스트]"/>
      <dgm:spPr>
        <a:solidFill>
          <a:srgbClr val="FFC00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Data (Android Library)</a:t>
          </a:r>
          <a:endParaRPr lang="ko-KR" altLang="en-US" dirty="0"/>
        </a:p>
      </dgm:t>
    </dgm:pt>
    <dgm:pt modelId="{73575D1B-D60A-43B4-A9A4-E89D84448233}" type="parTrans" cxnId="{16688448-9F51-4DDF-9A5B-AF76BC638A54}">
      <dgm:prSet/>
      <dgm:spPr/>
      <dgm:t>
        <a:bodyPr/>
        <a:lstStyle/>
        <a:p>
          <a:pPr latinLnBrk="1"/>
          <a:endParaRPr lang="ko-KR" altLang="en-US"/>
        </a:p>
      </dgm:t>
    </dgm:pt>
    <dgm:pt modelId="{7F87728E-51BF-4AAC-84CA-293BC43E130B}" type="sibTrans" cxnId="{16688448-9F51-4DDF-9A5B-AF76BC638A54}">
      <dgm:prSet/>
      <dgm:spPr/>
      <dgm:t>
        <a:bodyPr/>
        <a:lstStyle/>
        <a:p>
          <a:pPr latinLnBrk="1"/>
          <a:endParaRPr lang="ko-KR" altLang="en-US"/>
        </a:p>
      </dgm:t>
    </dgm:pt>
    <dgm:pt modelId="{3A5BACA5-EBD2-4A09-96A7-12D5001F2BD0}">
      <dgm:prSet phldrT="[텍스트]"/>
      <dgm:spPr/>
      <dgm:t>
        <a:bodyPr/>
        <a:lstStyle/>
        <a:p>
          <a:pPr latinLnBrk="1"/>
          <a:r>
            <a:rPr lang="en-US" altLang="ko-KR" dirty="0"/>
            <a:t>:data: login</a:t>
          </a:r>
          <a:endParaRPr lang="ko-KR" altLang="en-US" dirty="0"/>
        </a:p>
      </dgm:t>
    </dgm:pt>
    <dgm:pt modelId="{ADED1007-C565-4D1C-97D4-EA38EE8BE525}" type="parTrans" cxnId="{047F671E-EC71-4E55-97BA-75E4885A9192}">
      <dgm:prSet/>
      <dgm:spPr/>
      <dgm:t>
        <a:bodyPr/>
        <a:lstStyle/>
        <a:p>
          <a:pPr latinLnBrk="1"/>
          <a:endParaRPr lang="ko-KR" altLang="en-US"/>
        </a:p>
      </dgm:t>
    </dgm:pt>
    <dgm:pt modelId="{2688DF65-1F77-40D1-8016-E48DD7B8794C}" type="sibTrans" cxnId="{047F671E-EC71-4E55-97BA-75E4885A9192}">
      <dgm:prSet/>
      <dgm:spPr/>
      <dgm:t>
        <a:bodyPr/>
        <a:lstStyle/>
        <a:p>
          <a:pPr latinLnBrk="1"/>
          <a:endParaRPr lang="ko-KR" altLang="en-US"/>
        </a:p>
      </dgm:t>
    </dgm:pt>
    <dgm:pt modelId="{821689B8-BD5A-4030-AC41-AA280256417D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data:findPassword</a:t>
          </a:r>
          <a:endParaRPr lang="ko-KR" altLang="en-US" dirty="0"/>
        </a:p>
      </dgm:t>
    </dgm:pt>
    <dgm:pt modelId="{AB19C667-C445-44C0-BCEE-18940F94A737}" type="parTrans" cxnId="{58DC3199-BA35-4015-9CC5-6A425530669D}">
      <dgm:prSet/>
      <dgm:spPr/>
      <dgm:t>
        <a:bodyPr/>
        <a:lstStyle/>
        <a:p>
          <a:pPr latinLnBrk="1"/>
          <a:endParaRPr lang="ko-KR" altLang="en-US"/>
        </a:p>
      </dgm:t>
    </dgm:pt>
    <dgm:pt modelId="{AEB57080-62FC-46C8-8DEC-3F79F6576E38}" type="sibTrans" cxnId="{58DC3199-BA35-4015-9CC5-6A425530669D}">
      <dgm:prSet/>
      <dgm:spPr/>
      <dgm:t>
        <a:bodyPr/>
        <a:lstStyle/>
        <a:p>
          <a:pPr latinLnBrk="1"/>
          <a:endParaRPr lang="ko-KR" altLang="en-US"/>
        </a:p>
      </dgm:t>
    </dgm:pt>
    <dgm:pt modelId="{C834B4A5-3F73-42AF-AD46-ADFFD95610CD}">
      <dgm:prSet phldrT="[텍스트]"/>
      <dgm:spPr/>
      <dgm:t>
        <a:bodyPr/>
        <a:lstStyle/>
        <a:p>
          <a:pPr latinLnBrk="1"/>
          <a:r>
            <a:rPr lang="en-US" altLang="ko-KR" dirty="0"/>
            <a:t>data: join</a:t>
          </a:r>
          <a:endParaRPr lang="ko-KR" altLang="en-US" dirty="0"/>
        </a:p>
      </dgm:t>
    </dgm:pt>
    <dgm:pt modelId="{D4FCEC78-FA23-4CC9-8E8E-8E3E52BCC098}" type="parTrans" cxnId="{3E223A8E-D063-4A33-A480-9F95F2D43FFB}">
      <dgm:prSet/>
      <dgm:spPr/>
      <dgm:t>
        <a:bodyPr/>
        <a:lstStyle/>
        <a:p>
          <a:pPr latinLnBrk="1"/>
          <a:endParaRPr lang="ko-KR" altLang="en-US"/>
        </a:p>
      </dgm:t>
    </dgm:pt>
    <dgm:pt modelId="{4FD27645-F7A9-4F7A-A4E3-290B01828088}" type="sibTrans" cxnId="{3E223A8E-D063-4A33-A480-9F95F2D43FFB}">
      <dgm:prSet/>
      <dgm:spPr/>
      <dgm:t>
        <a:bodyPr/>
        <a:lstStyle/>
        <a:p>
          <a:pPr latinLnBrk="1"/>
          <a:endParaRPr lang="ko-KR" altLang="en-US"/>
        </a:p>
      </dgm:t>
    </dgm:pt>
    <dgm:pt modelId="{192518B2-0514-4677-AD73-ABB849B887E6}">
      <dgm:prSet phldrT="[텍스트]"/>
      <dgm:spPr/>
      <dgm:t>
        <a:bodyPr/>
        <a:lstStyle/>
        <a:p>
          <a:pPr latinLnBrk="1"/>
          <a:r>
            <a:rPr lang="en-US" altLang="ko-KR" dirty="0"/>
            <a:t>:data: main</a:t>
          </a:r>
          <a:endParaRPr lang="ko-KR" altLang="en-US" dirty="0"/>
        </a:p>
      </dgm:t>
    </dgm:pt>
    <dgm:pt modelId="{C6E2EDD7-BEF5-4BF3-B306-2D796BF19819}" type="parTrans" cxnId="{CA69B264-056B-49BD-84D2-3C1C3212E802}">
      <dgm:prSet/>
      <dgm:spPr/>
      <dgm:t>
        <a:bodyPr/>
        <a:lstStyle/>
        <a:p>
          <a:pPr latinLnBrk="1"/>
          <a:endParaRPr lang="ko-KR" altLang="en-US"/>
        </a:p>
      </dgm:t>
    </dgm:pt>
    <dgm:pt modelId="{152816B0-0BD7-44DD-BDC3-450B04A68630}" type="sibTrans" cxnId="{CA69B264-056B-49BD-84D2-3C1C3212E802}">
      <dgm:prSet/>
      <dgm:spPr/>
      <dgm:t>
        <a:bodyPr/>
        <a:lstStyle/>
        <a:p>
          <a:pPr latinLnBrk="1"/>
          <a:endParaRPr lang="ko-KR" altLang="en-US"/>
        </a:p>
      </dgm:t>
    </dgm:pt>
    <dgm:pt modelId="{A1A60893-4C9F-4C16-90E4-B88454B44172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data:chooseDiaryTyp</a:t>
          </a:r>
          <a:endParaRPr lang="ko-KR" altLang="en-US" dirty="0"/>
        </a:p>
      </dgm:t>
    </dgm:pt>
    <dgm:pt modelId="{C2FB8925-D143-43CC-BC64-4023BEDE33AB}" type="parTrans" cxnId="{8BDDA4D5-D43B-49F8-B94F-1999ABC9A2D7}">
      <dgm:prSet/>
      <dgm:spPr/>
      <dgm:t>
        <a:bodyPr/>
        <a:lstStyle/>
        <a:p>
          <a:pPr latinLnBrk="1"/>
          <a:endParaRPr lang="ko-KR" altLang="en-US"/>
        </a:p>
      </dgm:t>
    </dgm:pt>
    <dgm:pt modelId="{29893E16-7B70-490E-A0FA-9616DB186FA1}" type="sibTrans" cxnId="{8BDDA4D5-D43B-49F8-B94F-1999ABC9A2D7}">
      <dgm:prSet/>
      <dgm:spPr/>
      <dgm:t>
        <a:bodyPr/>
        <a:lstStyle/>
        <a:p>
          <a:pPr latinLnBrk="1"/>
          <a:endParaRPr lang="ko-KR" altLang="en-US"/>
        </a:p>
      </dgm:t>
    </dgm:pt>
    <dgm:pt modelId="{C4D58B34-AF01-4454-9DA3-64350A869468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writeTruamaDiary</a:t>
          </a:r>
          <a:endParaRPr lang="ko-KR" altLang="en-US" dirty="0"/>
        </a:p>
      </dgm:t>
    </dgm:pt>
    <dgm:pt modelId="{877E60BE-3F94-4F09-9372-59667F4C9053}" type="parTrans" cxnId="{1D8E2ECE-6294-473A-80FA-56D866E4B659}">
      <dgm:prSet/>
      <dgm:spPr/>
      <dgm:t>
        <a:bodyPr/>
        <a:lstStyle/>
        <a:p>
          <a:pPr latinLnBrk="1"/>
          <a:endParaRPr lang="ko-KR" altLang="en-US"/>
        </a:p>
      </dgm:t>
    </dgm:pt>
    <dgm:pt modelId="{DB87F2C0-D4B2-4206-AD33-D458186C962D}" type="sibTrans" cxnId="{1D8E2ECE-6294-473A-80FA-56D866E4B659}">
      <dgm:prSet/>
      <dgm:spPr/>
      <dgm:t>
        <a:bodyPr/>
        <a:lstStyle/>
        <a:p>
          <a:pPr latinLnBrk="1"/>
          <a:endParaRPr lang="ko-KR" altLang="en-US"/>
        </a:p>
      </dgm:t>
    </dgm:pt>
    <dgm:pt modelId="{6B78377A-62F7-496C-8304-925C9AD9F687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writeTodayDiary</a:t>
          </a:r>
          <a:endParaRPr lang="ko-KR" altLang="en-US" dirty="0"/>
        </a:p>
      </dgm:t>
    </dgm:pt>
    <dgm:pt modelId="{AF655F5E-7976-48DE-9741-044379D4E9F6}" type="parTrans" cxnId="{33E37FAD-2F31-4E6D-BFA8-2D1C12D800CD}">
      <dgm:prSet/>
      <dgm:spPr/>
      <dgm:t>
        <a:bodyPr/>
        <a:lstStyle/>
        <a:p>
          <a:pPr latinLnBrk="1"/>
          <a:endParaRPr lang="ko-KR" altLang="en-US"/>
        </a:p>
      </dgm:t>
    </dgm:pt>
    <dgm:pt modelId="{AA7A7144-A924-4FC7-A576-A23003C8CB9F}" type="sibTrans" cxnId="{33E37FAD-2F31-4E6D-BFA8-2D1C12D800CD}">
      <dgm:prSet/>
      <dgm:spPr/>
      <dgm:t>
        <a:bodyPr/>
        <a:lstStyle/>
        <a:p>
          <a:pPr latinLnBrk="1"/>
          <a:endParaRPr lang="ko-KR" altLang="en-US"/>
        </a:p>
      </dgm:t>
    </dgm:pt>
    <dgm:pt modelId="{0A1CD17D-016F-4E39-BF1B-41ED397484D1}">
      <dgm:prSet phldrT="[텍스트]"/>
      <dgm:spPr/>
      <dgm:t>
        <a:bodyPr/>
        <a:lstStyle/>
        <a:p>
          <a:pPr latinLnBrk="1"/>
          <a:r>
            <a:rPr lang="en-US" altLang="ko-KR" dirty="0"/>
            <a:t>:data: menu</a:t>
          </a:r>
          <a:endParaRPr lang="ko-KR" altLang="en-US" dirty="0"/>
        </a:p>
      </dgm:t>
    </dgm:pt>
    <dgm:pt modelId="{46C0A2E0-0098-4271-ADBA-798D8452C8EA}" type="parTrans" cxnId="{DCCCC15C-C669-422F-925D-40D75D09D5F9}">
      <dgm:prSet/>
      <dgm:spPr/>
      <dgm:t>
        <a:bodyPr/>
        <a:lstStyle/>
        <a:p>
          <a:pPr latinLnBrk="1"/>
          <a:endParaRPr lang="ko-KR" altLang="en-US"/>
        </a:p>
      </dgm:t>
    </dgm:pt>
    <dgm:pt modelId="{A2ADFCBB-4144-417A-8A1E-553BD050982A}" type="sibTrans" cxnId="{DCCCC15C-C669-422F-925D-40D75D09D5F9}">
      <dgm:prSet/>
      <dgm:spPr/>
      <dgm:t>
        <a:bodyPr/>
        <a:lstStyle/>
        <a:p>
          <a:pPr latinLnBrk="1"/>
          <a:endParaRPr lang="ko-KR" altLang="en-US"/>
        </a:p>
      </dgm:t>
    </dgm:pt>
    <dgm:pt modelId="{149BBD35-8645-44C7-86F2-3FBDBE9302C4}">
      <dgm:prSet phldrT="[텍스트]"/>
      <dgm:spPr/>
      <dgm:t>
        <a:bodyPr/>
        <a:lstStyle/>
        <a:p>
          <a:pPr latinLnBrk="1"/>
          <a:r>
            <a:rPr lang="en-US" altLang="ko-KR" dirty="0"/>
            <a:t>:data: Diary</a:t>
          </a:r>
          <a:endParaRPr lang="ko-KR" altLang="en-US" dirty="0"/>
        </a:p>
      </dgm:t>
    </dgm:pt>
    <dgm:pt modelId="{2D40BAD1-C426-484F-8BFD-89B6CCA6A4D6}" type="parTrans" cxnId="{54649158-F99E-401E-92B1-187C49308ADE}">
      <dgm:prSet/>
      <dgm:spPr/>
      <dgm:t>
        <a:bodyPr/>
        <a:lstStyle/>
        <a:p>
          <a:pPr latinLnBrk="1"/>
          <a:endParaRPr lang="ko-KR" altLang="en-US"/>
        </a:p>
      </dgm:t>
    </dgm:pt>
    <dgm:pt modelId="{62673D7A-2AD5-494F-B02C-1F975624332F}" type="sibTrans" cxnId="{54649158-F99E-401E-92B1-187C49308ADE}">
      <dgm:prSet/>
      <dgm:spPr/>
      <dgm:t>
        <a:bodyPr/>
        <a:lstStyle/>
        <a:p>
          <a:pPr latinLnBrk="1"/>
          <a:endParaRPr lang="ko-KR" altLang="en-US"/>
        </a:p>
      </dgm:t>
    </dgm:pt>
    <dgm:pt modelId="{67C582BD-4F27-44AB-BB15-03848BE50B48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editDiary</a:t>
          </a:r>
          <a:endParaRPr lang="ko-KR" altLang="en-US" dirty="0"/>
        </a:p>
      </dgm:t>
    </dgm:pt>
    <dgm:pt modelId="{855EACF7-B849-4015-9DE5-3ED1A5CD70DA}" type="parTrans" cxnId="{D9189DC1-CDE3-4BCB-9E1A-F2DDA2351663}">
      <dgm:prSet/>
      <dgm:spPr/>
      <dgm:t>
        <a:bodyPr/>
        <a:lstStyle/>
        <a:p>
          <a:pPr latinLnBrk="1"/>
          <a:endParaRPr lang="ko-KR" altLang="en-US"/>
        </a:p>
      </dgm:t>
    </dgm:pt>
    <dgm:pt modelId="{F1AFF887-C937-4567-9C42-4BF9DB5CA764}" type="sibTrans" cxnId="{D9189DC1-CDE3-4BCB-9E1A-F2DDA2351663}">
      <dgm:prSet/>
      <dgm:spPr/>
      <dgm:t>
        <a:bodyPr/>
        <a:lstStyle/>
        <a:p>
          <a:pPr latinLnBrk="1"/>
          <a:endParaRPr lang="ko-KR" altLang="en-US"/>
        </a:p>
      </dgm:t>
    </dgm:pt>
    <dgm:pt modelId="{291FEEB9-EA6F-426F-BAC3-8F4491A8EABC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emotionInstruction</a:t>
          </a:r>
          <a:endParaRPr lang="ko-KR" altLang="en-US" dirty="0"/>
        </a:p>
      </dgm:t>
    </dgm:pt>
    <dgm:pt modelId="{D340ECF7-0ACA-4DFA-AB12-2DFB97C79585}" type="parTrans" cxnId="{651B07EE-2E21-463E-A336-DDD6D876467F}">
      <dgm:prSet/>
      <dgm:spPr/>
      <dgm:t>
        <a:bodyPr/>
        <a:lstStyle/>
        <a:p>
          <a:pPr latinLnBrk="1"/>
          <a:endParaRPr lang="ko-KR" altLang="en-US"/>
        </a:p>
      </dgm:t>
    </dgm:pt>
    <dgm:pt modelId="{EA685EB9-2E2F-40BC-B7B1-6D0AE4E6BD71}" type="sibTrans" cxnId="{651B07EE-2E21-463E-A336-DDD6D876467F}">
      <dgm:prSet/>
      <dgm:spPr/>
      <dgm:t>
        <a:bodyPr/>
        <a:lstStyle/>
        <a:p>
          <a:pPr latinLnBrk="1"/>
          <a:endParaRPr lang="ko-KR" altLang="en-US"/>
        </a:p>
      </dgm:t>
    </dgm:pt>
    <dgm:pt modelId="{ADD3044E-432C-4466-A54D-7534251152C5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data:accountSetting</a:t>
          </a:r>
          <a:endParaRPr lang="ko-KR" altLang="en-US" dirty="0"/>
        </a:p>
      </dgm:t>
    </dgm:pt>
    <dgm:pt modelId="{06DC7C56-D90A-41B1-B74C-144E02ED65E0}" type="parTrans" cxnId="{8BD98D40-FC0E-4DEB-9522-C17F3762E466}">
      <dgm:prSet/>
      <dgm:spPr/>
      <dgm:t>
        <a:bodyPr/>
        <a:lstStyle/>
        <a:p>
          <a:pPr latinLnBrk="1"/>
          <a:endParaRPr lang="ko-KR" altLang="en-US"/>
        </a:p>
      </dgm:t>
    </dgm:pt>
    <dgm:pt modelId="{657AD2DB-4219-4991-A17A-71499BA08F9B}" type="sibTrans" cxnId="{8BD98D40-FC0E-4DEB-9522-C17F3762E466}">
      <dgm:prSet/>
      <dgm:spPr/>
      <dgm:t>
        <a:bodyPr/>
        <a:lstStyle/>
        <a:p>
          <a:pPr latinLnBrk="1"/>
          <a:endParaRPr lang="ko-KR" altLang="en-US"/>
        </a:p>
      </dgm:t>
    </dgm:pt>
    <dgm:pt modelId="{BF604BCF-8701-43B0-B644-EAC470DF9521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alarmSetting</a:t>
          </a:r>
          <a:endParaRPr lang="ko-KR" altLang="en-US" dirty="0"/>
        </a:p>
      </dgm:t>
    </dgm:pt>
    <dgm:pt modelId="{2329DEFE-95F3-4B98-AC08-7DA93E9E8EFF}" type="parTrans" cxnId="{0AB03552-7EE8-4E7C-BA7F-E1046DECB4BA}">
      <dgm:prSet/>
      <dgm:spPr/>
      <dgm:t>
        <a:bodyPr/>
        <a:lstStyle/>
        <a:p>
          <a:pPr latinLnBrk="1"/>
          <a:endParaRPr lang="ko-KR" altLang="en-US"/>
        </a:p>
      </dgm:t>
    </dgm:pt>
    <dgm:pt modelId="{5D9531B5-A37B-45F5-9FB3-D45C6B380AE6}" type="sibTrans" cxnId="{0AB03552-7EE8-4E7C-BA7F-E1046DECB4BA}">
      <dgm:prSet/>
      <dgm:spPr/>
      <dgm:t>
        <a:bodyPr/>
        <a:lstStyle/>
        <a:p>
          <a:pPr latinLnBrk="1"/>
          <a:endParaRPr lang="ko-KR" altLang="en-US"/>
        </a:p>
      </dgm:t>
    </dgm:pt>
    <dgm:pt modelId="{451FD9A8-7E00-4030-A2BE-2237253C01AB}">
      <dgm:prSet phldrT="[텍스트]"/>
      <dgm:spPr/>
      <dgm:t>
        <a:bodyPr/>
        <a:lstStyle/>
        <a:p>
          <a:pPr latinLnBrk="1"/>
          <a:r>
            <a:rPr lang="en-US" altLang="ko-KR" dirty="0"/>
            <a:t>:domain: login</a:t>
          </a:r>
          <a:endParaRPr lang="ko-KR" altLang="en-US" dirty="0"/>
        </a:p>
      </dgm:t>
    </dgm:pt>
    <dgm:pt modelId="{497F383A-A001-47F1-8025-BC55965EB10D}" type="parTrans" cxnId="{3E27C74A-4FD6-4FFA-BD32-D6BF31C829AB}">
      <dgm:prSet/>
      <dgm:spPr/>
      <dgm:t>
        <a:bodyPr/>
        <a:lstStyle/>
        <a:p>
          <a:pPr latinLnBrk="1"/>
          <a:endParaRPr lang="ko-KR" altLang="en-US"/>
        </a:p>
      </dgm:t>
    </dgm:pt>
    <dgm:pt modelId="{6F735FB2-A50A-4E46-9D12-0F5DD5EA306A}" type="sibTrans" cxnId="{3E27C74A-4FD6-4FFA-BD32-D6BF31C829AB}">
      <dgm:prSet/>
      <dgm:spPr/>
      <dgm:t>
        <a:bodyPr/>
        <a:lstStyle/>
        <a:p>
          <a:pPr latinLnBrk="1"/>
          <a:endParaRPr lang="ko-KR" altLang="en-US"/>
        </a:p>
      </dgm:t>
    </dgm:pt>
    <dgm:pt modelId="{2680A90F-E637-476C-A6C0-9A003D89B2C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findPassword</a:t>
          </a:r>
          <a:endParaRPr lang="ko-KR" altLang="en-US" dirty="0"/>
        </a:p>
      </dgm:t>
    </dgm:pt>
    <dgm:pt modelId="{7412BEA7-D634-4E49-B7A5-1AA8C1007B02}" type="parTrans" cxnId="{BE92F510-4B59-4A0E-9A15-9E8BDF380D00}">
      <dgm:prSet/>
      <dgm:spPr/>
      <dgm:t>
        <a:bodyPr/>
        <a:lstStyle/>
        <a:p>
          <a:pPr latinLnBrk="1"/>
          <a:endParaRPr lang="ko-KR" altLang="en-US"/>
        </a:p>
      </dgm:t>
    </dgm:pt>
    <dgm:pt modelId="{6ED1C091-AD27-43EC-ADA0-48A87AEA7403}" type="sibTrans" cxnId="{BE92F510-4B59-4A0E-9A15-9E8BDF380D00}">
      <dgm:prSet/>
      <dgm:spPr/>
      <dgm:t>
        <a:bodyPr/>
        <a:lstStyle/>
        <a:p>
          <a:pPr latinLnBrk="1"/>
          <a:endParaRPr lang="ko-KR" altLang="en-US"/>
        </a:p>
      </dgm:t>
    </dgm:pt>
    <dgm:pt modelId="{50CE18E8-E5CC-46D6-9226-2D6F783957E0}">
      <dgm:prSet phldrT="[텍스트]"/>
      <dgm:spPr/>
      <dgm:t>
        <a:bodyPr/>
        <a:lstStyle/>
        <a:p>
          <a:pPr latinLnBrk="1"/>
          <a:r>
            <a:rPr lang="en-US" altLang="ko-KR" dirty="0"/>
            <a:t>:domain: join</a:t>
          </a:r>
          <a:endParaRPr lang="ko-KR" altLang="en-US" dirty="0"/>
        </a:p>
      </dgm:t>
    </dgm:pt>
    <dgm:pt modelId="{1AF968E7-39AD-4039-991C-186EBCF240EB}" type="parTrans" cxnId="{E7B6FF02-FBCB-4A85-BE18-5CE163CACC27}">
      <dgm:prSet/>
      <dgm:spPr/>
      <dgm:t>
        <a:bodyPr/>
        <a:lstStyle/>
        <a:p>
          <a:pPr latinLnBrk="1"/>
          <a:endParaRPr lang="ko-KR" altLang="en-US"/>
        </a:p>
      </dgm:t>
    </dgm:pt>
    <dgm:pt modelId="{883B4B18-9717-4FE5-BD9D-CBB0ABCAC01B}" type="sibTrans" cxnId="{E7B6FF02-FBCB-4A85-BE18-5CE163CACC27}">
      <dgm:prSet/>
      <dgm:spPr/>
      <dgm:t>
        <a:bodyPr/>
        <a:lstStyle/>
        <a:p>
          <a:pPr latinLnBrk="1"/>
          <a:endParaRPr lang="ko-KR" altLang="en-US"/>
        </a:p>
      </dgm:t>
    </dgm:pt>
    <dgm:pt modelId="{EA8C4BF8-83E1-4748-81C6-DFDD1F499E8F}">
      <dgm:prSet phldrT="[텍스트]"/>
      <dgm:spPr/>
      <dgm:t>
        <a:bodyPr/>
        <a:lstStyle/>
        <a:p>
          <a:pPr latinLnBrk="1"/>
          <a:r>
            <a:rPr lang="en-US" altLang="ko-KR" dirty="0"/>
            <a:t>:domain: main</a:t>
          </a:r>
          <a:endParaRPr lang="ko-KR" altLang="en-US" dirty="0"/>
        </a:p>
      </dgm:t>
    </dgm:pt>
    <dgm:pt modelId="{C237B821-DD9F-44B0-9D24-1AA73E906E0F}" type="parTrans" cxnId="{0967E964-3EB9-43DF-AB36-DA545A020D27}">
      <dgm:prSet/>
      <dgm:spPr/>
      <dgm:t>
        <a:bodyPr/>
        <a:lstStyle/>
        <a:p>
          <a:pPr latinLnBrk="1"/>
          <a:endParaRPr lang="ko-KR" altLang="en-US"/>
        </a:p>
      </dgm:t>
    </dgm:pt>
    <dgm:pt modelId="{65CE781D-8E5A-405B-8BD7-1F11E550D312}" type="sibTrans" cxnId="{0967E964-3EB9-43DF-AB36-DA545A020D27}">
      <dgm:prSet/>
      <dgm:spPr/>
      <dgm:t>
        <a:bodyPr/>
        <a:lstStyle/>
        <a:p>
          <a:pPr latinLnBrk="1"/>
          <a:endParaRPr lang="ko-KR" altLang="en-US"/>
        </a:p>
      </dgm:t>
    </dgm:pt>
    <dgm:pt modelId="{4D7828F9-F07D-41B0-A260-80FC83612D1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chooseDiaryType</a:t>
          </a:r>
          <a:endParaRPr lang="ko-KR" altLang="en-US" dirty="0"/>
        </a:p>
      </dgm:t>
    </dgm:pt>
    <dgm:pt modelId="{FE152B0E-D56F-406B-A1B5-DD10E75C6046}" type="parTrans" cxnId="{69B1013C-2C57-4A28-B51E-758990FB437D}">
      <dgm:prSet/>
      <dgm:spPr/>
      <dgm:t>
        <a:bodyPr/>
        <a:lstStyle/>
        <a:p>
          <a:pPr latinLnBrk="1"/>
          <a:endParaRPr lang="ko-KR" altLang="en-US"/>
        </a:p>
      </dgm:t>
    </dgm:pt>
    <dgm:pt modelId="{6248367F-F035-4D32-84C6-6767B9E96137}" type="sibTrans" cxnId="{69B1013C-2C57-4A28-B51E-758990FB437D}">
      <dgm:prSet/>
      <dgm:spPr/>
      <dgm:t>
        <a:bodyPr/>
        <a:lstStyle/>
        <a:p>
          <a:pPr latinLnBrk="1"/>
          <a:endParaRPr lang="ko-KR" altLang="en-US"/>
        </a:p>
      </dgm:t>
    </dgm:pt>
    <dgm:pt modelId="{D4E3B184-EA95-4668-84BC-A94FAE81BBDE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writeTruamaDiary</a:t>
          </a:r>
          <a:endParaRPr lang="ko-KR" altLang="en-US" dirty="0"/>
        </a:p>
      </dgm:t>
    </dgm:pt>
    <dgm:pt modelId="{3E8FF92D-E821-45D0-BCC9-90C2C12FDA3B}" type="parTrans" cxnId="{F889B9C7-7D68-4467-AE80-CBFF0828E84D}">
      <dgm:prSet/>
      <dgm:spPr/>
      <dgm:t>
        <a:bodyPr/>
        <a:lstStyle/>
        <a:p>
          <a:pPr latinLnBrk="1"/>
          <a:endParaRPr lang="ko-KR" altLang="en-US"/>
        </a:p>
      </dgm:t>
    </dgm:pt>
    <dgm:pt modelId="{12E2E45A-75E7-435D-801F-C1394FD74EB0}" type="sibTrans" cxnId="{F889B9C7-7D68-4467-AE80-CBFF0828E84D}">
      <dgm:prSet/>
      <dgm:spPr/>
      <dgm:t>
        <a:bodyPr/>
        <a:lstStyle/>
        <a:p>
          <a:pPr latinLnBrk="1"/>
          <a:endParaRPr lang="ko-KR" altLang="en-US"/>
        </a:p>
      </dgm:t>
    </dgm:pt>
    <dgm:pt modelId="{D8FAFA90-ED5A-47B5-ABE7-5BA909D462C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writeTodayDiary</a:t>
          </a:r>
          <a:endParaRPr lang="ko-KR" altLang="en-US" dirty="0"/>
        </a:p>
      </dgm:t>
    </dgm:pt>
    <dgm:pt modelId="{9620B6FF-1D3D-40F9-8EE3-ED5823AECF52}" type="parTrans" cxnId="{663EC912-FD9F-403F-92C1-C9FCE3DC5DB6}">
      <dgm:prSet/>
      <dgm:spPr/>
      <dgm:t>
        <a:bodyPr/>
        <a:lstStyle/>
        <a:p>
          <a:pPr latinLnBrk="1"/>
          <a:endParaRPr lang="ko-KR" altLang="en-US"/>
        </a:p>
      </dgm:t>
    </dgm:pt>
    <dgm:pt modelId="{440EF672-7258-4478-AFFA-F2D925A8B0A4}" type="sibTrans" cxnId="{663EC912-FD9F-403F-92C1-C9FCE3DC5DB6}">
      <dgm:prSet/>
      <dgm:spPr/>
      <dgm:t>
        <a:bodyPr/>
        <a:lstStyle/>
        <a:p>
          <a:pPr latinLnBrk="1"/>
          <a:endParaRPr lang="ko-KR" altLang="en-US"/>
        </a:p>
      </dgm:t>
    </dgm:pt>
    <dgm:pt modelId="{038DC254-72FE-4024-B0B4-42E85E28CD57}">
      <dgm:prSet phldrT="[텍스트]"/>
      <dgm:spPr/>
      <dgm:t>
        <a:bodyPr/>
        <a:lstStyle/>
        <a:p>
          <a:pPr latinLnBrk="1"/>
          <a:r>
            <a:rPr lang="en-US" altLang="ko-KR" dirty="0"/>
            <a:t>:domain: menu</a:t>
          </a:r>
          <a:endParaRPr lang="ko-KR" altLang="en-US" dirty="0"/>
        </a:p>
      </dgm:t>
    </dgm:pt>
    <dgm:pt modelId="{3C79643B-9E46-43ED-8246-FA87A2DC3160}" type="parTrans" cxnId="{D5A3F2FC-AEEE-49C8-ABA3-803D60AFEA92}">
      <dgm:prSet/>
      <dgm:spPr/>
      <dgm:t>
        <a:bodyPr/>
        <a:lstStyle/>
        <a:p>
          <a:pPr latinLnBrk="1"/>
          <a:endParaRPr lang="ko-KR" altLang="en-US"/>
        </a:p>
      </dgm:t>
    </dgm:pt>
    <dgm:pt modelId="{A0A963F1-F9CC-4FF2-BE33-9C3DF7FF0B0D}" type="sibTrans" cxnId="{D5A3F2FC-AEEE-49C8-ABA3-803D60AFEA92}">
      <dgm:prSet/>
      <dgm:spPr/>
      <dgm:t>
        <a:bodyPr/>
        <a:lstStyle/>
        <a:p>
          <a:pPr latinLnBrk="1"/>
          <a:endParaRPr lang="ko-KR" altLang="en-US"/>
        </a:p>
      </dgm:t>
    </dgm:pt>
    <dgm:pt modelId="{019F4DFF-34BA-48FC-AA71-D7D85B89821F}">
      <dgm:prSet phldrT="[텍스트]"/>
      <dgm:spPr/>
      <dgm:t>
        <a:bodyPr/>
        <a:lstStyle/>
        <a:p>
          <a:pPr latinLnBrk="1"/>
          <a:r>
            <a:rPr lang="en-US" altLang="ko-KR" dirty="0"/>
            <a:t>:domain: Diary</a:t>
          </a:r>
          <a:endParaRPr lang="ko-KR" altLang="en-US" dirty="0"/>
        </a:p>
      </dgm:t>
    </dgm:pt>
    <dgm:pt modelId="{6CEC3FCF-FA0E-4544-BC33-25DC090ED638}" type="parTrans" cxnId="{6181A684-DCBD-49BD-8F7F-38C8A923A60D}">
      <dgm:prSet/>
      <dgm:spPr/>
      <dgm:t>
        <a:bodyPr/>
        <a:lstStyle/>
        <a:p>
          <a:pPr latinLnBrk="1"/>
          <a:endParaRPr lang="ko-KR" altLang="en-US"/>
        </a:p>
      </dgm:t>
    </dgm:pt>
    <dgm:pt modelId="{281E392B-A95B-4AE7-93B0-C0C3C902F1B0}" type="sibTrans" cxnId="{6181A684-DCBD-49BD-8F7F-38C8A923A60D}">
      <dgm:prSet/>
      <dgm:spPr/>
      <dgm:t>
        <a:bodyPr/>
        <a:lstStyle/>
        <a:p>
          <a:pPr latinLnBrk="1"/>
          <a:endParaRPr lang="ko-KR" altLang="en-US"/>
        </a:p>
      </dgm:t>
    </dgm:pt>
    <dgm:pt modelId="{E3C86978-01E5-4E13-BCE9-AEF4BC51ACC6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editDiary</a:t>
          </a:r>
          <a:endParaRPr lang="ko-KR" altLang="en-US" dirty="0"/>
        </a:p>
      </dgm:t>
    </dgm:pt>
    <dgm:pt modelId="{59090001-5FA0-4436-AD03-787C41DD24E0}" type="parTrans" cxnId="{755BE9E1-A66D-4492-8663-94A0E64D7767}">
      <dgm:prSet/>
      <dgm:spPr/>
      <dgm:t>
        <a:bodyPr/>
        <a:lstStyle/>
        <a:p>
          <a:pPr latinLnBrk="1"/>
          <a:endParaRPr lang="ko-KR" altLang="en-US"/>
        </a:p>
      </dgm:t>
    </dgm:pt>
    <dgm:pt modelId="{43B03BF5-8F99-4497-AF14-22DCC0A040EB}" type="sibTrans" cxnId="{755BE9E1-A66D-4492-8663-94A0E64D7767}">
      <dgm:prSet/>
      <dgm:spPr/>
      <dgm:t>
        <a:bodyPr/>
        <a:lstStyle/>
        <a:p>
          <a:pPr latinLnBrk="1"/>
          <a:endParaRPr lang="ko-KR" altLang="en-US"/>
        </a:p>
      </dgm:t>
    </dgm:pt>
    <dgm:pt modelId="{86EBA567-86D1-4A2B-9ECA-5CC21BAAB47F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emotionInstruction</a:t>
          </a:r>
          <a:endParaRPr lang="ko-KR" altLang="en-US" dirty="0"/>
        </a:p>
      </dgm:t>
    </dgm:pt>
    <dgm:pt modelId="{9A6E908F-A506-4D19-A74F-CF2BC627D1F3}" type="parTrans" cxnId="{FAE1448A-CA95-4C18-ABAF-C9F6ACDC97C8}">
      <dgm:prSet/>
      <dgm:spPr/>
      <dgm:t>
        <a:bodyPr/>
        <a:lstStyle/>
        <a:p>
          <a:pPr latinLnBrk="1"/>
          <a:endParaRPr lang="ko-KR" altLang="en-US"/>
        </a:p>
      </dgm:t>
    </dgm:pt>
    <dgm:pt modelId="{58BC938F-1995-4C50-B55A-32326373DA14}" type="sibTrans" cxnId="{FAE1448A-CA95-4C18-ABAF-C9F6ACDC97C8}">
      <dgm:prSet/>
      <dgm:spPr/>
      <dgm:t>
        <a:bodyPr/>
        <a:lstStyle/>
        <a:p>
          <a:pPr latinLnBrk="1"/>
          <a:endParaRPr lang="ko-KR" altLang="en-US"/>
        </a:p>
      </dgm:t>
    </dgm:pt>
    <dgm:pt modelId="{2A8C8771-3E9F-4904-987B-122F6AC04910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accountSetting</a:t>
          </a:r>
          <a:endParaRPr lang="ko-KR" altLang="en-US" dirty="0"/>
        </a:p>
      </dgm:t>
    </dgm:pt>
    <dgm:pt modelId="{CBDF7C3D-3639-4CC0-9190-9FB90D0CC3F5}" type="parTrans" cxnId="{9BB8CB5F-28C6-4C83-AD94-2E677C8ABD8B}">
      <dgm:prSet/>
      <dgm:spPr/>
      <dgm:t>
        <a:bodyPr/>
        <a:lstStyle/>
        <a:p>
          <a:pPr latinLnBrk="1"/>
          <a:endParaRPr lang="ko-KR" altLang="en-US"/>
        </a:p>
      </dgm:t>
    </dgm:pt>
    <dgm:pt modelId="{E2500433-ED8B-4BDE-A0D1-1F3296C5CA10}" type="sibTrans" cxnId="{9BB8CB5F-28C6-4C83-AD94-2E677C8ABD8B}">
      <dgm:prSet/>
      <dgm:spPr/>
      <dgm:t>
        <a:bodyPr/>
        <a:lstStyle/>
        <a:p>
          <a:pPr latinLnBrk="1"/>
          <a:endParaRPr lang="ko-KR" altLang="en-US"/>
        </a:p>
      </dgm:t>
    </dgm:pt>
    <dgm:pt modelId="{24A41064-E1DD-4A56-AFB6-2B817B848D2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alarmSetting</a:t>
          </a:r>
          <a:endParaRPr lang="ko-KR" altLang="en-US" dirty="0"/>
        </a:p>
      </dgm:t>
    </dgm:pt>
    <dgm:pt modelId="{562FFC2B-80E6-4E1C-9482-6281CD1CD300}" type="parTrans" cxnId="{E574D6B0-C826-40A6-9681-9DF51ADA6CB1}">
      <dgm:prSet/>
      <dgm:spPr/>
      <dgm:t>
        <a:bodyPr/>
        <a:lstStyle/>
        <a:p>
          <a:pPr latinLnBrk="1"/>
          <a:endParaRPr lang="ko-KR" altLang="en-US"/>
        </a:p>
      </dgm:t>
    </dgm:pt>
    <dgm:pt modelId="{E6563DAC-FB90-4AFC-BB41-5FF877A53803}" type="sibTrans" cxnId="{E574D6B0-C826-40A6-9681-9DF51ADA6CB1}">
      <dgm:prSet/>
      <dgm:spPr/>
      <dgm:t>
        <a:bodyPr/>
        <a:lstStyle/>
        <a:p>
          <a:pPr latinLnBrk="1"/>
          <a:endParaRPr lang="ko-KR" altLang="en-US"/>
        </a:p>
      </dgm:t>
    </dgm:pt>
    <dgm:pt modelId="{9F0022C7-4DB7-4629-BDF3-EA2C9DD88DEB}" type="pres">
      <dgm:prSet presAssocID="{D734CB7A-852E-44EA-B830-D937EBFCEA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D9EE67-CBD3-4CF6-9D8F-C26B9FE6B12E}" type="pres">
      <dgm:prSet presAssocID="{C7078B3D-E795-4854-82DB-7334B1EA8A33}" presName="hierRoot1" presStyleCnt="0"/>
      <dgm:spPr/>
    </dgm:pt>
    <dgm:pt modelId="{894BEC84-A59B-4DD8-8900-1427787A9761}" type="pres">
      <dgm:prSet presAssocID="{C7078B3D-E795-4854-82DB-7334B1EA8A33}" presName="composite" presStyleCnt="0"/>
      <dgm:spPr/>
    </dgm:pt>
    <dgm:pt modelId="{E8EEAAAD-2197-4151-9993-EC37C50E6272}" type="pres">
      <dgm:prSet presAssocID="{C7078B3D-E795-4854-82DB-7334B1EA8A33}" presName="background" presStyleLbl="node0" presStyleIdx="0" presStyleCnt="1"/>
      <dgm:spPr/>
    </dgm:pt>
    <dgm:pt modelId="{6F3CE5AD-38E8-4A3A-9394-83514932D5C6}" type="pres">
      <dgm:prSet presAssocID="{C7078B3D-E795-4854-82DB-7334B1EA8A33}" presName="text" presStyleLbl="fgAcc0" presStyleIdx="0" presStyleCnt="1" custScaleX="829636" custScaleY="1280683">
        <dgm:presLayoutVars>
          <dgm:chPref val="3"/>
        </dgm:presLayoutVars>
      </dgm:prSet>
      <dgm:spPr/>
    </dgm:pt>
    <dgm:pt modelId="{EB47C273-7354-47D5-B545-F941D2EE6866}" type="pres">
      <dgm:prSet presAssocID="{C7078B3D-E795-4854-82DB-7334B1EA8A33}" presName="hierChild2" presStyleCnt="0"/>
      <dgm:spPr/>
    </dgm:pt>
    <dgm:pt modelId="{721FB55B-3669-422E-AE46-BFC4390D873C}" type="pres">
      <dgm:prSet presAssocID="{25F6DF6C-E84C-4C3D-8E8A-877A0DAB8514}" presName="Name10" presStyleLbl="parChTrans1D2" presStyleIdx="0" presStyleCnt="14"/>
      <dgm:spPr/>
    </dgm:pt>
    <dgm:pt modelId="{B1A2BFD2-4BB9-42E7-A5F8-89A21C79115E}" type="pres">
      <dgm:prSet presAssocID="{1F785881-706A-4895-AB7C-576036653861}" presName="hierRoot2" presStyleCnt="0"/>
      <dgm:spPr/>
    </dgm:pt>
    <dgm:pt modelId="{3207FE95-96B6-40FA-BF2E-C5AE4AA5C56D}" type="pres">
      <dgm:prSet presAssocID="{1F785881-706A-4895-AB7C-576036653861}" presName="composite2" presStyleCnt="0"/>
      <dgm:spPr/>
    </dgm:pt>
    <dgm:pt modelId="{516CC123-8994-400D-80D0-CA4AED9E6728}" type="pres">
      <dgm:prSet presAssocID="{1F785881-706A-4895-AB7C-576036653861}" presName="background2" presStyleLbl="node2" presStyleIdx="0" presStyleCnt="14"/>
      <dgm:spPr/>
    </dgm:pt>
    <dgm:pt modelId="{D27F737B-26BF-45BC-8E64-4A8E2919DA18}" type="pres">
      <dgm:prSet presAssocID="{1F785881-706A-4895-AB7C-576036653861}" presName="text2" presStyleLbl="fgAcc2" presStyleIdx="0" presStyleCnt="14" custScaleX="210505" custScaleY="1280683">
        <dgm:presLayoutVars>
          <dgm:chPref val="3"/>
        </dgm:presLayoutVars>
      </dgm:prSet>
      <dgm:spPr/>
    </dgm:pt>
    <dgm:pt modelId="{F96C0E7A-0BCB-43CF-A405-BFD655FEE78D}" type="pres">
      <dgm:prSet presAssocID="{1F785881-706A-4895-AB7C-576036653861}" presName="hierChild3" presStyleCnt="0"/>
      <dgm:spPr/>
    </dgm:pt>
    <dgm:pt modelId="{ABC79EEC-D2CA-4B1A-B581-035FEEECAC5C}" type="pres">
      <dgm:prSet presAssocID="{0BF3A2BC-F8FB-49BD-960F-8D3B120C873D}" presName="Name10" presStyleLbl="parChTrans1D2" presStyleIdx="1" presStyleCnt="14"/>
      <dgm:spPr/>
    </dgm:pt>
    <dgm:pt modelId="{C595BFD2-5217-4044-B720-594D1480E764}" type="pres">
      <dgm:prSet presAssocID="{5A339EEF-593D-49FF-B690-46B396796AFC}" presName="hierRoot2" presStyleCnt="0"/>
      <dgm:spPr/>
    </dgm:pt>
    <dgm:pt modelId="{54D4EC05-05A1-4E5F-9AD5-27576EA70B74}" type="pres">
      <dgm:prSet presAssocID="{5A339EEF-593D-49FF-B690-46B396796AFC}" presName="composite2" presStyleCnt="0"/>
      <dgm:spPr/>
    </dgm:pt>
    <dgm:pt modelId="{461610B2-9561-4256-8FE3-EFD21F21C8B0}" type="pres">
      <dgm:prSet presAssocID="{5A339EEF-593D-49FF-B690-46B396796AFC}" presName="background2" presStyleLbl="node2" presStyleIdx="1" presStyleCnt="14"/>
      <dgm:spPr/>
    </dgm:pt>
    <dgm:pt modelId="{A71258C4-18C1-4A25-8C77-ABB039B8AF8B}" type="pres">
      <dgm:prSet presAssocID="{5A339EEF-593D-49FF-B690-46B396796AFC}" presName="text2" presStyleLbl="fgAcc2" presStyleIdx="1" presStyleCnt="14" custScaleX="172829" custScaleY="1277238">
        <dgm:presLayoutVars>
          <dgm:chPref val="3"/>
        </dgm:presLayoutVars>
      </dgm:prSet>
      <dgm:spPr/>
    </dgm:pt>
    <dgm:pt modelId="{7410025D-EE94-400B-A862-B0AF3F8FAABD}" type="pres">
      <dgm:prSet presAssocID="{5A339EEF-593D-49FF-B690-46B396796AFC}" presName="hierChild3" presStyleCnt="0"/>
      <dgm:spPr/>
    </dgm:pt>
    <dgm:pt modelId="{754A60F6-824D-4813-984A-98A760726A0C}" type="pres">
      <dgm:prSet presAssocID="{12F4C19C-F2C8-4D98-A1BB-7564B592594B}" presName="Name10" presStyleLbl="parChTrans1D2" presStyleIdx="2" presStyleCnt="14"/>
      <dgm:spPr/>
    </dgm:pt>
    <dgm:pt modelId="{1D686805-A0ED-4D42-86D2-1D0AD4AF266D}" type="pres">
      <dgm:prSet presAssocID="{7AABFA0D-42C6-4A11-9F02-FF2AE7859928}" presName="hierRoot2" presStyleCnt="0"/>
      <dgm:spPr/>
    </dgm:pt>
    <dgm:pt modelId="{B9F37C3C-B78F-4A04-BBC2-0CA9AFAB3912}" type="pres">
      <dgm:prSet presAssocID="{7AABFA0D-42C6-4A11-9F02-FF2AE7859928}" presName="composite2" presStyleCnt="0"/>
      <dgm:spPr/>
    </dgm:pt>
    <dgm:pt modelId="{1A366B0E-6B03-40A0-AAFB-FE9071FA92F5}" type="pres">
      <dgm:prSet presAssocID="{7AABFA0D-42C6-4A11-9F02-FF2AE7859928}" presName="background2" presStyleLbl="node2" presStyleIdx="2" presStyleCnt="14"/>
      <dgm:spPr/>
    </dgm:pt>
    <dgm:pt modelId="{4B7C7E33-1BB3-4D0D-8B23-E7F83381839D}" type="pres">
      <dgm:prSet presAssocID="{7AABFA0D-42C6-4A11-9F02-FF2AE7859928}" presName="text2" presStyleLbl="fgAcc2" presStyleIdx="2" presStyleCnt="14" custScaleX="210505" custScaleY="1280683">
        <dgm:presLayoutVars>
          <dgm:chPref val="3"/>
        </dgm:presLayoutVars>
      </dgm:prSet>
      <dgm:spPr/>
    </dgm:pt>
    <dgm:pt modelId="{45A29C4C-3757-42D6-9343-1F957FECA526}" type="pres">
      <dgm:prSet presAssocID="{7AABFA0D-42C6-4A11-9F02-FF2AE7859928}" presName="hierChild3" presStyleCnt="0"/>
      <dgm:spPr/>
    </dgm:pt>
    <dgm:pt modelId="{E9800253-0829-494C-95C1-6EDBDE3084EB}" type="pres">
      <dgm:prSet presAssocID="{E3748B24-BA21-4AC3-9A5B-D1D3C82E48DE}" presName="Name10" presStyleLbl="parChTrans1D2" presStyleIdx="3" presStyleCnt="14"/>
      <dgm:spPr/>
    </dgm:pt>
    <dgm:pt modelId="{479BB10A-11D0-4A41-A148-3BA9234231D0}" type="pres">
      <dgm:prSet presAssocID="{F5919D51-8FBC-471A-89DB-24368AA5EC5F}" presName="hierRoot2" presStyleCnt="0"/>
      <dgm:spPr/>
    </dgm:pt>
    <dgm:pt modelId="{31230D9C-1B5B-4D7F-B954-A39A393C1800}" type="pres">
      <dgm:prSet presAssocID="{F5919D51-8FBC-471A-89DB-24368AA5EC5F}" presName="composite2" presStyleCnt="0"/>
      <dgm:spPr/>
    </dgm:pt>
    <dgm:pt modelId="{79816071-BEDF-4B2A-B5E7-077CB92E421A}" type="pres">
      <dgm:prSet presAssocID="{F5919D51-8FBC-471A-89DB-24368AA5EC5F}" presName="background2" presStyleLbl="node2" presStyleIdx="3" presStyleCnt="14"/>
      <dgm:spPr/>
    </dgm:pt>
    <dgm:pt modelId="{19B522A3-0F17-4A3C-BA30-EEF9708B408C}" type="pres">
      <dgm:prSet presAssocID="{F5919D51-8FBC-471A-89DB-24368AA5EC5F}" presName="text2" presStyleLbl="fgAcc2" presStyleIdx="3" presStyleCnt="14" custScaleX="210505" custScaleY="1280683">
        <dgm:presLayoutVars>
          <dgm:chPref val="3"/>
        </dgm:presLayoutVars>
      </dgm:prSet>
      <dgm:spPr/>
    </dgm:pt>
    <dgm:pt modelId="{C1CA055F-E070-472A-9910-579ABC893AA8}" type="pres">
      <dgm:prSet presAssocID="{F5919D51-8FBC-471A-89DB-24368AA5EC5F}" presName="hierChild3" presStyleCnt="0"/>
      <dgm:spPr/>
    </dgm:pt>
    <dgm:pt modelId="{D087B0FF-6A1B-471A-9198-C7AE6D7BD969}" type="pres">
      <dgm:prSet presAssocID="{8E34CD6D-F4E6-4866-A917-61339A4468E0}" presName="Name10" presStyleLbl="parChTrans1D2" presStyleIdx="4" presStyleCnt="14"/>
      <dgm:spPr/>
    </dgm:pt>
    <dgm:pt modelId="{B160137C-80A4-49FC-9793-C446A6305D07}" type="pres">
      <dgm:prSet presAssocID="{75ED4441-1806-45C5-9EFD-037489CEDB19}" presName="hierRoot2" presStyleCnt="0"/>
      <dgm:spPr/>
    </dgm:pt>
    <dgm:pt modelId="{343E2A17-3C45-402A-B3B6-C4CE1D8947BB}" type="pres">
      <dgm:prSet presAssocID="{75ED4441-1806-45C5-9EFD-037489CEDB19}" presName="composite2" presStyleCnt="0"/>
      <dgm:spPr/>
    </dgm:pt>
    <dgm:pt modelId="{1ABC3D8A-293A-4418-8799-E2CDBA5FA7A4}" type="pres">
      <dgm:prSet presAssocID="{75ED4441-1806-45C5-9EFD-037489CEDB19}" presName="background2" presStyleLbl="node2" presStyleIdx="4" presStyleCnt="14"/>
      <dgm:spPr/>
    </dgm:pt>
    <dgm:pt modelId="{697AB20F-A735-42B2-A861-A7730E457FD9}" type="pres">
      <dgm:prSet presAssocID="{75ED4441-1806-45C5-9EFD-037489CEDB19}" presName="text2" presStyleLbl="fgAcc2" presStyleIdx="4" presStyleCnt="14" custScaleX="210505" custScaleY="1280683">
        <dgm:presLayoutVars>
          <dgm:chPref val="3"/>
        </dgm:presLayoutVars>
      </dgm:prSet>
      <dgm:spPr/>
    </dgm:pt>
    <dgm:pt modelId="{D4F644FF-0A88-476B-AFED-DE1E43697875}" type="pres">
      <dgm:prSet presAssocID="{75ED4441-1806-45C5-9EFD-037489CEDB19}" presName="hierChild3" presStyleCnt="0"/>
      <dgm:spPr/>
    </dgm:pt>
    <dgm:pt modelId="{A7FE065A-B8B0-4513-BE6E-D47267D0AFF9}" type="pres">
      <dgm:prSet presAssocID="{C16AE163-6CCC-4BCA-B166-79118278035D}" presName="Name10" presStyleLbl="parChTrans1D2" presStyleIdx="5" presStyleCnt="14"/>
      <dgm:spPr/>
    </dgm:pt>
    <dgm:pt modelId="{8310D72A-660E-41F7-8F95-F6230070B30A}" type="pres">
      <dgm:prSet presAssocID="{3D87A3D8-3BD1-415A-A63D-AD5390199D17}" presName="hierRoot2" presStyleCnt="0"/>
      <dgm:spPr/>
    </dgm:pt>
    <dgm:pt modelId="{0317BEAA-5547-4A6B-9B18-8C0907135C06}" type="pres">
      <dgm:prSet presAssocID="{3D87A3D8-3BD1-415A-A63D-AD5390199D17}" presName="composite2" presStyleCnt="0"/>
      <dgm:spPr/>
    </dgm:pt>
    <dgm:pt modelId="{A193DD2B-863E-4C0A-A760-05BE554CDADA}" type="pres">
      <dgm:prSet presAssocID="{3D87A3D8-3BD1-415A-A63D-AD5390199D17}" presName="background2" presStyleLbl="node2" presStyleIdx="5" presStyleCnt="14"/>
      <dgm:spPr/>
    </dgm:pt>
    <dgm:pt modelId="{80CF0AA0-F4FF-484A-A070-DB3C53F8D0E8}" type="pres">
      <dgm:prSet presAssocID="{3D87A3D8-3BD1-415A-A63D-AD5390199D17}" presName="text2" presStyleLbl="fgAcc2" presStyleIdx="5" presStyleCnt="14" custScaleX="210505" custScaleY="1280683">
        <dgm:presLayoutVars>
          <dgm:chPref val="3"/>
        </dgm:presLayoutVars>
      </dgm:prSet>
      <dgm:spPr/>
    </dgm:pt>
    <dgm:pt modelId="{B3C2870B-9E6A-4DDF-AF63-44753A0B0E5A}" type="pres">
      <dgm:prSet presAssocID="{3D87A3D8-3BD1-415A-A63D-AD5390199D17}" presName="hierChild3" presStyleCnt="0"/>
      <dgm:spPr/>
    </dgm:pt>
    <dgm:pt modelId="{45BFDD40-85C6-4B43-BF56-2CD87AE82FD6}" type="pres">
      <dgm:prSet presAssocID="{719F4548-A16A-4120-807C-81252C177FF0}" presName="Name10" presStyleLbl="parChTrans1D2" presStyleIdx="6" presStyleCnt="14"/>
      <dgm:spPr/>
    </dgm:pt>
    <dgm:pt modelId="{465126AA-DC39-4580-8519-33EA76E6946F}" type="pres">
      <dgm:prSet presAssocID="{9BFD05C8-81A1-447B-9D1E-B983BD0A69AC}" presName="hierRoot2" presStyleCnt="0"/>
      <dgm:spPr/>
    </dgm:pt>
    <dgm:pt modelId="{F5E07C7F-DA47-48B3-AFEF-BE8947986421}" type="pres">
      <dgm:prSet presAssocID="{9BFD05C8-81A1-447B-9D1E-B983BD0A69AC}" presName="composite2" presStyleCnt="0"/>
      <dgm:spPr/>
    </dgm:pt>
    <dgm:pt modelId="{6A76DB1E-6804-4225-845F-B0A2B1593279}" type="pres">
      <dgm:prSet presAssocID="{9BFD05C8-81A1-447B-9D1E-B983BD0A69AC}" presName="background2" presStyleLbl="node2" presStyleIdx="6" presStyleCnt="14"/>
      <dgm:spPr/>
    </dgm:pt>
    <dgm:pt modelId="{F8895673-0A76-4236-A1A3-C92E842F6130}" type="pres">
      <dgm:prSet presAssocID="{9BFD05C8-81A1-447B-9D1E-B983BD0A69AC}" presName="text2" presStyleLbl="fgAcc2" presStyleIdx="6" presStyleCnt="14" custScaleX="210505" custScaleY="1280683">
        <dgm:presLayoutVars>
          <dgm:chPref val="3"/>
        </dgm:presLayoutVars>
      </dgm:prSet>
      <dgm:spPr/>
    </dgm:pt>
    <dgm:pt modelId="{65F733FF-9A47-4F85-8AE1-6E716E619CEF}" type="pres">
      <dgm:prSet presAssocID="{9BFD05C8-81A1-447B-9D1E-B983BD0A69AC}" presName="hierChild3" presStyleCnt="0"/>
      <dgm:spPr/>
    </dgm:pt>
    <dgm:pt modelId="{51419164-E6C7-48FB-BB30-94A6BCB0CA0B}" type="pres">
      <dgm:prSet presAssocID="{43F6ED69-C3FC-4E42-9437-0B72BD131BFE}" presName="Name10" presStyleLbl="parChTrans1D2" presStyleIdx="7" presStyleCnt="14"/>
      <dgm:spPr/>
    </dgm:pt>
    <dgm:pt modelId="{9F96621F-4C70-480D-BC38-8A6C3E6AC1E9}" type="pres">
      <dgm:prSet presAssocID="{59E66B42-3947-483C-9C37-66AABF6EE52C}" presName="hierRoot2" presStyleCnt="0"/>
      <dgm:spPr/>
    </dgm:pt>
    <dgm:pt modelId="{066589AD-57CA-4E35-BE5E-2C3D966DA21F}" type="pres">
      <dgm:prSet presAssocID="{59E66B42-3947-483C-9C37-66AABF6EE52C}" presName="composite2" presStyleCnt="0"/>
      <dgm:spPr/>
    </dgm:pt>
    <dgm:pt modelId="{91EC1EC7-02C2-470D-89CB-2E08DD282F2B}" type="pres">
      <dgm:prSet presAssocID="{59E66B42-3947-483C-9C37-66AABF6EE52C}" presName="background2" presStyleLbl="node2" presStyleIdx="7" presStyleCnt="14"/>
      <dgm:spPr/>
    </dgm:pt>
    <dgm:pt modelId="{BF16CBAC-3AE4-4F25-9F3A-2364A202CBD9}" type="pres">
      <dgm:prSet presAssocID="{59E66B42-3947-483C-9C37-66AABF6EE52C}" presName="text2" presStyleLbl="fgAcc2" presStyleIdx="7" presStyleCnt="14" custScaleX="210505" custScaleY="1280683">
        <dgm:presLayoutVars>
          <dgm:chPref val="3"/>
        </dgm:presLayoutVars>
      </dgm:prSet>
      <dgm:spPr/>
    </dgm:pt>
    <dgm:pt modelId="{ECF3A71E-3C27-43EA-9F11-693357A8F2CA}" type="pres">
      <dgm:prSet presAssocID="{59E66B42-3947-483C-9C37-66AABF6EE52C}" presName="hierChild3" presStyleCnt="0"/>
      <dgm:spPr/>
    </dgm:pt>
    <dgm:pt modelId="{E8080343-1551-46E3-B674-67F920CEEBF1}" type="pres">
      <dgm:prSet presAssocID="{AC506A5D-1FD5-4B11-A8A8-07E5ECB7D276}" presName="Name10" presStyleLbl="parChTrans1D2" presStyleIdx="8" presStyleCnt="14"/>
      <dgm:spPr/>
    </dgm:pt>
    <dgm:pt modelId="{6D410520-E7F8-4FFE-90AE-863CFFADCEC3}" type="pres">
      <dgm:prSet presAssocID="{64AA29BF-7159-474E-BA7D-4283088D5BA9}" presName="hierRoot2" presStyleCnt="0"/>
      <dgm:spPr/>
    </dgm:pt>
    <dgm:pt modelId="{0994A15D-F873-4A86-B84B-BEE70D8F288D}" type="pres">
      <dgm:prSet presAssocID="{64AA29BF-7159-474E-BA7D-4283088D5BA9}" presName="composite2" presStyleCnt="0"/>
      <dgm:spPr/>
    </dgm:pt>
    <dgm:pt modelId="{48548A7D-95AE-4050-9E35-1391EE3260A4}" type="pres">
      <dgm:prSet presAssocID="{64AA29BF-7159-474E-BA7D-4283088D5BA9}" presName="background2" presStyleLbl="node2" presStyleIdx="8" presStyleCnt="14"/>
      <dgm:spPr/>
    </dgm:pt>
    <dgm:pt modelId="{328DCF11-B175-44A9-AD60-E260821895AF}" type="pres">
      <dgm:prSet presAssocID="{64AA29BF-7159-474E-BA7D-4283088D5BA9}" presName="text2" presStyleLbl="fgAcc2" presStyleIdx="8" presStyleCnt="14" custScaleX="210505" custScaleY="1280683">
        <dgm:presLayoutVars>
          <dgm:chPref val="3"/>
        </dgm:presLayoutVars>
      </dgm:prSet>
      <dgm:spPr/>
    </dgm:pt>
    <dgm:pt modelId="{F9DF8EFE-CFC5-4E58-8EA7-B96594B7176B}" type="pres">
      <dgm:prSet presAssocID="{64AA29BF-7159-474E-BA7D-4283088D5BA9}" presName="hierChild3" presStyleCnt="0"/>
      <dgm:spPr/>
    </dgm:pt>
    <dgm:pt modelId="{95D7B1D2-E278-4C82-9D62-E3167904A47F}" type="pres">
      <dgm:prSet presAssocID="{870A4244-0294-4050-9A97-1AFE903F6804}" presName="Name10" presStyleLbl="parChTrans1D2" presStyleIdx="9" presStyleCnt="14"/>
      <dgm:spPr/>
    </dgm:pt>
    <dgm:pt modelId="{79CDA6E4-C6D1-4A5A-98EF-CBB221FE0A09}" type="pres">
      <dgm:prSet presAssocID="{0EE42000-BBF9-45EE-B8A5-8F6EB8656FD6}" presName="hierRoot2" presStyleCnt="0"/>
      <dgm:spPr/>
    </dgm:pt>
    <dgm:pt modelId="{514416A6-2CED-40F7-9438-57AFB3075854}" type="pres">
      <dgm:prSet presAssocID="{0EE42000-BBF9-45EE-B8A5-8F6EB8656FD6}" presName="composite2" presStyleCnt="0"/>
      <dgm:spPr/>
    </dgm:pt>
    <dgm:pt modelId="{FF6A2888-D9C7-47FB-AED1-3D46AD359A25}" type="pres">
      <dgm:prSet presAssocID="{0EE42000-BBF9-45EE-B8A5-8F6EB8656FD6}" presName="background2" presStyleLbl="node2" presStyleIdx="9" presStyleCnt="14"/>
      <dgm:spPr/>
    </dgm:pt>
    <dgm:pt modelId="{A6C2624D-F6AB-4B3A-B440-7EA27EF9399E}" type="pres">
      <dgm:prSet presAssocID="{0EE42000-BBF9-45EE-B8A5-8F6EB8656FD6}" presName="text2" presStyleLbl="fgAcc2" presStyleIdx="9" presStyleCnt="14" custScaleX="210505" custScaleY="1280683">
        <dgm:presLayoutVars>
          <dgm:chPref val="3"/>
        </dgm:presLayoutVars>
      </dgm:prSet>
      <dgm:spPr/>
    </dgm:pt>
    <dgm:pt modelId="{CD7B5799-8F14-4111-B777-403857F39670}" type="pres">
      <dgm:prSet presAssocID="{0EE42000-BBF9-45EE-B8A5-8F6EB8656FD6}" presName="hierChild3" presStyleCnt="0"/>
      <dgm:spPr/>
    </dgm:pt>
    <dgm:pt modelId="{D56589FF-EA00-4705-9EA8-C11E87CD91C3}" type="pres">
      <dgm:prSet presAssocID="{AA9AD696-AADF-407E-869B-A6CB1C56A57A}" presName="Name10" presStyleLbl="parChTrans1D2" presStyleIdx="10" presStyleCnt="14"/>
      <dgm:spPr/>
    </dgm:pt>
    <dgm:pt modelId="{2EECF3D9-2FC6-4BE9-8405-C657BC0A5AE6}" type="pres">
      <dgm:prSet presAssocID="{B8404CE9-0F80-4096-8725-75A1DCC353B0}" presName="hierRoot2" presStyleCnt="0"/>
      <dgm:spPr/>
    </dgm:pt>
    <dgm:pt modelId="{96996FE1-F7C1-47B5-A358-5750158B1471}" type="pres">
      <dgm:prSet presAssocID="{B8404CE9-0F80-4096-8725-75A1DCC353B0}" presName="composite2" presStyleCnt="0"/>
      <dgm:spPr/>
    </dgm:pt>
    <dgm:pt modelId="{8E409F85-212F-4BA1-A7F8-C0B943CCD7B0}" type="pres">
      <dgm:prSet presAssocID="{B8404CE9-0F80-4096-8725-75A1DCC353B0}" presName="background2" presStyleLbl="node2" presStyleIdx="10" presStyleCnt="14"/>
      <dgm:spPr/>
    </dgm:pt>
    <dgm:pt modelId="{CEC08534-4281-4E72-9EC2-C89B6F2DC466}" type="pres">
      <dgm:prSet presAssocID="{B8404CE9-0F80-4096-8725-75A1DCC353B0}" presName="text2" presStyleLbl="fgAcc2" presStyleIdx="10" presStyleCnt="14" custScaleX="210505" custScaleY="1280683">
        <dgm:presLayoutVars>
          <dgm:chPref val="3"/>
        </dgm:presLayoutVars>
      </dgm:prSet>
      <dgm:spPr/>
    </dgm:pt>
    <dgm:pt modelId="{5CD246DD-0F87-4A53-98A2-1815CA0A61C4}" type="pres">
      <dgm:prSet presAssocID="{B8404CE9-0F80-4096-8725-75A1DCC353B0}" presName="hierChild3" presStyleCnt="0"/>
      <dgm:spPr/>
    </dgm:pt>
    <dgm:pt modelId="{E653FBEF-C151-4E2C-9B19-891E5E795EB6}" type="pres">
      <dgm:prSet presAssocID="{BEFB8883-0B55-495A-9718-7585998BC6C7}" presName="Name10" presStyleLbl="parChTrans1D2" presStyleIdx="11" presStyleCnt="14"/>
      <dgm:spPr/>
    </dgm:pt>
    <dgm:pt modelId="{F5408CD5-B9A8-430F-8981-9A55F90DFA7E}" type="pres">
      <dgm:prSet presAssocID="{EA1003C3-05F3-416F-902C-91B4D65A310B}" presName="hierRoot2" presStyleCnt="0"/>
      <dgm:spPr/>
    </dgm:pt>
    <dgm:pt modelId="{1023C523-6767-465A-B5C7-3BD047E3E00B}" type="pres">
      <dgm:prSet presAssocID="{EA1003C3-05F3-416F-902C-91B4D65A310B}" presName="composite2" presStyleCnt="0"/>
      <dgm:spPr/>
    </dgm:pt>
    <dgm:pt modelId="{FE18EE26-5DC1-497D-A687-1E159F2B5717}" type="pres">
      <dgm:prSet presAssocID="{EA1003C3-05F3-416F-902C-91B4D65A310B}" presName="background2" presStyleLbl="node2" presStyleIdx="11" presStyleCnt="14"/>
      <dgm:spPr/>
    </dgm:pt>
    <dgm:pt modelId="{71C79E51-889E-4816-963E-02D72A9988EC}" type="pres">
      <dgm:prSet presAssocID="{EA1003C3-05F3-416F-902C-91B4D65A310B}" presName="text2" presStyleLbl="fgAcc2" presStyleIdx="11" presStyleCnt="14" custScaleX="210505" custScaleY="1280683">
        <dgm:presLayoutVars>
          <dgm:chPref val="3"/>
        </dgm:presLayoutVars>
      </dgm:prSet>
      <dgm:spPr/>
    </dgm:pt>
    <dgm:pt modelId="{6BC4BEC6-41C3-4E52-9EEE-249634905DA8}" type="pres">
      <dgm:prSet presAssocID="{EA1003C3-05F3-416F-902C-91B4D65A310B}" presName="hierChild3" presStyleCnt="0"/>
      <dgm:spPr/>
    </dgm:pt>
    <dgm:pt modelId="{F29A9E78-6A6D-4491-BD85-1A0363C08EDF}" type="pres">
      <dgm:prSet presAssocID="{1D17E1B2-B0E9-4135-8BDB-03369729D5EF}" presName="Name10" presStyleLbl="parChTrans1D2" presStyleIdx="12" presStyleCnt="14"/>
      <dgm:spPr/>
    </dgm:pt>
    <dgm:pt modelId="{7ABB7203-0F45-4ED5-B86D-16E7643B7BB2}" type="pres">
      <dgm:prSet presAssocID="{8EF9DACD-14E4-4215-9FBE-D6E94A1E431E}" presName="hierRoot2" presStyleCnt="0"/>
      <dgm:spPr/>
    </dgm:pt>
    <dgm:pt modelId="{CE4866E9-C2C9-4628-844A-3B958494D867}" type="pres">
      <dgm:prSet presAssocID="{8EF9DACD-14E4-4215-9FBE-D6E94A1E431E}" presName="composite2" presStyleCnt="0"/>
      <dgm:spPr/>
    </dgm:pt>
    <dgm:pt modelId="{9E21CD05-2808-49B1-AB93-AEE02E90758F}" type="pres">
      <dgm:prSet presAssocID="{8EF9DACD-14E4-4215-9FBE-D6E94A1E431E}" presName="background2" presStyleLbl="node2" presStyleIdx="12" presStyleCnt="14"/>
      <dgm:spPr/>
    </dgm:pt>
    <dgm:pt modelId="{96940CD8-597A-4D40-9842-E89A85CE3E0F}" type="pres">
      <dgm:prSet presAssocID="{8EF9DACD-14E4-4215-9FBE-D6E94A1E431E}" presName="text2" presStyleLbl="fgAcc2" presStyleIdx="12" presStyleCnt="14" custScaleX="210505" custScaleY="1280683">
        <dgm:presLayoutVars>
          <dgm:chPref val="3"/>
        </dgm:presLayoutVars>
      </dgm:prSet>
      <dgm:spPr/>
    </dgm:pt>
    <dgm:pt modelId="{E4B1D9B1-6495-4073-A739-0FC1FE7BB07B}" type="pres">
      <dgm:prSet presAssocID="{8EF9DACD-14E4-4215-9FBE-D6E94A1E431E}" presName="hierChild3" presStyleCnt="0"/>
      <dgm:spPr/>
    </dgm:pt>
    <dgm:pt modelId="{04C1F32A-FC77-4227-AA06-C081C9A3F398}" type="pres">
      <dgm:prSet presAssocID="{F954F928-79CC-493F-B6F0-BACCEE969D37}" presName="Name10" presStyleLbl="parChTrans1D2" presStyleIdx="13" presStyleCnt="14"/>
      <dgm:spPr/>
    </dgm:pt>
    <dgm:pt modelId="{F8538B68-D576-454F-AA7F-1233D3B55487}" type="pres">
      <dgm:prSet presAssocID="{B3734014-08D0-4C7C-95C6-AD948810BF7C}" presName="hierRoot2" presStyleCnt="0"/>
      <dgm:spPr/>
    </dgm:pt>
    <dgm:pt modelId="{39C9B548-A70A-44F5-8B95-BB91F2C60072}" type="pres">
      <dgm:prSet presAssocID="{B3734014-08D0-4C7C-95C6-AD948810BF7C}" presName="composite2" presStyleCnt="0"/>
      <dgm:spPr/>
    </dgm:pt>
    <dgm:pt modelId="{99E28CDE-F601-41D6-B065-D831C4EA5DBE}" type="pres">
      <dgm:prSet presAssocID="{B3734014-08D0-4C7C-95C6-AD948810BF7C}" presName="background2" presStyleLbl="node2" presStyleIdx="13" presStyleCnt="14"/>
      <dgm:spPr/>
    </dgm:pt>
    <dgm:pt modelId="{56A3D34E-4E4C-4C9B-8028-81536EA6A588}" type="pres">
      <dgm:prSet presAssocID="{B3734014-08D0-4C7C-95C6-AD948810BF7C}" presName="text2" presStyleLbl="fgAcc2" presStyleIdx="13" presStyleCnt="14" custScaleX="210505" custScaleY="1280683">
        <dgm:presLayoutVars>
          <dgm:chPref val="3"/>
        </dgm:presLayoutVars>
      </dgm:prSet>
      <dgm:spPr/>
    </dgm:pt>
    <dgm:pt modelId="{D03CF47C-82D9-4A6F-A718-52FB275B7E3A}" type="pres">
      <dgm:prSet presAssocID="{B3734014-08D0-4C7C-95C6-AD948810BF7C}" presName="hierChild3" presStyleCnt="0"/>
      <dgm:spPr/>
    </dgm:pt>
    <dgm:pt modelId="{291EE3E3-948B-496D-B9C4-BD9C0D51D0CF}" type="pres">
      <dgm:prSet presAssocID="{288D7FF4-D9CF-4717-8C60-CB985B6F3E5C}" presName="Name17" presStyleLbl="parChTrans1D3" presStyleIdx="0" presStyleCnt="14"/>
      <dgm:spPr/>
    </dgm:pt>
    <dgm:pt modelId="{2AAE01B0-E9B4-4F56-B205-DB9E3054D53C}" type="pres">
      <dgm:prSet presAssocID="{3899B1AF-BE19-4A93-B860-06A25C2A5553}" presName="hierRoot3" presStyleCnt="0"/>
      <dgm:spPr/>
    </dgm:pt>
    <dgm:pt modelId="{1439F6B9-3B7E-4509-AD63-2629F5F62EF9}" type="pres">
      <dgm:prSet presAssocID="{3899B1AF-BE19-4A93-B860-06A25C2A5553}" presName="composite3" presStyleCnt="0"/>
      <dgm:spPr/>
    </dgm:pt>
    <dgm:pt modelId="{A23F199A-90CC-4E5B-A6E4-7BD0F110F459}" type="pres">
      <dgm:prSet presAssocID="{3899B1AF-BE19-4A93-B860-06A25C2A5553}" presName="background3" presStyleLbl="node3" presStyleIdx="0" presStyleCnt="14"/>
      <dgm:spPr/>
    </dgm:pt>
    <dgm:pt modelId="{79A4083F-1332-48E2-A8FB-F3EE8A5422C8}" type="pres">
      <dgm:prSet presAssocID="{3899B1AF-BE19-4A93-B860-06A25C2A5553}" presName="text3" presStyleLbl="fgAcc3" presStyleIdx="0" presStyleCnt="14" custScaleX="210505" custScaleY="1280683">
        <dgm:presLayoutVars>
          <dgm:chPref val="3"/>
        </dgm:presLayoutVars>
      </dgm:prSet>
      <dgm:spPr/>
    </dgm:pt>
    <dgm:pt modelId="{C8DA19FD-792C-49B5-A11F-0CE5F0C54052}" type="pres">
      <dgm:prSet presAssocID="{3899B1AF-BE19-4A93-B860-06A25C2A5553}" presName="hierChild4" presStyleCnt="0"/>
      <dgm:spPr/>
    </dgm:pt>
    <dgm:pt modelId="{0244906F-203A-468C-9318-1F930A23E5F4}" type="pres">
      <dgm:prSet presAssocID="{497F383A-A001-47F1-8025-BC55965EB10D}" presName="Name17" presStyleLbl="parChTrans1D3" presStyleIdx="1" presStyleCnt="14"/>
      <dgm:spPr/>
    </dgm:pt>
    <dgm:pt modelId="{25A3A200-FA48-4998-80B2-91228450551B}" type="pres">
      <dgm:prSet presAssocID="{451FD9A8-7E00-4030-A2BE-2237253C01AB}" presName="hierRoot3" presStyleCnt="0"/>
      <dgm:spPr/>
    </dgm:pt>
    <dgm:pt modelId="{BCD3C7D0-EDBE-4700-8189-07C6F6F1DEA1}" type="pres">
      <dgm:prSet presAssocID="{451FD9A8-7E00-4030-A2BE-2237253C01AB}" presName="composite3" presStyleCnt="0"/>
      <dgm:spPr/>
    </dgm:pt>
    <dgm:pt modelId="{CEAEC109-D90B-4B64-BC00-B20352262313}" type="pres">
      <dgm:prSet presAssocID="{451FD9A8-7E00-4030-A2BE-2237253C01AB}" presName="background3" presStyleLbl="node3" presStyleIdx="1" presStyleCnt="14"/>
      <dgm:spPr/>
    </dgm:pt>
    <dgm:pt modelId="{A9551E60-3494-49ED-86B7-58AFC9D2B5FD}" type="pres">
      <dgm:prSet presAssocID="{451FD9A8-7E00-4030-A2BE-2237253C01AB}" presName="text3" presStyleLbl="fgAcc3" presStyleIdx="1" presStyleCnt="14" custScaleX="210505" custScaleY="1280683">
        <dgm:presLayoutVars>
          <dgm:chPref val="3"/>
        </dgm:presLayoutVars>
      </dgm:prSet>
      <dgm:spPr/>
    </dgm:pt>
    <dgm:pt modelId="{8F7713D8-1BB0-4DD5-A370-22347AE6FA7F}" type="pres">
      <dgm:prSet presAssocID="{451FD9A8-7E00-4030-A2BE-2237253C01AB}" presName="hierChild4" presStyleCnt="0"/>
      <dgm:spPr/>
    </dgm:pt>
    <dgm:pt modelId="{234124AA-3306-4CD4-B7AD-DE0093927508}" type="pres">
      <dgm:prSet presAssocID="{7412BEA7-D634-4E49-B7A5-1AA8C1007B02}" presName="Name17" presStyleLbl="parChTrans1D3" presStyleIdx="2" presStyleCnt="14"/>
      <dgm:spPr/>
    </dgm:pt>
    <dgm:pt modelId="{66D2A636-A29F-42F3-8139-7BB60688B646}" type="pres">
      <dgm:prSet presAssocID="{2680A90F-E637-476C-A6C0-9A003D89B2CD}" presName="hierRoot3" presStyleCnt="0"/>
      <dgm:spPr/>
    </dgm:pt>
    <dgm:pt modelId="{B5839DD8-9512-4AA5-98F5-4740264BEA6D}" type="pres">
      <dgm:prSet presAssocID="{2680A90F-E637-476C-A6C0-9A003D89B2CD}" presName="composite3" presStyleCnt="0"/>
      <dgm:spPr/>
    </dgm:pt>
    <dgm:pt modelId="{653F1A26-0A09-4108-8380-BE2BF406DA97}" type="pres">
      <dgm:prSet presAssocID="{2680A90F-E637-476C-A6C0-9A003D89B2CD}" presName="background3" presStyleLbl="node3" presStyleIdx="2" presStyleCnt="14"/>
      <dgm:spPr/>
    </dgm:pt>
    <dgm:pt modelId="{318A274E-8BEE-42D1-8A89-1E8A478935D0}" type="pres">
      <dgm:prSet presAssocID="{2680A90F-E637-476C-A6C0-9A003D89B2CD}" presName="text3" presStyleLbl="fgAcc3" presStyleIdx="2" presStyleCnt="14" custScaleX="210505" custScaleY="1280683">
        <dgm:presLayoutVars>
          <dgm:chPref val="3"/>
        </dgm:presLayoutVars>
      </dgm:prSet>
      <dgm:spPr/>
    </dgm:pt>
    <dgm:pt modelId="{F378CE73-6F19-47AE-BF12-6D258E539EE7}" type="pres">
      <dgm:prSet presAssocID="{2680A90F-E637-476C-A6C0-9A003D89B2CD}" presName="hierChild4" presStyleCnt="0"/>
      <dgm:spPr/>
    </dgm:pt>
    <dgm:pt modelId="{53539EA8-476B-4470-B7A1-9F32267977C8}" type="pres">
      <dgm:prSet presAssocID="{1AF968E7-39AD-4039-991C-186EBCF240EB}" presName="Name17" presStyleLbl="parChTrans1D3" presStyleIdx="3" presStyleCnt="14"/>
      <dgm:spPr/>
    </dgm:pt>
    <dgm:pt modelId="{85DFD960-7893-4014-9DDC-7B696B358B10}" type="pres">
      <dgm:prSet presAssocID="{50CE18E8-E5CC-46D6-9226-2D6F783957E0}" presName="hierRoot3" presStyleCnt="0"/>
      <dgm:spPr/>
    </dgm:pt>
    <dgm:pt modelId="{D154811D-897E-42FE-8A43-1A548EF23B7A}" type="pres">
      <dgm:prSet presAssocID="{50CE18E8-E5CC-46D6-9226-2D6F783957E0}" presName="composite3" presStyleCnt="0"/>
      <dgm:spPr/>
    </dgm:pt>
    <dgm:pt modelId="{27E38CCC-5777-4397-BF1B-8EB39BA4152D}" type="pres">
      <dgm:prSet presAssocID="{50CE18E8-E5CC-46D6-9226-2D6F783957E0}" presName="background3" presStyleLbl="node3" presStyleIdx="3" presStyleCnt="14"/>
      <dgm:spPr/>
    </dgm:pt>
    <dgm:pt modelId="{A86EB458-4255-4083-9214-1C9F4C10823A}" type="pres">
      <dgm:prSet presAssocID="{50CE18E8-E5CC-46D6-9226-2D6F783957E0}" presName="text3" presStyleLbl="fgAcc3" presStyleIdx="3" presStyleCnt="14" custScaleX="210505" custScaleY="1280683">
        <dgm:presLayoutVars>
          <dgm:chPref val="3"/>
        </dgm:presLayoutVars>
      </dgm:prSet>
      <dgm:spPr/>
    </dgm:pt>
    <dgm:pt modelId="{87CC54AD-F8C3-4F6C-B6DA-CD1258D8CECA}" type="pres">
      <dgm:prSet presAssocID="{50CE18E8-E5CC-46D6-9226-2D6F783957E0}" presName="hierChild4" presStyleCnt="0"/>
      <dgm:spPr/>
    </dgm:pt>
    <dgm:pt modelId="{717FD92D-1B7B-4FBE-BFF0-D8FFC4A15A98}" type="pres">
      <dgm:prSet presAssocID="{C237B821-DD9F-44B0-9D24-1AA73E906E0F}" presName="Name17" presStyleLbl="parChTrans1D3" presStyleIdx="4" presStyleCnt="14"/>
      <dgm:spPr/>
    </dgm:pt>
    <dgm:pt modelId="{D9FB2398-9F9C-4BC3-9C4F-4D0F05A9A1AB}" type="pres">
      <dgm:prSet presAssocID="{EA8C4BF8-83E1-4748-81C6-DFDD1F499E8F}" presName="hierRoot3" presStyleCnt="0"/>
      <dgm:spPr/>
    </dgm:pt>
    <dgm:pt modelId="{AF77A20A-AADE-4887-A200-65AD3F9D160B}" type="pres">
      <dgm:prSet presAssocID="{EA8C4BF8-83E1-4748-81C6-DFDD1F499E8F}" presName="composite3" presStyleCnt="0"/>
      <dgm:spPr/>
    </dgm:pt>
    <dgm:pt modelId="{151988CD-D933-444A-9220-643FFD3D2C56}" type="pres">
      <dgm:prSet presAssocID="{EA8C4BF8-83E1-4748-81C6-DFDD1F499E8F}" presName="background3" presStyleLbl="node3" presStyleIdx="4" presStyleCnt="14"/>
      <dgm:spPr/>
    </dgm:pt>
    <dgm:pt modelId="{EA4CE1C7-5030-4ECF-AB80-E03286BFE408}" type="pres">
      <dgm:prSet presAssocID="{EA8C4BF8-83E1-4748-81C6-DFDD1F499E8F}" presName="text3" presStyleLbl="fgAcc3" presStyleIdx="4" presStyleCnt="14" custScaleX="210505" custScaleY="1280683">
        <dgm:presLayoutVars>
          <dgm:chPref val="3"/>
        </dgm:presLayoutVars>
      </dgm:prSet>
      <dgm:spPr/>
    </dgm:pt>
    <dgm:pt modelId="{645A4CE4-2C1D-44AB-8F4B-D2A5678A0319}" type="pres">
      <dgm:prSet presAssocID="{EA8C4BF8-83E1-4748-81C6-DFDD1F499E8F}" presName="hierChild4" presStyleCnt="0"/>
      <dgm:spPr/>
    </dgm:pt>
    <dgm:pt modelId="{932ED89C-ED53-4E58-B172-E8546960E6AF}" type="pres">
      <dgm:prSet presAssocID="{FE152B0E-D56F-406B-A1B5-DD10E75C6046}" presName="Name17" presStyleLbl="parChTrans1D3" presStyleIdx="5" presStyleCnt="14"/>
      <dgm:spPr/>
    </dgm:pt>
    <dgm:pt modelId="{3770C2A4-B9B9-4745-A274-97CC961A5CC4}" type="pres">
      <dgm:prSet presAssocID="{4D7828F9-F07D-41B0-A260-80FC83612D1D}" presName="hierRoot3" presStyleCnt="0"/>
      <dgm:spPr/>
    </dgm:pt>
    <dgm:pt modelId="{30DB44A5-2D40-4929-A491-7741EA37ADCA}" type="pres">
      <dgm:prSet presAssocID="{4D7828F9-F07D-41B0-A260-80FC83612D1D}" presName="composite3" presStyleCnt="0"/>
      <dgm:spPr/>
    </dgm:pt>
    <dgm:pt modelId="{64B866A8-CD6E-405C-AA3A-EF393E8B7D50}" type="pres">
      <dgm:prSet presAssocID="{4D7828F9-F07D-41B0-A260-80FC83612D1D}" presName="background3" presStyleLbl="node3" presStyleIdx="5" presStyleCnt="14"/>
      <dgm:spPr/>
    </dgm:pt>
    <dgm:pt modelId="{F47D9F95-B0FD-4EA0-92EF-352532A42812}" type="pres">
      <dgm:prSet presAssocID="{4D7828F9-F07D-41B0-A260-80FC83612D1D}" presName="text3" presStyleLbl="fgAcc3" presStyleIdx="5" presStyleCnt="14" custScaleX="210505" custScaleY="1280683">
        <dgm:presLayoutVars>
          <dgm:chPref val="3"/>
        </dgm:presLayoutVars>
      </dgm:prSet>
      <dgm:spPr/>
    </dgm:pt>
    <dgm:pt modelId="{5C28A371-457D-4B39-95FC-0ED44E979195}" type="pres">
      <dgm:prSet presAssocID="{4D7828F9-F07D-41B0-A260-80FC83612D1D}" presName="hierChild4" presStyleCnt="0"/>
      <dgm:spPr/>
    </dgm:pt>
    <dgm:pt modelId="{14F47C83-6F33-4197-BF72-EBAC213D0FDD}" type="pres">
      <dgm:prSet presAssocID="{3E8FF92D-E821-45D0-BCC9-90C2C12FDA3B}" presName="Name17" presStyleLbl="parChTrans1D3" presStyleIdx="6" presStyleCnt="14"/>
      <dgm:spPr/>
    </dgm:pt>
    <dgm:pt modelId="{0D7CCDC9-745D-41BD-8810-5894D92993EC}" type="pres">
      <dgm:prSet presAssocID="{D4E3B184-EA95-4668-84BC-A94FAE81BBDE}" presName="hierRoot3" presStyleCnt="0"/>
      <dgm:spPr/>
    </dgm:pt>
    <dgm:pt modelId="{0128BFB5-C53D-4D3E-A50E-D7A6B58CCC84}" type="pres">
      <dgm:prSet presAssocID="{D4E3B184-EA95-4668-84BC-A94FAE81BBDE}" presName="composite3" presStyleCnt="0"/>
      <dgm:spPr/>
    </dgm:pt>
    <dgm:pt modelId="{82A3C7A2-9E1A-4470-8F35-0D2AE7E1C1FC}" type="pres">
      <dgm:prSet presAssocID="{D4E3B184-EA95-4668-84BC-A94FAE81BBDE}" presName="background3" presStyleLbl="node3" presStyleIdx="6" presStyleCnt="14"/>
      <dgm:spPr/>
    </dgm:pt>
    <dgm:pt modelId="{0BD5B5B0-6163-4118-A4EE-71A89376E29F}" type="pres">
      <dgm:prSet presAssocID="{D4E3B184-EA95-4668-84BC-A94FAE81BBDE}" presName="text3" presStyleLbl="fgAcc3" presStyleIdx="6" presStyleCnt="14" custScaleX="210505" custScaleY="1280683">
        <dgm:presLayoutVars>
          <dgm:chPref val="3"/>
        </dgm:presLayoutVars>
      </dgm:prSet>
      <dgm:spPr/>
    </dgm:pt>
    <dgm:pt modelId="{4A53A779-2551-4FC3-8557-107FAC311511}" type="pres">
      <dgm:prSet presAssocID="{D4E3B184-EA95-4668-84BC-A94FAE81BBDE}" presName="hierChild4" presStyleCnt="0"/>
      <dgm:spPr/>
    </dgm:pt>
    <dgm:pt modelId="{67ED2422-ABF2-4620-965E-E9907D83B485}" type="pres">
      <dgm:prSet presAssocID="{9620B6FF-1D3D-40F9-8EE3-ED5823AECF52}" presName="Name17" presStyleLbl="parChTrans1D3" presStyleIdx="7" presStyleCnt="14"/>
      <dgm:spPr/>
    </dgm:pt>
    <dgm:pt modelId="{1ABE2089-896B-4984-8212-075748298564}" type="pres">
      <dgm:prSet presAssocID="{D8FAFA90-ED5A-47B5-ABE7-5BA909D462CD}" presName="hierRoot3" presStyleCnt="0"/>
      <dgm:spPr/>
    </dgm:pt>
    <dgm:pt modelId="{5D2915B2-7AA5-4577-A83D-963CF5FAFF4C}" type="pres">
      <dgm:prSet presAssocID="{D8FAFA90-ED5A-47B5-ABE7-5BA909D462CD}" presName="composite3" presStyleCnt="0"/>
      <dgm:spPr/>
    </dgm:pt>
    <dgm:pt modelId="{D7E3CBF1-EFBC-45D8-8A11-AC871DFF4759}" type="pres">
      <dgm:prSet presAssocID="{D8FAFA90-ED5A-47B5-ABE7-5BA909D462CD}" presName="background3" presStyleLbl="node3" presStyleIdx="7" presStyleCnt="14"/>
      <dgm:spPr/>
    </dgm:pt>
    <dgm:pt modelId="{9BA6C924-9B1B-4B4B-BB7A-47431F5FD5FD}" type="pres">
      <dgm:prSet presAssocID="{D8FAFA90-ED5A-47B5-ABE7-5BA909D462CD}" presName="text3" presStyleLbl="fgAcc3" presStyleIdx="7" presStyleCnt="14" custScaleX="210505" custScaleY="1280683">
        <dgm:presLayoutVars>
          <dgm:chPref val="3"/>
        </dgm:presLayoutVars>
      </dgm:prSet>
      <dgm:spPr/>
    </dgm:pt>
    <dgm:pt modelId="{21010E33-22F4-4F21-A1D7-6DDB145F8B62}" type="pres">
      <dgm:prSet presAssocID="{D8FAFA90-ED5A-47B5-ABE7-5BA909D462CD}" presName="hierChild4" presStyleCnt="0"/>
      <dgm:spPr/>
    </dgm:pt>
    <dgm:pt modelId="{0809FD58-4AC2-464E-96AE-3AE0CF9D32D2}" type="pres">
      <dgm:prSet presAssocID="{3C79643B-9E46-43ED-8246-FA87A2DC3160}" presName="Name17" presStyleLbl="parChTrans1D3" presStyleIdx="8" presStyleCnt="14"/>
      <dgm:spPr/>
    </dgm:pt>
    <dgm:pt modelId="{E4FFDC19-4EA8-4B25-9B79-45A5129B8AE9}" type="pres">
      <dgm:prSet presAssocID="{038DC254-72FE-4024-B0B4-42E85E28CD57}" presName="hierRoot3" presStyleCnt="0"/>
      <dgm:spPr/>
    </dgm:pt>
    <dgm:pt modelId="{125D43E6-D850-4EEC-8548-4BF0531136A0}" type="pres">
      <dgm:prSet presAssocID="{038DC254-72FE-4024-B0B4-42E85E28CD57}" presName="composite3" presStyleCnt="0"/>
      <dgm:spPr/>
    </dgm:pt>
    <dgm:pt modelId="{48A3C1ED-C20F-4BBF-B4E0-C3C6ADA017BD}" type="pres">
      <dgm:prSet presAssocID="{038DC254-72FE-4024-B0B4-42E85E28CD57}" presName="background3" presStyleLbl="node3" presStyleIdx="8" presStyleCnt="14"/>
      <dgm:spPr/>
    </dgm:pt>
    <dgm:pt modelId="{37903F2F-DADB-4881-A6D3-9249047B5C20}" type="pres">
      <dgm:prSet presAssocID="{038DC254-72FE-4024-B0B4-42E85E28CD57}" presName="text3" presStyleLbl="fgAcc3" presStyleIdx="8" presStyleCnt="14" custScaleX="210505" custScaleY="1280683">
        <dgm:presLayoutVars>
          <dgm:chPref val="3"/>
        </dgm:presLayoutVars>
      </dgm:prSet>
      <dgm:spPr/>
    </dgm:pt>
    <dgm:pt modelId="{1FB3AAFA-5C14-4AB9-8AF6-EA51DAE57561}" type="pres">
      <dgm:prSet presAssocID="{038DC254-72FE-4024-B0B4-42E85E28CD57}" presName="hierChild4" presStyleCnt="0"/>
      <dgm:spPr/>
    </dgm:pt>
    <dgm:pt modelId="{FBFA8A20-DC79-43B3-9E28-121F755DD1F1}" type="pres">
      <dgm:prSet presAssocID="{6CEC3FCF-FA0E-4544-BC33-25DC090ED638}" presName="Name17" presStyleLbl="parChTrans1D3" presStyleIdx="9" presStyleCnt="14"/>
      <dgm:spPr/>
    </dgm:pt>
    <dgm:pt modelId="{380FFE14-9FE6-4106-9DC7-5781F8DC35CA}" type="pres">
      <dgm:prSet presAssocID="{019F4DFF-34BA-48FC-AA71-D7D85B89821F}" presName="hierRoot3" presStyleCnt="0"/>
      <dgm:spPr/>
    </dgm:pt>
    <dgm:pt modelId="{1B98ED5C-8306-45AC-AD89-79C9A743BA12}" type="pres">
      <dgm:prSet presAssocID="{019F4DFF-34BA-48FC-AA71-D7D85B89821F}" presName="composite3" presStyleCnt="0"/>
      <dgm:spPr/>
    </dgm:pt>
    <dgm:pt modelId="{7F156D8E-E1BE-45E7-B702-E28EF6081BAB}" type="pres">
      <dgm:prSet presAssocID="{019F4DFF-34BA-48FC-AA71-D7D85B89821F}" presName="background3" presStyleLbl="node3" presStyleIdx="9" presStyleCnt="14"/>
      <dgm:spPr/>
    </dgm:pt>
    <dgm:pt modelId="{74D72FEF-1774-444E-83D5-96DC49CCEB23}" type="pres">
      <dgm:prSet presAssocID="{019F4DFF-34BA-48FC-AA71-D7D85B89821F}" presName="text3" presStyleLbl="fgAcc3" presStyleIdx="9" presStyleCnt="14" custScaleX="210505" custScaleY="1280683">
        <dgm:presLayoutVars>
          <dgm:chPref val="3"/>
        </dgm:presLayoutVars>
      </dgm:prSet>
      <dgm:spPr/>
    </dgm:pt>
    <dgm:pt modelId="{5626C412-3C3F-49E7-8890-0AC4A9187FC4}" type="pres">
      <dgm:prSet presAssocID="{019F4DFF-34BA-48FC-AA71-D7D85B89821F}" presName="hierChild4" presStyleCnt="0"/>
      <dgm:spPr/>
    </dgm:pt>
    <dgm:pt modelId="{FEF17725-0E92-44DE-9D1E-1E005518CBE2}" type="pres">
      <dgm:prSet presAssocID="{59090001-5FA0-4436-AD03-787C41DD24E0}" presName="Name17" presStyleLbl="parChTrans1D3" presStyleIdx="10" presStyleCnt="14"/>
      <dgm:spPr/>
    </dgm:pt>
    <dgm:pt modelId="{1A610131-76F6-467B-A1F7-19D6CAB72D37}" type="pres">
      <dgm:prSet presAssocID="{E3C86978-01E5-4E13-BCE9-AEF4BC51ACC6}" presName="hierRoot3" presStyleCnt="0"/>
      <dgm:spPr/>
    </dgm:pt>
    <dgm:pt modelId="{B5D76B5D-E69A-4126-AB8C-20B9A8A372D4}" type="pres">
      <dgm:prSet presAssocID="{E3C86978-01E5-4E13-BCE9-AEF4BC51ACC6}" presName="composite3" presStyleCnt="0"/>
      <dgm:spPr/>
    </dgm:pt>
    <dgm:pt modelId="{1D076DA1-F344-4D81-B2F9-A581F0271077}" type="pres">
      <dgm:prSet presAssocID="{E3C86978-01E5-4E13-BCE9-AEF4BC51ACC6}" presName="background3" presStyleLbl="node3" presStyleIdx="10" presStyleCnt="14"/>
      <dgm:spPr/>
    </dgm:pt>
    <dgm:pt modelId="{FC1DE68B-233F-4E0B-A04E-4B68B3B686E7}" type="pres">
      <dgm:prSet presAssocID="{E3C86978-01E5-4E13-BCE9-AEF4BC51ACC6}" presName="text3" presStyleLbl="fgAcc3" presStyleIdx="10" presStyleCnt="14" custScaleX="210505" custScaleY="1280683">
        <dgm:presLayoutVars>
          <dgm:chPref val="3"/>
        </dgm:presLayoutVars>
      </dgm:prSet>
      <dgm:spPr/>
    </dgm:pt>
    <dgm:pt modelId="{4B792CBE-50EB-40F1-9887-3174189C0A6C}" type="pres">
      <dgm:prSet presAssocID="{E3C86978-01E5-4E13-BCE9-AEF4BC51ACC6}" presName="hierChild4" presStyleCnt="0"/>
      <dgm:spPr/>
    </dgm:pt>
    <dgm:pt modelId="{002082DD-97FF-468E-959F-6572ADEFFDE8}" type="pres">
      <dgm:prSet presAssocID="{9A6E908F-A506-4D19-A74F-CF2BC627D1F3}" presName="Name17" presStyleLbl="parChTrans1D3" presStyleIdx="11" presStyleCnt="14"/>
      <dgm:spPr/>
    </dgm:pt>
    <dgm:pt modelId="{951E2722-0ED3-4B3F-A584-ECB0BD0589AB}" type="pres">
      <dgm:prSet presAssocID="{86EBA567-86D1-4A2B-9ECA-5CC21BAAB47F}" presName="hierRoot3" presStyleCnt="0"/>
      <dgm:spPr/>
    </dgm:pt>
    <dgm:pt modelId="{0E3C219A-CE89-4ECF-BB52-18BB5EF5A05E}" type="pres">
      <dgm:prSet presAssocID="{86EBA567-86D1-4A2B-9ECA-5CC21BAAB47F}" presName="composite3" presStyleCnt="0"/>
      <dgm:spPr/>
    </dgm:pt>
    <dgm:pt modelId="{BD03ECFC-77AC-445E-A0A6-F8BBF7332B39}" type="pres">
      <dgm:prSet presAssocID="{86EBA567-86D1-4A2B-9ECA-5CC21BAAB47F}" presName="background3" presStyleLbl="node3" presStyleIdx="11" presStyleCnt="14"/>
      <dgm:spPr/>
    </dgm:pt>
    <dgm:pt modelId="{CAD1BFFD-D4AB-4B01-8B1D-4A1CA78BBA62}" type="pres">
      <dgm:prSet presAssocID="{86EBA567-86D1-4A2B-9ECA-5CC21BAAB47F}" presName="text3" presStyleLbl="fgAcc3" presStyleIdx="11" presStyleCnt="14" custScaleX="210505" custScaleY="1280683">
        <dgm:presLayoutVars>
          <dgm:chPref val="3"/>
        </dgm:presLayoutVars>
      </dgm:prSet>
      <dgm:spPr/>
    </dgm:pt>
    <dgm:pt modelId="{AC51238A-33DB-4B27-8C0D-49C1906E3EBC}" type="pres">
      <dgm:prSet presAssocID="{86EBA567-86D1-4A2B-9ECA-5CC21BAAB47F}" presName="hierChild4" presStyleCnt="0"/>
      <dgm:spPr/>
    </dgm:pt>
    <dgm:pt modelId="{77526E1C-A373-4098-A86D-F99FD4B6EBEC}" type="pres">
      <dgm:prSet presAssocID="{CBDF7C3D-3639-4CC0-9190-9FB90D0CC3F5}" presName="Name17" presStyleLbl="parChTrans1D3" presStyleIdx="12" presStyleCnt="14"/>
      <dgm:spPr/>
    </dgm:pt>
    <dgm:pt modelId="{1C672AD7-A0B5-4F47-9E05-D7D47AC3EBEC}" type="pres">
      <dgm:prSet presAssocID="{2A8C8771-3E9F-4904-987B-122F6AC04910}" presName="hierRoot3" presStyleCnt="0"/>
      <dgm:spPr/>
    </dgm:pt>
    <dgm:pt modelId="{6D17C075-DB54-4238-A3EA-E0BDA65ABDD2}" type="pres">
      <dgm:prSet presAssocID="{2A8C8771-3E9F-4904-987B-122F6AC04910}" presName="composite3" presStyleCnt="0"/>
      <dgm:spPr/>
    </dgm:pt>
    <dgm:pt modelId="{2AE6FB0F-4794-4972-8716-DA5ACDEF71D2}" type="pres">
      <dgm:prSet presAssocID="{2A8C8771-3E9F-4904-987B-122F6AC04910}" presName="background3" presStyleLbl="node3" presStyleIdx="12" presStyleCnt="14"/>
      <dgm:spPr/>
    </dgm:pt>
    <dgm:pt modelId="{E614DACB-F628-4941-8903-022350113A6B}" type="pres">
      <dgm:prSet presAssocID="{2A8C8771-3E9F-4904-987B-122F6AC04910}" presName="text3" presStyleLbl="fgAcc3" presStyleIdx="12" presStyleCnt="14" custScaleX="210505" custScaleY="1280683">
        <dgm:presLayoutVars>
          <dgm:chPref val="3"/>
        </dgm:presLayoutVars>
      </dgm:prSet>
      <dgm:spPr/>
    </dgm:pt>
    <dgm:pt modelId="{BEA8BEFA-A5E6-4A77-AE67-2C8E874948DC}" type="pres">
      <dgm:prSet presAssocID="{2A8C8771-3E9F-4904-987B-122F6AC04910}" presName="hierChild4" presStyleCnt="0"/>
      <dgm:spPr/>
    </dgm:pt>
    <dgm:pt modelId="{91AFFF57-A761-4C8C-80C9-466842F55D91}" type="pres">
      <dgm:prSet presAssocID="{562FFC2B-80E6-4E1C-9482-6281CD1CD300}" presName="Name17" presStyleLbl="parChTrans1D3" presStyleIdx="13" presStyleCnt="14"/>
      <dgm:spPr/>
    </dgm:pt>
    <dgm:pt modelId="{CEFD639F-CD42-43C9-85E2-F8B7B230F371}" type="pres">
      <dgm:prSet presAssocID="{24A41064-E1DD-4A56-AFB6-2B817B848D2D}" presName="hierRoot3" presStyleCnt="0"/>
      <dgm:spPr/>
    </dgm:pt>
    <dgm:pt modelId="{7677F053-C8DF-4011-B90F-BF96396AFF35}" type="pres">
      <dgm:prSet presAssocID="{24A41064-E1DD-4A56-AFB6-2B817B848D2D}" presName="composite3" presStyleCnt="0"/>
      <dgm:spPr/>
    </dgm:pt>
    <dgm:pt modelId="{0CDD0FF2-0E65-4331-A84D-7C5AEC6A1CC8}" type="pres">
      <dgm:prSet presAssocID="{24A41064-E1DD-4A56-AFB6-2B817B848D2D}" presName="background3" presStyleLbl="node3" presStyleIdx="13" presStyleCnt="14"/>
      <dgm:spPr/>
    </dgm:pt>
    <dgm:pt modelId="{745F4339-C2A9-4D2C-92B1-795DB4D1CEB1}" type="pres">
      <dgm:prSet presAssocID="{24A41064-E1DD-4A56-AFB6-2B817B848D2D}" presName="text3" presStyleLbl="fgAcc3" presStyleIdx="13" presStyleCnt="14" custScaleX="210505" custScaleY="1280683">
        <dgm:presLayoutVars>
          <dgm:chPref val="3"/>
        </dgm:presLayoutVars>
      </dgm:prSet>
      <dgm:spPr/>
    </dgm:pt>
    <dgm:pt modelId="{19EC951B-0DCC-4919-9C26-B2A19CBBA4E5}" type="pres">
      <dgm:prSet presAssocID="{24A41064-E1DD-4A56-AFB6-2B817B848D2D}" presName="hierChild4" presStyleCnt="0"/>
      <dgm:spPr/>
    </dgm:pt>
    <dgm:pt modelId="{62DB5E41-E38B-46B0-B791-A67E88F746B2}" type="pres">
      <dgm:prSet presAssocID="{73575D1B-D60A-43B4-A9A4-E89D84448233}" presName="Name23" presStyleLbl="parChTrans1D4" presStyleIdx="0" presStyleCnt="14"/>
      <dgm:spPr/>
    </dgm:pt>
    <dgm:pt modelId="{CDB93D0C-32BD-43F9-B33B-1A42FA96D07A}" type="pres">
      <dgm:prSet presAssocID="{CBFFC351-A41F-4ABB-98B9-063940B10E60}" presName="hierRoot4" presStyleCnt="0"/>
      <dgm:spPr/>
    </dgm:pt>
    <dgm:pt modelId="{B8F74904-DFCA-47A9-BBD4-4F58E24F0EC6}" type="pres">
      <dgm:prSet presAssocID="{CBFFC351-A41F-4ABB-98B9-063940B10E60}" presName="composite4" presStyleCnt="0"/>
      <dgm:spPr/>
    </dgm:pt>
    <dgm:pt modelId="{019704D2-BC6C-4306-AC61-1C33CE805DF1}" type="pres">
      <dgm:prSet presAssocID="{CBFFC351-A41F-4ABB-98B9-063940B10E60}" presName="background4" presStyleLbl="node4" presStyleIdx="0" presStyleCnt="14"/>
      <dgm:spPr/>
    </dgm:pt>
    <dgm:pt modelId="{CC4C51F5-6F5E-479C-850B-E6B966604427}" type="pres">
      <dgm:prSet presAssocID="{CBFFC351-A41F-4ABB-98B9-063940B10E60}" presName="text4" presStyleLbl="fgAcc4" presStyleIdx="0" presStyleCnt="14" custScaleX="210505" custScaleY="1280683">
        <dgm:presLayoutVars>
          <dgm:chPref val="3"/>
        </dgm:presLayoutVars>
      </dgm:prSet>
      <dgm:spPr/>
    </dgm:pt>
    <dgm:pt modelId="{D513DAF9-D22A-4D9F-931E-9EA2FCE9FE81}" type="pres">
      <dgm:prSet presAssocID="{CBFFC351-A41F-4ABB-98B9-063940B10E60}" presName="hierChild5" presStyleCnt="0"/>
      <dgm:spPr/>
    </dgm:pt>
    <dgm:pt modelId="{D7F2FF9D-B7FD-4DD9-AFF5-72E6100B424C}" type="pres">
      <dgm:prSet presAssocID="{ADED1007-C565-4D1C-97D4-EA38EE8BE525}" presName="Name23" presStyleLbl="parChTrans1D4" presStyleIdx="1" presStyleCnt="14"/>
      <dgm:spPr/>
    </dgm:pt>
    <dgm:pt modelId="{1A79D44D-15F3-4161-B6CA-535FD3B243CF}" type="pres">
      <dgm:prSet presAssocID="{3A5BACA5-EBD2-4A09-96A7-12D5001F2BD0}" presName="hierRoot4" presStyleCnt="0"/>
      <dgm:spPr/>
    </dgm:pt>
    <dgm:pt modelId="{592F1F8F-CD0D-4FCB-BE40-C56CDB5C7BF0}" type="pres">
      <dgm:prSet presAssocID="{3A5BACA5-EBD2-4A09-96A7-12D5001F2BD0}" presName="composite4" presStyleCnt="0"/>
      <dgm:spPr/>
    </dgm:pt>
    <dgm:pt modelId="{2546DE75-23F8-4E3D-9F74-33307366F2BC}" type="pres">
      <dgm:prSet presAssocID="{3A5BACA5-EBD2-4A09-96A7-12D5001F2BD0}" presName="background4" presStyleLbl="node4" presStyleIdx="1" presStyleCnt="14"/>
      <dgm:spPr/>
    </dgm:pt>
    <dgm:pt modelId="{2B5C90F8-3575-4CB6-A256-CC6E75455791}" type="pres">
      <dgm:prSet presAssocID="{3A5BACA5-EBD2-4A09-96A7-12D5001F2BD0}" presName="text4" presStyleLbl="fgAcc4" presStyleIdx="1" presStyleCnt="14" custScaleX="210505" custScaleY="1280683">
        <dgm:presLayoutVars>
          <dgm:chPref val="3"/>
        </dgm:presLayoutVars>
      </dgm:prSet>
      <dgm:spPr/>
    </dgm:pt>
    <dgm:pt modelId="{7B5EEA26-FF67-4F75-93F4-7FDC86AE51F4}" type="pres">
      <dgm:prSet presAssocID="{3A5BACA5-EBD2-4A09-96A7-12D5001F2BD0}" presName="hierChild5" presStyleCnt="0"/>
      <dgm:spPr/>
    </dgm:pt>
    <dgm:pt modelId="{E1777295-E518-4422-91C5-2AB714217791}" type="pres">
      <dgm:prSet presAssocID="{AB19C667-C445-44C0-BCEE-18940F94A737}" presName="Name23" presStyleLbl="parChTrans1D4" presStyleIdx="2" presStyleCnt="14"/>
      <dgm:spPr/>
    </dgm:pt>
    <dgm:pt modelId="{D4E06EB3-B78B-410D-970F-C63AE42E10AF}" type="pres">
      <dgm:prSet presAssocID="{821689B8-BD5A-4030-AC41-AA280256417D}" presName="hierRoot4" presStyleCnt="0"/>
      <dgm:spPr/>
    </dgm:pt>
    <dgm:pt modelId="{1DB04EAA-E235-4E7F-BFCD-17DF18C18AE9}" type="pres">
      <dgm:prSet presAssocID="{821689B8-BD5A-4030-AC41-AA280256417D}" presName="composite4" presStyleCnt="0"/>
      <dgm:spPr/>
    </dgm:pt>
    <dgm:pt modelId="{C0E74F43-D347-4D2E-9423-07AB0CCFD652}" type="pres">
      <dgm:prSet presAssocID="{821689B8-BD5A-4030-AC41-AA280256417D}" presName="background4" presStyleLbl="node4" presStyleIdx="2" presStyleCnt="14"/>
      <dgm:spPr/>
    </dgm:pt>
    <dgm:pt modelId="{E917EAAD-6A06-4233-A556-0495674DE2F5}" type="pres">
      <dgm:prSet presAssocID="{821689B8-BD5A-4030-AC41-AA280256417D}" presName="text4" presStyleLbl="fgAcc4" presStyleIdx="2" presStyleCnt="14" custScaleX="210505" custScaleY="1280683">
        <dgm:presLayoutVars>
          <dgm:chPref val="3"/>
        </dgm:presLayoutVars>
      </dgm:prSet>
      <dgm:spPr/>
    </dgm:pt>
    <dgm:pt modelId="{1C7A7053-1C8F-4087-BE83-E0B5CD14BD61}" type="pres">
      <dgm:prSet presAssocID="{821689B8-BD5A-4030-AC41-AA280256417D}" presName="hierChild5" presStyleCnt="0"/>
      <dgm:spPr/>
    </dgm:pt>
    <dgm:pt modelId="{FD39B051-786B-404C-80D7-EC39CB374C4B}" type="pres">
      <dgm:prSet presAssocID="{D4FCEC78-FA23-4CC9-8E8E-8E3E52BCC098}" presName="Name23" presStyleLbl="parChTrans1D4" presStyleIdx="3" presStyleCnt="14"/>
      <dgm:spPr/>
    </dgm:pt>
    <dgm:pt modelId="{473AA30E-3A46-4A0E-9575-F2BEA393E576}" type="pres">
      <dgm:prSet presAssocID="{C834B4A5-3F73-42AF-AD46-ADFFD95610CD}" presName="hierRoot4" presStyleCnt="0"/>
      <dgm:spPr/>
    </dgm:pt>
    <dgm:pt modelId="{24E50E76-3DE1-401E-8064-D66A6C97B782}" type="pres">
      <dgm:prSet presAssocID="{C834B4A5-3F73-42AF-AD46-ADFFD95610CD}" presName="composite4" presStyleCnt="0"/>
      <dgm:spPr/>
    </dgm:pt>
    <dgm:pt modelId="{F1B16E77-AB80-433B-AAA3-1C1B45A4267A}" type="pres">
      <dgm:prSet presAssocID="{C834B4A5-3F73-42AF-AD46-ADFFD95610CD}" presName="background4" presStyleLbl="node4" presStyleIdx="3" presStyleCnt="14"/>
      <dgm:spPr/>
    </dgm:pt>
    <dgm:pt modelId="{60F1003E-C223-4F2F-AB6B-2E62FA7862F6}" type="pres">
      <dgm:prSet presAssocID="{C834B4A5-3F73-42AF-AD46-ADFFD95610CD}" presName="text4" presStyleLbl="fgAcc4" presStyleIdx="3" presStyleCnt="14" custScaleX="210505" custScaleY="1280683">
        <dgm:presLayoutVars>
          <dgm:chPref val="3"/>
        </dgm:presLayoutVars>
      </dgm:prSet>
      <dgm:spPr/>
    </dgm:pt>
    <dgm:pt modelId="{DA7B77C1-4D52-4AA0-A4B5-C0CAC610F1FF}" type="pres">
      <dgm:prSet presAssocID="{C834B4A5-3F73-42AF-AD46-ADFFD95610CD}" presName="hierChild5" presStyleCnt="0"/>
      <dgm:spPr/>
    </dgm:pt>
    <dgm:pt modelId="{7C5F2E75-CDB3-4F37-8C27-5A24FE279416}" type="pres">
      <dgm:prSet presAssocID="{C6E2EDD7-BEF5-4BF3-B306-2D796BF19819}" presName="Name23" presStyleLbl="parChTrans1D4" presStyleIdx="4" presStyleCnt="14"/>
      <dgm:spPr/>
    </dgm:pt>
    <dgm:pt modelId="{4CD031A1-4A48-4485-9105-AE673D828FE6}" type="pres">
      <dgm:prSet presAssocID="{192518B2-0514-4677-AD73-ABB849B887E6}" presName="hierRoot4" presStyleCnt="0"/>
      <dgm:spPr/>
    </dgm:pt>
    <dgm:pt modelId="{7290C0D8-5307-41AA-9BAD-6F57A575110E}" type="pres">
      <dgm:prSet presAssocID="{192518B2-0514-4677-AD73-ABB849B887E6}" presName="composite4" presStyleCnt="0"/>
      <dgm:spPr/>
    </dgm:pt>
    <dgm:pt modelId="{299961C2-9BCE-4E57-8557-D70E60774429}" type="pres">
      <dgm:prSet presAssocID="{192518B2-0514-4677-AD73-ABB849B887E6}" presName="background4" presStyleLbl="node4" presStyleIdx="4" presStyleCnt="14"/>
      <dgm:spPr/>
    </dgm:pt>
    <dgm:pt modelId="{AA6E9856-4B03-4B62-A14A-867114187BD7}" type="pres">
      <dgm:prSet presAssocID="{192518B2-0514-4677-AD73-ABB849B887E6}" presName="text4" presStyleLbl="fgAcc4" presStyleIdx="4" presStyleCnt="14" custScaleX="210505" custScaleY="1280683">
        <dgm:presLayoutVars>
          <dgm:chPref val="3"/>
        </dgm:presLayoutVars>
      </dgm:prSet>
      <dgm:spPr/>
    </dgm:pt>
    <dgm:pt modelId="{62193759-05D8-4AEB-AF6D-20FF2BD0D308}" type="pres">
      <dgm:prSet presAssocID="{192518B2-0514-4677-AD73-ABB849B887E6}" presName="hierChild5" presStyleCnt="0"/>
      <dgm:spPr/>
    </dgm:pt>
    <dgm:pt modelId="{AB62CF88-D257-4DE3-85DA-237B5D8E22CD}" type="pres">
      <dgm:prSet presAssocID="{C2FB8925-D143-43CC-BC64-4023BEDE33AB}" presName="Name23" presStyleLbl="parChTrans1D4" presStyleIdx="5" presStyleCnt="14"/>
      <dgm:spPr/>
    </dgm:pt>
    <dgm:pt modelId="{A3F95D2D-6CC5-4697-9B92-4341D8362459}" type="pres">
      <dgm:prSet presAssocID="{A1A60893-4C9F-4C16-90E4-B88454B44172}" presName="hierRoot4" presStyleCnt="0"/>
      <dgm:spPr/>
    </dgm:pt>
    <dgm:pt modelId="{156CE454-872A-4789-8AE9-D7371FC4008D}" type="pres">
      <dgm:prSet presAssocID="{A1A60893-4C9F-4C16-90E4-B88454B44172}" presName="composite4" presStyleCnt="0"/>
      <dgm:spPr/>
    </dgm:pt>
    <dgm:pt modelId="{2C154D56-7E10-4EF4-861D-19900626955A}" type="pres">
      <dgm:prSet presAssocID="{A1A60893-4C9F-4C16-90E4-B88454B44172}" presName="background4" presStyleLbl="node4" presStyleIdx="5" presStyleCnt="14"/>
      <dgm:spPr/>
    </dgm:pt>
    <dgm:pt modelId="{B36D4415-6C8F-4D7A-BEB7-B29A03C710D5}" type="pres">
      <dgm:prSet presAssocID="{A1A60893-4C9F-4C16-90E4-B88454B44172}" presName="text4" presStyleLbl="fgAcc4" presStyleIdx="5" presStyleCnt="14" custScaleX="210505" custScaleY="1280683">
        <dgm:presLayoutVars>
          <dgm:chPref val="3"/>
        </dgm:presLayoutVars>
      </dgm:prSet>
      <dgm:spPr/>
    </dgm:pt>
    <dgm:pt modelId="{DF83FD5D-DB92-4627-AEE1-8ED4489B0412}" type="pres">
      <dgm:prSet presAssocID="{A1A60893-4C9F-4C16-90E4-B88454B44172}" presName="hierChild5" presStyleCnt="0"/>
      <dgm:spPr/>
    </dgm:pt>
    <dgm:pt modelId="{4CB44869-07E1-43DF-8309-3AECE82BA98B}" type="pres">
      <dgm:prSet presAssocID="{877E60BE-3F94-4F09-9372-59667F4C9053}" presName="Name23" presStyleLbl="parChTrans1D4" presStyleIdx="6" presStyleCnt="14"/>
      <dgm:spPr/>
    </dgm:pt>
    <dgm:pt modelId="{2C0D1F52-D587-4FC4-BA77-4A7DBA916CB5}" type="pres">
      <dgm:prSet presAssocID="{C4D58B34-AF01-4454-9DA3-64350A869468}" presName="hierRoot4" presStyleCnt="0"/>
      <dgm:spPr/>
    </dgm:pt>
    <dgm:pt modelId="{0B6CA1CA-DF2E-44D8-837C-9E4AA33B0C48}" type="pres">
      <dgm:prSet presAssocID="{C4D58B34-AF01-4454-9DA3-64350A869468}" presName="composite4" presStyleCnt="0"/>
      <dgm:spPr/>
    </dgm:pt>
    <dgm:pt modelId="{03CA9586-1B99-477C-B0ED-D09B0E2BD246}" type="pres">
      <dgm:prSet presAssocID="{C4D58B34-AF01-4454-9DA3-64350A869468}" presName="background4" presStyleLbl="node4" presStyleIdx="6" presStyleCnt="14"/>
      <dgm:spPr/>
    </dgm:pt>
    <dgm:pt modelId="{14A47F9F-7656-4D27-9E7B-15F93199D46A}" type="pres">
      <dgm:prSet presAssocID="{C4D58B34-AF01-4454-9DA3-64350A869468}" presName="text4" presStyleLbl="fgAcc4" presStyleIdx="6" presStyleCnt="14" custScaleX="210505" custScaleY="1280683">
        <dgm:presLayoutVars>
          <dgm:chPref val="3"/>
        </dgm:presLayoutVars>
      </dgm:prSet>
      <dgm:spPr/>
    </dgm:pt>
    <dgm:pt modelId="{3D25440B-FF45-4CF3-A506-51DA55AA2FDC}" type="pres">
      <dgm:prSet presAssocID="{C4D58B34-AF01-4454-9DA3-64350A869468}" presName="hierChild5" presStyleCnt="0"/>
      <dgm:spPr/>
    </dgm:pt>
    <dgm:pt modelId="{77E9522C-5BE3-48FB-8645-3F88A456D1FA}" type="pres">
      <dgm:prSet presAssocID="{AF655F5E-7976-48DE-9741-044379D4E9F6}" presName="Name23" presStyleLbl="parChTrans1D4" presStyleIdx="7" presStyleCnt="14"/>
      <dgm:spPr/>
    </dgm:pt>
    <dgm:pt modelId="{EBF6BFEB-3F15-4978-B0B7-44CC6D25DF2D}" type="pres">
      <dgm:prSet presAssocID="{6B78377A-62F7-496C-8304-925C9AD9F687}" presName="hierRoot4" presStyleCnt="0"/>
      <dgm:spPr/>
    </dgm:pt>
    <dgm:pt modelId="{0FE8E86F-6F2B-4D7C-B235-0D3DE1C84497}" type="pres">
      <dgm:prSet presAssocID="{6B78377A-62F7-496C-8304-925C9AD9F687}" presName="composite4" presStyleCnt="0"/>
      <dgm:spPr/>
    </dgm:pt>
    <dgm:pt modelId="{436E43AE-7CFF-4185-8E9C-FD98B567AA67}" type="pres">
      <dgm:prSet presAssocID="{6B78377A-62F7-496C-8304-925C9AD9F687}" presName="background4" presStyleLbl="node4" presStyleIdx="7" presStyleCnt="14"/>
      <dgm:spPr/>
    </dgm:pt>
    <dgm:pt modelId="{CFA63B8F-F559-402F-9C1A-A84D3D1AC172}" type="pres">
      <dgm:prSet presAssocID="{6B78377A-62F7-496C-8304-925C9AD9F687}" presName="text4" presStyleLbl="fgAcc4" presStyleIdx="7" presStyleCnt="14" custScaleX="210505" custScaleY="1280683">
        <dgm:presLayoutVars>
          <dgm:chPref val="3"/>
        </dgm:presLayoutVars>
      </dgm:prSet>
      <dgm:spPr/>
    </dgm:pt>
    <dgm:pt modelId="{5D17AC92-BCFC-495D-82C1-87FAC6566FBC}" type="pres">
      <dgm:prSet presAssocID="{6B78377A-62F7-496C-8304-925C9AD9F687}" presName="hierChild5" presStyleCnt="0"/>
      <dgm:spPr/>
    </dgm:pt>
    <dgm:pt modelId="{B865F750-00E5-4EC1-8EE6-563061C75775}" type="pres">
      <dgm:prSet presAssocID="{46C0A2E0-0098-4271-ADBA-798D8452C8EA}" presName="Name23" presStyleLbl="parChTrans1D4" presStyleIdx="8" presStyleCnt="14"/>
      <dgm:spPr/>
    </dgm:pt>
    <dgm:pt modelId="{4DD8C665-ACEF-4B0C-A96E-6CC020E2D8D5}" type="pres">
      <dgm:prSet presAssocID="{0A1CD17D-016F-4E39-BF1B-41ED397484D1}" presName="hierRoot4" presStyleCnt="0"/>
      <dgm:spPr/>
    </dgm:pt>
    <dgm:pt modelId="{1616E7EF-C05D-4CA3-AD26-CB2378BDA932}" type="pres">
      <dgm:prSet presAssocID="{0A1CD17D-016F-4E39-BF1B-41ED397484D1}" presName="composite4" presStyleCnt="0"/>
      <dgm:spPr/>
    </dgm:pt>
    <dgm:pt modelId="{B4C4B549-F03A-4979-88DE-455D09461A8F}" type="pres">
      <dgm:prSet presAssocID="{0A1CD17D-016F-4E39-BF1B-41ED397484D1}" presName="background4" presStyleLbl="node4" presStyleIdx="8" presStyleCnt="14"/>
      <dgm:spPr/>
    </dgm:pt>
    <dgm:pt modelId="{F638FDE6-1729-417B-8CF8-8D4479AF0343}" type="pres">
      <dgm:prSet presAssocID="{0A1CD17D-016F-4E39-BF1B-41ED397484D1}" presName="text4" presStyleLbl="fgAcc4" presStyleIdx="8" presStyleCnt="14" custScaleX="210505" custScaleY="1280683">
        <dgm:presLayoutVars>
          <dgm:chPref val="3"/>
        </dgm:presLayoutVars>
      </dgm:prSet>
      <dgm:spPr/>
    </dgm:pt>
    <dgm:pt modelId="{65A76B13-2B06-4F5A-90F3-61DB4F0E5C83}" type="pres">
      <dgm:prSet presAssocID="{0A1CD17D-016F-4E39-BF1B-41ED397484D1}" presName="hierChild5" presStyleCnt="0"/>
      <dgm:spPr/>
    </dgm:pt>
    <dgm:pt modelId="{1639F337-50E4-4D61-8E38-3CE43389786D}" type="pres">
      <dgm:prSet presAssocID="{2D40BAD1-C426-484F-8BFD-89B6CCA6A4D6}" presName="Name23" presStyleLbl="parChTrans1D4" presStyleIdx="9" presStyleCnt="14"/>
      <dgm:spPr/>
    </dgm:pt>
    <dgm:pt modelId="{E1A2EC51-50A3-4D3B-AFD2-34B2A9800409}" type="pres">
      <dgm:prSet presAssocID="{149BBD35-8645-44C7-86F2-3FBDBE9302C4}" presName="hierRoot4" presStyleCnt="0"/>
      <dgm:spPr/>
    </dgm:pt>
    <dgm:pt modelId="{BB132E34-11F2-4C02-B8A7-58BF9938B2DE}" type="pres">
      <dgm:prSet presAssocID="{149BBD35-8645-44C7-86F2-3FBDBE9302C4}" presName="composite4" presStyleCnt="0"/>
      <dgm:spPr/>
    </dgm:pt>
    <dgm:pt modelId="{A245B8A4-6713-46AF-8B07-0AC343E8FAE3}" type="pres">
      <dgm:prSet presAssocID="{149BBD35-8645-44C7-86F2-3FBDBE9302C4}" presName="background4" presStyleLbl="node4" presStyleIdx="9" presStyleCnt="14"/>
      <dgm:spPr/>
    </dgm:pt>
    <dgm:pt modelId="{DDA2DB31-1EB0-40EF-913C-237D9171839D}" type="pres">
      <dgm:prSet presAssocID="{149BBD35-8645-44C7-86F2-3FBDBE9302C4}" presName="text4" presStyleLbl="fgAcc4" presStyleIdx="9" presStyleCnt="14" custScaleX="210505" custScaleY="1280683">
        <dgm:presLayoutVars>
          <dgm:chPref val="3"/>
        </dgm:presLayoutVars>
      </dgm:prSet>
      <dgm:spPr/>
    </dgm:pt>
    <dgm:pt modelId="{13A5D7F5-3AE1-489F-ACBB-656122ACF5C3}" type="pres">
      <dgm:prSet presAssocID="{149BBD35-8645-44C7-86F2-3FBDBE9302C4}" presName="hierChild5" presStyleCnt="0"/>
      <dgm:spPr/>
    </dgm:pt>
    <dgm:pt modelId="{3B23548A-34BB-48D8-966B-EE0E48F94907}" type="pres">
      <dgm:prSet presAssocID="{855EACF7-B849-4015-9DE5-3ED1A5CD70DA}" presName="Name23" presStyleLbl="parChTrans1D4" presStyleIdx="10" presStyleCnt="14"/>
      <dgm:spPr/>
    </dgm:pt>
    <dgm:pt modelId="{628A05A6-FA37-488B-A2AF-7BC398DB0E62}" type="pres">
      <dgm:prSet presAssocID="{67C582BD-4F27-44AB-BB15-03848BE50B48}" presName="hierRoot4" presStyleCnt="0"/>
      <dgm:spPr/>
    </dgm:pt>
    <dgm:pt modelId="{5CB968E7-8A49-4C8C-AC9D-43737D47A2F6}" type="pres">
      <dgm:prSet presAssocID="{67C582BD-4F27-44AB-BB15-03848BE50B48}" presName="composite4" presStyleCnt="0"/>
      <dgm:spPr/>
    </dgm:pt>
    <dgm:pt modelId="{6F2EE320-3FDB-478C-BD6A-B5B2EA0CB42B}" type="pres">
      <dgm:prSet presAssocID="{67C582BD-4F27-44AB-BB15-03848BE50B48}" presName="background4" presStyleLbl="node4" presStyleIdx="10" presStyleCnt="14"/>
      <dgm:spPr/>
    </dgm:pt>
    <dgm:pt modelId="{0E815857-A233-477D-92EE-6DABF92D8238}" type="pres">
      <dgm:prSet presAssocID="{67C582BD-4F27-44AB-BB15-03848BE50B48}" presName="text4" presStyleLbl="fgAcc4" presStyleIdx="10" presStyleCnt="14" custScaleX="210505" custScaleY="1280683">
        <dgm:presLayoutVars>
          <dgm:chPref val="3"/>
        </dgm:presLayoutVars>
      </dgm:prSet>
      <dgm:spPr/>
    </dgm:pt>
    <dgm:pt modelId="{03BB3800-F9BE-41CF-8CF1-BA7B5444E631}" type="pres">
      <dgm:prSet presAssocID="{67C582BD-4F27-44AB-BB15-03848BE50B48}" presName="hierChild5" presStyleCnt="0"/>
      <dgm:spPr/>
    </dgm:pt>
    <dgm:pt modelId="{5456CACA-F707-4906-8BD3-910B11983EA7}" type="pres">
      <dgm:prSet presAssocID="{D340ECF7-0ACA-4DFA-AB12-2DFB97C79585}" presName="Name23" presStyleLbl="parChTrans1D4" presStyleIdx="11" presStyleCnt="14"/>
      <dgm:spPr/>
    </dgm:pt>
    <dgm:pt modelId="{6396F58D-2F92-450B-9DA7-0A3EFD7D00BB}" type="pres">
      <dgm:prSet presAssocID="{291FEEB9-EA6F-426F-BAC3-8F4491A8EABC}" presName="hierRoot4" presStyleCnt="0"/>
      <dgm:spPr/>
    </dgm:pt>
    <dgm:pt modelId="{390DB58C-62AD-40F7-BD69-AD1595C5C32F}" type="pres">
      <dgm:prSet presAssocID="{291FEEB9-EA6F-426F-BAC3-8F4491A8EABC}" presName="composite4" presStyleCnt="0"/>
      <dgm:spPr/>
    </dgm:pt>
    <dgm:pt modelId="{D4184719-FB78-4371-91C5-D20E2EB9D054}" type="pres">
      <dgm:prSet presAssocID="{291FEEB9-EA6F-426F-BAC3-8F4491A8EABC}" presName="background4" presStyleLbl="node4" presStyleIdx="11" presStyleCnt="14"/>
      <dgm:spPr/>
    </dgm:pt>
    <dgm:pt modelId="{E17F8C59-FBDF-4B7B-8E86-3999290AA0B6}" type="pres">
      <dgm:prSet presAssocID="{291FEEB9-EA6F-426F-BAC3-8F4491A8EABC}" presName="text4" presStyleLbl="fgAcc4" presStyleIdx="11" presStyleCnt="14" custScaleX="210505" custScaleY="1280683">
        <dgm:presLayoutVars>
          <dgm:chPref val="3"/>
        </dgm:presLayoutVars>
      </dgm:prSet>
      <dgm:spPr/>
    </dgm:pt>
    <dgm:pt modelId="{2CFA60CA-A961-4A1A-8281-30E025FFB620}" type="pres">
      <dgm:prSet presAssocID="{291FEEB9-EA6F-426F-BAC3-8F4491A8EABC}" presName="hierChild5" presStyleCnt="0"/>
      <dgm:spPr/>
    </dgm:pt>
    <dgm:pt modelId="{CCDB02D5-49F4-4943-B5EE-AFD48A701577}" type="pres">
      <dgm:prSet presAssocID="{06DC7C56-D90A-41B1-B74C-144E02ED65E0}" presName="Name23" presStyleLbl="parChTrans1D4" presStyleIdx="12" presStyleCnt="14"/>
      <dgm:spPr/>
    </dgm:pt>
    <dgm:pt modelId="{2A162B20-C20E-4593-959C-DB7209D9409B}" type="pres">
      <dgm:prSet presAssocID="{ADD3044E-432C-4466-A54D-7534251152C5}" presName="hierRoot4" presStyleCnt="0"/>
      <dgm:spPr/>
    </dgm:pt>
    <dgm:pt modelId="{5E2B3EC1-B99C-467E-9A5F-903866C581D8}" type="pres">
      <dgm:prSet presAssocID="{ADD3044E-432C-4466-A54D-7534251152C5}" presName="composite4" presStyleCnt="0"/>
      <dgm:spPr/>
    </dgm:pt>
    <dgm:pt modelId="{E33A3BFC-5363-4B71-BDF6-0FECE24C040E}" type="pres">
      <dgm:prSet presAssocID="{ADD3044E-432C-4466-A54D-7534251152C5}" presName="background4" presStyleLbl="node4" presStyleIdx="12" presStyleCnt="14"/>
      <dgm:spPr/>
    </dgm:pt>
    <dgm:pt modelId="{FB6894CD-4212-4878-B212-DE4F598DD70C}" type="pres">
      <dgm:prSet presAssocID="{ADD3044E-432C-4466-A54D-7534251152C5}" presName="text4" presStyleLbl="fgAcc4" presStyleIdx="12" presStyleCnt="14" custScaleX="210505" custScaleY="1280683">
        <dgm:presLayoutVars>
          <dgm:chPref val="3"/>
        </dgm:presLayoutVars>
      </dgm:prSet>
      <dgm:spPr/>
    </dgm:pt>
    <dgm:pt modelId="{8967F81A-7026-4D24-974D-930B05495370}" type="pres">
      <dgm:prSet presAssocID="{ADD3044E-432C-4466-A54D-7534251152C5}" presName="hierChild5" presStyleCnt="0"/>
      <dgm:spPr/>
    </dgm:pt>
    <dgm:pt modelId="{0635303E-C9F7-48D8-8420-1798D2F41D79}" type="pres">
      <dgm:prSet presAssocID="{2329DEFE-95F3-4B98-AC08-7DA93E9E8EFF}" presName="Name23" presStyleLbl="parChTrans1D4" presStyleIdx="13" presStyleCnt="14"/>
      <dgm:spPr/>
    </dgm:pt>
    <dgm:pt modelId="{C3DA3080-2E1F-456D-B8AB-7CBA4744A6FD}" type="pres">
      <dgm:prSet presAssocID="{BF604BCF-8701-43B0-B644-EAC470DF9521}" presName="hierRoot4" presStyleCnt="0"/>
      <dgm:spPr/>
    </dgm:pt>
    <dgm:pt modelId="{B25AC4EA-CEF4-4B6D-A793-856B28C8A6F6}" type="pres">
      <dgm:prSet presAssocID="{BF604BCF-8701-43B0-B644-EAC470DF9521}" presName="composite4" presStyleCnt="0"/>
      <dgm:spPr/>
    </dgm:pt>
    <dgm:pt modelId="{F7D4E2E8-BEAB-4CE0-AFBB-892745BD8307}" type="pres">
      <dgm:prSet presAssocID="{BF604BCF-8701-43B0-B644-EAC470DF9521}" presName="background4" presStyleLbl="node4" presStyleIdx="13" presStyleCnt="14"/>
      <dgm:spPr/>
    </dgm:pt>
    <dgm:pt modelId="{343C798B-4E66-4454-8E77-20EABA8A82EE}" type="pres">
      <dgm:prSet presAssocID="{BF604BCF-8701-43B0-B644-EAC470DF9521}" presName="text4" presStyleLbl="fgAcc4" presStyleIdx="13" presStyleCnt="14" custScaleX="210505" custScaleY="1280683">
        <dgm:presLayoutVars>
          <dgm:chPref val="3"/>
        </dgm:presLayoutVars>
      </dgm:prSet>
      <dgm:spPr/>
    </dgm:pt>
    <dgm:pt modelId="{02DE6F19-88DE-4E76-85C8-CA1DABA57093}" type="pres">
      <dgm:prSet presAssocID="{BF604BCF-8701-43B0-B644-EAC470DF9521}" presName="hierChild5" presStyleCnt="0"/>
      <dgm:spPr/>
    </dgm:pt>
  </dgm:ptLst>
  <dgm:cxnLst>
    <dgm:cxn modelId="{E163E100-96DB-4A24-AC5F-E930D886F97B}" type="presOf" srcId="{64AA29BF-7159-474E-BA7D-4283088D5BA9}" destId="{328DCF11-B175-44A9-AD60-E260821895AF}" srcOrd="0" destOrd="0" presId="urn:microsoft.com/office/officeart/2005/8/layout/hierarchy1"/>
    <dgm:cxn modelId="{241DA301-AA2A-4E2F-B734-ADAD94F64B0B}" type="presOf" srcId="{7AABFA0D-42C6-4A11-9F02-FF2AE7859928}" destId="{4B7C7E33-1BB3-4D0D-8B23-E7F83381839D}" srcOrd="0" destOrd="0" presId="urn:microsoft.com/office/officeart/2005/8/layout/hierarchy1"/>
    <dgm:cxn modelId="{E7B6FF02-FBCB-4A85-BE18-5CE163CACC27}" srcId="{B3734014-08D0-4C7C-95C6-AD948810BF7C}" destId="{50CE18E8-E5CC-46D6-9226-2D6F783957E0}" srcOrd="3" destOrd="0" parTransId="{1AF968E7-39AD-4039-991C-186EBCF240EB}" sibTransId="{883B4B18-9717-4FE5-BD9D-CBB0ABCAC01B}"/>
    <dgm:cxn modelId="{E505EA03-FA6D-4412-9610-4605C736B6D8}" type="presOf" srcId="{288D7FF4-D9CF-4717-8C60-CB985B6F3E5C}" destId="{291EE3E3-948B-496D-B9C4-BD9C0D51D0CF}" srcOrd="0" destOrd="0" presId="urn:microsoft.com/office/officeart/2005/8/layout/hierarchy1"/>
    <dgm:cxn modelId="{50A06905-36F5-41CE-8DD0-54F93AFF3923}" type="presOf" srcId="{192518B2-0514-4677-AD73-ABB849B887E6}" destId="{AA6E9856-4B03-4B62-A14A-867114187BD7}" srcOrd="0" destOrd="0" presId="urn:microsoft.com/office/officeart/2005/8/layout/hierarchy1"/>
    <dgm:cxn modelId="{7D86EF05-F354-4F7A-819F-52AB6A5F4346}" srcId="{C7078B3D-E795-4854-82DB-7334B1EA8A33}" destId="{3D87A3D8-3BD1-415A-A63D-AD5390199D17}" srcOrd="5" destOrd="0" parTransId="{C16AE163-6CCC-4BCA-B166-79118278035D}" sibTransId="{AF6DF519-21BD-4D72-9A14-12D6A4FDC028}"/>
    <dgm:cxn modelId="{06C6C606-79BB-4F1A-9B53-523376102F65}" srcId="{C7078B3D-E795-4854-82DB-7334B1EA8A33}" destId="{B8404CE9-0F80-4096-8725-75A1DCC353B0}" srcOrd="10" destOrd="0" parTransId="{AA9AD696-AADF-407E-869B-A6CB1C56A57A}" sibTransId="{99E25C07-D244-40DB-AE44-DDAB0C069C23}"/>
    <dgm:cxn modelId="{222E9C09-2667-40D9-8082-7C16CB052131}" type="presOf" srcId="{3E8FF92D-E821-45D0-BCC9-90C2C12FDA3B}" destId="{14F47C83-6F33-4197-BF72-EBAC213D0FDD}" srcOrd="0" destOrd="0" presId="urn:microsoft.com/office/officeart/2005/8/layout/hierarchy1"/>
    <dgm:cxn modelId="{B1EFFE0B-4379-4CFA-9A87-AAC30702B19B}" type="presOf" srcId="{24A41064-E1DD-4A56-AFB6-2B817B848D2D}" destId="{745F4339-C2A9-4D2C-92B1-795DB4D1CEB1}" srcOrd="0" destOrd="0" presId="urn:microsoft.com/office/officeart/2005/8/layout/hierarchy1"/>
    <dgm:cxn modelId="{6691850C-4E74-482B-8284-DECFF87F3033}" type="presOf" srcId="{D4FCEC78-FA23-4CC9-8E8E-8E3E52BCC098}" destId="{FD39B051-786B-404C-80D7-EC39CB374C4B}" srcOrd="0" destOrd="0" presId="urn:microsoft.com/office/officeart/2005/8/layout/hierarchy1"/>
    <dgm:cxn modelId="{9E63A40C-C3A7-435C-A384-04B197D8DEBA}" type="presOf" srcId="{855EACF7-B849-4015-9DE5-3ED1A5CD70DA}" destId="{3B23548A-34BB-48D8-966B-EE0E48F94907}" srcOrd="0" destOrd="0" presId="urn:microsoft.com/office/officeart/2005/8/layout/hierarchy1"/>
    <dgm:cxn modelId="{9307DC0C-8989-4F0C-B5B4-A4B0B95961F4}" type="presOf" srcId="{497F383A-A001-47F1-8025-BC55965EB10D}" destId="{0244906F-203A-468C-9318-1F930A23E5F4}" srcOrd="0" destOrd="0" presId="urn:microsoft.com/office/officeart/2005/8/layout/hierarchy1"/>
    <dgm:cxn modelId="{BE92F510-4B59-4A0E-9A15-9E8BDF380D00}" srcId="{B3734014-08D0-4C7C-95C6-AD948810BF7C}" destId="{2680A90F-E637-476C-A6C0-9A003D89B2CD}" srcOrd="2" destOrd="0" parTransId="{7412BEA7-D634-4E49-B7A5-1AA8C1007B02}" sibTransId="{6ED1C091-AD27-43EC-ADA0-48A87AEA7403}"/>
    <dgm:cxn modelId="{663EC912-FD9F-403F-92C1-C9FCE3DC5DB6}" srcId="{B3734014-08D0-4C7C-95C6-AD948810BF7C}" destId="{D8FAFA90-ED5A-47B5-ABE7-5BA909D462CD}" srcOrd="7" destOrd="0" parTransId="{9620B6FF-1D3D-40F9-8EE3-ED5823AECF52}" sibTransId="{440EF672-7258-4478-AFFA-F2D925A8B0A4}"/>
    <dgm:cxn modelId="{047F671E-EC71-4E55-97BA-75E4885A9192}" srcId="{24A41064-E1DD-4A56-AFB6-2B817B848D2D}" destId="{3A5BACA5-EBD2-4A09-96A7-12D5001F2BD0}" srcOrd="1" destOrd="0" parTransId="{ADED1007-C565-4D1C-97D4-EA38EE8BE525}" sibTransId="{2688DF65-1F77-40D1-8016-E48DD7B8794C}"/>
    <dgm:cxn modelId="{C1642E1F-81C3-4E61-8133-7CA5F35F9392}" srcId="{C7078B3D-E795-4854-82DB-7334B1EA8A33}" destId="{64AA29BF-7159-474E-BA7D-4283088D5BA9}" srcOrd="8" destOrd="0" parTransId="{AC506A5D-1FD5-4B11-A8A8-07E5ECB7D276}" sibTransId="{16233896-04A4-4693-AC76-75513BBACEBD}"/>
    <dgm:cxn modelId="{7A94871F-B173-4801-ADD5-C1EB3AF3EC34}" type="presOf" srcId="{821689B8-BD5A-4030-AC41-AA280256417D}" destId="{E917EAAD-6A06-4233-A556-0495674DE2F5}" srcOrd="0" destOrd="0" presId="urn:microsoft.com/office/officeart/2005/8/layout/hierarchy1"/>
    <dgm:cxn modelId="{90A21426-93B4-486E-8302-5EEAA82B1933}" type="presOf" srcId="{46C0A2E0-0098-4271-ADBA-798D8452C8EA}" destId="{B865F750-00E5-4EC1-8EE6-563061C75775}" srcOrd="0" destOrd="0" presId="urn:microsoft.com/office/officeart/2005/8/layout/hierarchy1"/>
    <dgm:cxn modelId="{E2223429-EA15-4632-BCC0-7F91E387D970}" type="presOf" srcId="{B8404CE9-0F80-4096-8725-75A1DCC353B0}" destId="{CEC08534-4281-4E72-9EC2-C89B6F2DC466}" srcOrd="0" destOrd="0" presId="urn:microsoft.com/office/officeart/2005/8/layout/hierarchy1"/>
    <dgm:cxn modelId="{B8A3D12F-8CB7-4714-A11E-AD9A6114D647}" type="presOf" srcId="{0BF3A2BC-F8FB-49BD-960F-8D3B120C873D}" destId="{ABC79EEC-D2CA-4B1A-B581-035FEEECAC5C}" srcOrd="0" destOrd="0" presId="urn:microsoft.com/office/officeart/2005/8/layout/hierarchy1"/>
    <dgm:cxn modelId="{F7CB3631-8C3C-4F6A-A911-88857B1B1F2F}" type="presOf" srcId="{CBFFC351-A41F-4ABB-98B9-063940B10E60}" destId="{CC4C51F5-6F5E-479C-850B-E6B966604427}" srcOrd="0" destOrd="0" presId="urn:microsoft.com/office/officeart/2005/8/layout/hierarchy1"/>
    <dgm:cxn modelId="{10FCAB31-77D0-45CC-943B-32E745E98F3A}" type="presOf" srcId="{C4D58B34-AF01-4454-9DA3-64350A869468}" destId="{14A47F9F-7656-4D27-9E7B-15F93199D46A}" srcOrd="0" destOrd="0" presId="urn:microsoft.com/office/officeart/2005/8/layout/hierarchy1"/>
    <dgm:cxn modelId="{3995AA32-3968-4852-9F60-A1013C8AAB27}" type="presOf" srcId="{2329DEFE-95F3-4B98-AC08-7DA93E9E8EFF}" destId="{0635303E-C9F7-48D8-8420-1798D2F41D79}" srcOrd="0" destOrd="0" presId="urn:microsoft.com/office/officeart/2005/8/layout/hierarchy1"/>
    <dgm:cxn modelId="{E56F8035-C5FF-4443-BC76-398B69B3E00E}" type="presOf" srcId="{F954F928-79CC-493F-B6F0-BACCEE969D37}" destId="{04C1F32A-FC77-4227-AA06-C081C9A3F398}" srcOrd="0" destOrd="0" presId="urn:microsoft.com/office/officeart/2005/8/layout/hierarchy1"/>
    <dgm:cxn modelId="{F61F0037-A37F-4A50-AFCD-4282D922F22E}" type="presOf" srcId="{C834B4A5-3F73-42AF-AD46-ADFFD95610CD}" destId="{60F1003E-C223-4F2F-AB6B-2E62FA7862F6}" srcOrd="0" destOrd="0" presId="urn:microsoft.com/office/officeart/2005/8/layout/hierarchy1"/>
    <dgm:cxn modelId="{74EB0639-A7A5-44C3-9F63-2681651D371B}" type="presOf" srcId="{A1A60893-4C9F-4C16-90E4-B88454B44172}" destId="{B36D4415-6C8F-4D7A-BEB7-B29A03C710D5}" srcOrd="0" destOrd="0" presId="urn:microsoft.com/office/officeart/2005/8/layout/hierarchy1"/>
    <dgm:cxn modelId="{0830CD3A-9C26-46B9-9C67-EE3A536A06A1}" type="presOf" srcId="{C7078B3D-E795-4854-82DB-7334B1EA8A33}" destId="{6F3CE5AD-38E8-4A3A-9394-83514932D5C6}" srcOrd="0" destOrd="0" presId="urn:microsoft.com/office/officeart/2005/8/layout/hierarchy1"/>
    <dgm:cxn modelId="{69B1013C-2C57-4A28-B51E-758990FB437D}" srcId="{B3734014-08D0-4C7C-95C6-AD948810BF7C}" destId="{4D7828F9-F07D-41B0-A260-80FC83612D1D}" srcOrd="5" destOrd="0" parTransId="{FE152B0E-D56F-406B-A1B5-DD10E75C6046}" sibTransId="{6248367F-F035-4D32-84C6-6767B9E96137}"/>
    <dgm:cxn modelId="{D318863F-4EA5-4007-986F-93978D52C1B1}" type="presOf" srcId="{C2FB8925-D143-43CC-BC64-4023BEDE33AB}" destId="{AB62CF88-D257-4DE3-85DA-237B5D8E22CD}" srcOrd="0" destOrd="0" presId="urn:microsoft.com/office/officeart/2005/8/layout/hierarchy1"/>
    <dgm:cxn modelId="{8BD98D40-FC0E-4DEB-9522-C17F3762E466}" srcId="{24A41064-E1DD-4A56-AFB6-2B817B848D2D}" destId="{ADD3044E-432C-4466-A54D-7534251152C5}" srcOrd="12" destOrd="0" parTransId="{06DC7C56-D90A-41B1-B74C-144E02ED65E0}" sibTransId="{657AD2DB-4219-4991-A17A-71499BA08F9B}"/>
    <dgm:cxn modelId="{DCCCC15C-C669-422F-925D-40D75D09D5F9}" srcId="{24A41064-E1DD-4A56-AFB6-2B817B848D2D}" destId="{0A1CD17D-016F-4E39-BF1B-41ED397484D1}" srcOrd="8" destOrd="0" parTransId="{46C0A2E0-0098-4271-ADBA-798D8452C8EA}" sibTransId="{A2ADFCBB-4144-417A-8A1E-553BD050982A}"/>
    <dgm:cxn modelId="{9BB8CB5F-28C6-4C83-AD94-2E677C8ABD8B}" srcId="{B3734014-08D0-4C7C-95C6-AD948810BF7C}" destId="{2A8C8771-3E9F-4904-987B-122F6AC04910}" srcOrd="12" destOrd="0" parTransId="{CBDF7C3D-3639-4CC0-9190-9FB90D0CC3F5}" sibTransId="{E2500433-ED8B-4BDE-A0D1-1F3296C5CA10}"/>
    <dgm:cxn modelId="{4EFE5263-8D86-4B8C-BD55-691CB2BCA14B}" type="presOf" srcId="{86EBA567-86D1-4A2B-9ECA-5CC21BAAB47F}" destId="{CAD1BFFD-D4AB-4B01-8B1D-4A1CA78BBA62}" srcOrd="0" destOrd="0" presId="urn:microsoft.com/office/officeart/2005/8/layout/hierarchy1"/>
    <dgm:cxn modelId="{FDDBAE43-EE16-437B-9F05-9B18827ECC72}" type="presOf" srcId="{B3734014-08D0-4C7C-95C6-AD948810BF7C}" destId="{56A3D34E-4E4C-4C9B-8028-81536EA6A588}" srcOrd="0" destOrd="0" presId="urn:microsoft.com/office/officeart/2005/8/layout/hierarchy1"/>
    <dgm:cxn modelId="{CA69B264-056B-49BD-84D2-3C1C3212E802}" srcId="{24A41064-E1DD-4A56-AFB6-2B817B848D2D}" destId="{192518B2-0514-4677-AD73-ABB849B887E6}" srcOrd="4" destOrd="0" parTransId="{C6E2EDD7-BEF5-4BF3-B306-2D796BF19819}" sibTransId="{152816B0-0BD7-44DD-BDC3-450B04A68630}"/>
    <dgm:cxn modelId="{0967E964-3EB9-43DF-AB36-DA545A020D27}" srcId="{B3734014-08D0-4C7C-95C6-AD948810BF7C}" destId="{EA8C4BF8-83E1-4748-81C6-DFDD1F499E8F}" srcOrd="4" destOrd="0" parTransId="{C237B821-DD9F-44B0-9D24-1AA73E906E0F}" sibTransId="{65CE781D-8E5A-405B-8BD7-1F11E550D312}"/>
    <dgm:cxn modelId="{D3CF7767-4C17-4C92-95B5-ACE8A747BA9A}" srcId="{C7078B3D-E795-4854-82DB-7334B1EA8A33}" destId="{EA1003C3-05F3-416F-902C-91B4D65A310B}" srcOrd="11" destOrd="0" parTransId="{BEFB8883-0B55-495A-9718-7585998BC6C7}" sibTransId="{690A562E-3309-418A-ADAC-F946444E5D34}"/>
    <dgm:cxn modelId="{378D5967-97DF-4A5D-A41C-B134F81C6ADD}" srcId="{C7078B3D-E795-4854-82DB-7334B1EA8A33}" destId="{7AABFA0D-42C6-4A11-9F02-FF2AE7859928}" srcOrd="2" destOrd="0" parTransId="{12F4C19C-F2C8-4D98-A1BB-7564B592594B}" sibTransId="{CCFAA6D5-1614-4CD0-8F3C-5E98700B03AB}"/>
    <dgm:cxn modelId="{8B818747-9F2B-48F6-8D92-A6A12293013F}" type="presOf" srcId="{291FEEB9-EA6F-426F-BAC3-8F4491A8EABC}" destId="{E17F8C59-FBDF-4B7B-8E86-3999290AA0B6}" srcOrd="0" destOrd="0" presId="urn:microsoft.com/office/officeart/2005/8/layout/hierarchy1"/>
    <dgm:cxn modelId="{16688448-9F51-4DDF-9A5B-AF76BC638A54}" srcId="{24A41064-E1DD-4A56-AFB6-2B817B848D2D}" destId="{CBFFC351-A41F-4ABB-98B9-063940B10E60}" srcOrd="0" destOrd="0" parTransId="{73575D1B-D60A-43B4-A9A4-E89D84448233}" sibTransId="{7F87728E-51BF-4AAC-84CA-293BC43E130B}"/>
    <dgm:cxn modelId="{3E27C74A-4FD6-4FFA-BD32-D6BF31C829AB}" srcId="{B3734014-08D0-4C7C-95C6-AD948810BF7C}" destId="{451FD9A8-7E00-4030-A2BE-2237253C01AB}" srcOrd="1" destOrd="0" parTransId="{497F383A-A001-47F1-8025-BC55965EB10D}" sibTransId="{6F735FB2-A50A-4E46-9D12-0F5DD5EA306A}"/>
    <dgm:cxn modelId="{3EB59F6C-2CCB-4C39-8819-F9BCC9B84B2E}" type="presOf" srcId="{EA1003C3-05F3-416F-902C-91B4D65A310B}" destId="{71C79E51-889E-4816-963E-02D72A9988EC}" srcOrd="0" destOrd="0" presId="urn:microsoft.com/office/officeart/2005/8/layout/hierarchy1"/>
    <dgm:cxn modelId="{79AB546D-684C-4CB9-9BA4-8BC1302C217E}" type="presOf" srcId="{038DC254-72FE-4024-B0B4-42E85E28CD57}" destId="{37903F2F-DADB-4881-A6D3-9249047B5C20}" srcOrd="0" destOrd="0" presId="urn:microsoft.com/office/officeart/2005/8/layout/hierarchy1"/>
    <dgm:cxn modelId="{B373E74D-DB86-4C30-A2D5-255AEBE74032}" type="presOf" srcId="{870A4244-0294-4050-9A97-1AFE903F6804}" destId="{95D7B1D2-E278-4C82-9D62-E3167904A47F}" srcOrd="0" destOrd="0" presId="urn:microsoft.com/office/officeart/2005/8/layout/hierarchy1"/>
    <dgm:cxn modelId="{913A806E-1A68-4F58-A496-CFC41C49AF9D}" srcId="{C7078B3D-E795-4854-82DB-7334B1EA8A33}" destId="{9BFD05C8-81A1-447B-9D1E-B983BD0A69AC}" srcOrd="6" destOrd="0" parTransId="{719F4548-A16A-4120-807C-81252C177FF0}" sibTransId="{AAD563A5-1C09-4193-B4A8-93C23E497B2E}"/>
    <dgm:cxn modelId="{0C58344F-9531-413D-8105-C1981670AA72}" type="presOf" srcId="{ADED1007-C565-4D1C-97D4-EA38EE8BE525}" destId="{D7F2FF9D-B7FD-4DD9-AFF5-72E6100B424C}" srcOrd="0" destOrd="0" presId="urn:microsoft.com/office/officeart/2005/8/layout/hierarchy1"/>
    <dgm:cxn modelId="{10817550-291F-48C5-B217-1AC7281EAB4E}" type="presOf" srcId="{5A339EEF-593D-49FF-B690-46B396796AFC}" destId="{A71258C4-18C1-4A25-8C77-ABB039B8AF8B}" srcOrd="0" destOrd="0" presId="urn:microsoft.com/office/officeart/2005/8/layout/hierarchy1"/>
    <dgm:cxn modelId="{284AEF70-00A8-45E0-96A1-753B9D3A70A3}" type="presOf" srcId="{1D17E1B2-B0E9-4135-8BDB-03369729D5EF}" destId="{F29A9E78-6A6D-4491-BD85-1A0363C08EDF}" srcOrd="0" destOrd="0" presId="urn:microsoft.com/office/officeart/2005/8/layout/hierarchy1"/>
    <dgm:cxn modelId="{0AB03552-7EE8-4E7C-BA7F-E1046DECB4BA}" srcId="{24A41064-E1DD-4A56-AFB6-2B817B848D2D}" destId="{BF604BCF-8701-43B0-B644-EAC470DF9521}" srcOrd="13" destOrd="0" parTransId="{2329DEFE-95F3-4B98-AC08-7DA93E9E8EFF}" sibTransId="{5D9531B5-A37B-45F5-9FB3-D45C6B380AE6}"/>
    <dgm:cxn modelId="{10934852-CB6D-45D5-915D-86C22113D014}" type="presOf" srcId="{4D7828F9-F07D-41B0-A260-80FC83612D1D}" destId="{F47D9F95-B0FD-4EA0-92EF-352532A42812}" srcOrd="0" destOrd="0" presId="urn:microsoft.com/office/officeart/2005/8/layout/hierarchy1"/>
    <dgm:cxn modelId="{5BC2ED73-EE9C-4C0B-8C5C-3FCF6D4AA811}" type="presOf" srcId="{451FD9A8-7E00-4030-A2BE-2237253C01AB}" destId="{A9551E60-3494-49ED-86B7-58AFC9D2B5FD}" srcOrd="0" destOrd="0" presId="urn:microsoft.com/office/officeart/2005/8/layout/hierarchy1"/>
    <dgm:cxn modelId="{19A62D54-488C-4F4E-8987-BB9BAEBB3F6A}" type="presOf" srcId="{2A8C8771-3E9F-4904-987B-122F6AC04910}" destId="{E614DACB-F628-4941-8903-022350113A6B}" srcOrd="0" destOrd="0" presId="urn:microsoft.com/office/officeart/2005/8/layout/hierarchy1"/>
    <dgm:cxn modelId="{C1459257-2BB0-4235-A7A2-7A4B81FCB60A}" type="presOf" srcId="{EA8C4BF8-83E1-4748-81C6-DFDD1F499E8F}" destId="{EA4CE1C7-5030-4ECF-AB80-E03286BFE408}" srcOrd="0" destOrd="0" presId="urn:microsoft.com/office/officeart/2005/8/layout/hierarchy1"/>
    <dgm:cxn modelId="{54649158-F99E-401E-92B1-187C49308ADE}" srcId="{24A41064-E1DD-4A56-AFB6-2B817B848D2D}" destId="{149BBD35-8645-44C7-86F2-3FBDBE9302C4}" srcOrd="9" destOrd="0" parTransId="{2D40BAD1-C426-484F-8BFD-89B6CCA6A4D6}" sibTransId="{62673D7A-2AD5-494F-B02C-1F975624332F}"/>
    <dgm:cxn modelId="{9BCA927A-DDC2-4FFA-A520-905B8B0FF846}" type="presOf" srcId="{43F6ED69-C3FC-4E42-9437-0B72BD131BFE}" destId="{51419164-E6C7-48FB-BB30-94A6BCB0CA0B}" srcOrd="0" destOrd="0" presId="urn:microsoft.com/office/officeart/2005/8/layout/hierarchy1"/>
    <dgm:cxn modelId="{0A866F7B-31D9-4EC0-805C-C6FE184AEBAC}" type="presOf" srcId="{C6E2EDD7-BEF5-4BF3-B306-2D796BF19819}" destId="{7C5F2E75-CDB3-4F37-8C27-5A24FE279416}" srcOrd="0" destOrd="0" presId="urn:microsoft.com/office/officeart/2005/8/layout/hierarchy1"/>
    <dgm:cxn modelId="{DBA70B7C-B455-433B-9067-EEED0A2E73EB}" type="presOf" srcId="{CBDF7C3D-3639-4CC0-9190-9FB90D0CC3F5}" destId="{77526E1C-A373-4098-A86D-F99FD4B6EBEC}" srcOrd="0" destOrd="0" presId="urn:microsoft.com/office/officeart/2005/8/layout/hierarchy1"/>
    <dgm:cxn modelId="{DF714B7D-98B4-4E0B-9F63-53636DFF5F6B}" type="presOf" srcId="{50CE18E8-E5CC-46D6-9226-2D6F783957E0}" destId="{A86EB458-4255-4083-9214-1C9F4C10823A}" srcOrd="0" destOrd="0" presId="urn:microsoft.com/office/officeart/2005/8/layout/hierarchy1"/>
    <dgm:cxn modelId="{9139BB7E-C40D-4E97-9E56-0A1B63C500CB}" type="presOf" srcId="{9BFD05C8-81A1-447B-9D1E-B983BD0A69AC}" destId="{F8895673-0A76-4236-A1A3-C92E842F6130}" srcOrd="0" destOrd="0" presId="urn:microsoft.com/office/officeart/2005/8/layout/hierarchy1"/>
    <dgm:cxn modelId="{5925067F-33A3-4D7F-8A86-6AE402B1B650}" type="presOf" srcId="{ADD3044E-432C-4466-A54D-7534251152C5}" destId="{FB6894CD-4212-4878-B212-DE4F598DD70C}" srcOrd="0" destOrd="0" presId="urn:microsoft.com/office/officeart/2005/8/layout/hierarchy1"/>
    <dgm:cxn modelId="{3F82BD80-4BF0-4D6D-BBFF-0BF95FFC3BF3}" type="presOf" srcId="{019F4DFF-34BA-48FC-AA71-D7D85B89821F}" destId="{74D72FEF-1774-444E-83D5-96DC49CCEB23}" srcOrd="0" destOrd="0" presId="urn:microsoft.com/office/officeart/2005/8/layout/hierarchy1"/>
    <dgm:cxn modelId="{6181A684-DCBD-49BD-8F7F-38C8A923A60D}" srcId="{B3734014-08D0-4C7C-95C6-AD948810BF7C}" destId="{019F4DFF-34BA-48FC-AA71-D7D85B89821F}" srcOrd="9" destOrd="0" parTransId="{6CEC3FCF-FA0E-4544-BC33-25DC090ED638}" sibTransId="{281E392B-A95B-4AE7-93B0-C0C3C902F1B0}"/>
    <dgm:cxn modelId="{2EE1E989-465D-43E1-BCF7-620522EB5E0F}" type="presOf" srcId="{9620B6FF-1D3D-40F9-8EE3-ED5823AECF52}" destId="{67ED2422-ABF2-4620-965E-E9907D83B485}" srcOrd="0" destOrd="0" presId="urn:microsoft.com/office/officeart/2005/8/layout/hierarchy1"/>
    <dgm:cxn modelId="{FAE1448A-CA95-4C18-ABAF-C9F6ACDC97C8}" srcId="{B3734014-08D0-4C7C-95C6-AD948810BF7C}" destId="{86EBA567-86D1-4A2B-9ECA-5CC21BAAB47F}" srcOrd="11" destOrd="0" parTransId="{9A6E908F-A506-4D19-A74F-CF2BC627D1F3}" sibTransId="{58BC938F-1995-4C50-B55A-32326373DA14}"/>
    <dgm:cxn modelId="{F4B3948A-2E0A-4281-AA1C-CEC45260C6C1}" type="presOf" srcId="{D8FAFA90-ED5A-47B5-ABE7-5BA909D462CD}" destId="{9BA6C924-9B1B-4B4B-BB7A-47431F5FD5FD}" srcOrd="0" destOrd="0" presId="urn:microsoft.com/office/officeart/2005/8/layout/hierarchy1"/>
    <dgm:cxn modelId="{AF1D988C-198B-4B6B-979D-9BF6DA643BAE}" type="presOf" srcId="{E3C86978-01E5-4E13-BCE9-AEF4BC51ACC6}" destId="{FC1DE68B-233F-4E0B-A04E-4B68B3B686E7}" srcOrd="0" destOrd="0" presId="urn:microsoft.com/office/officeart/2005/8/layout/hierarchy1"/>
    <dgm:cxn modelId="{3E223A8E-D063-4A33-A480-9F95F2D43FFB}" srcId="{24A41064-E1DD-4A56-AFB6-2B817B848D2D}" destId="{C834B4A5-3F73-42AF-AD46-ADFFD95610CD}" srcOrd="3" destOrd="0" parTransId="{D4FCEC78-FA23-4CC9-8E8E-8E3E52BCC098}" sibTransId="{4FD27645-F7A9-4F7A-A4E3-290B01828088}"/>
    <dgm:cxn modelId="{5B835E8E-1D68-4155-97AA-03805570E55B}" type="presOf" srcId="{3C79643B-9E46-43ED-8246-FA87A2DC3160}" destId="{0809FD58-4AC2-464E-96AE-3AE0CF9D32D2}" srcOrd="0" destOrd="0" presId="urn:microsoft.com/office/officeart/2005/8/layout/hierarchy1"/>
    <dgm:cxn modelId="{8AD9F98E-C449-4F1B-AF9B-53FDCFFEF85E}" srcId="{C7078B3D-E795-4854-82DB-7334B1EA8A33}" destId="{75ED4441-1806-45C5-9EFD-037489CEDB19}" srcOrd="4" destOrd="0" parTransId="{8E34CD6D-F4E6-4866-A917-61339A4468E0}" sibTransId="{B981496A-1755-4B70-9319-4D315F3F1AED}"/>
    <dgm:cxn modelId="{84A9598F-1E1F-4302-AAA1-6A0A6AD53B5E}" type="presOf" srcId="{7412BEA7-D634-4E49-B7A5-1AA8C1007B02}" destId="{234124AA-3306-4CD4-B7AD-DE0093927508}" srcOrd="0" destOrd="0" presId="urn:microsoft.com/office/officeart/2005/8/layout/hierarchy1"/>
    <dgm:cxn modelId="{80C7F193-8632-4188-9A8A-718D31721C78}" type="presOf" srcId="{2680A90F-E637-476C-A6C0-9A003D89B2CD}" destId="{318A274E-8BEE-42D1-8A89-1E8A478935D0}" srcOrd="0" destOrd="0" presId="urn:microsoft.com/office/officeart/2005/8/layout/hierarchy1"/>
    <dgm:cxn modelId="{0E425696-9938-483B-8416-DE8592DAE453}" srcId="{C7078B3D-E795-4854-82DB-7334B1EA8A33}" destId="{59E66B42-3947-483C-9C37-66AABF6EE52C}" srcOrd="7" destOrd="0" parTransId="{43F6ED69-C3FC-4E42-9437-0B72BD131BFE}" sibTransId="{F7AA8360-1647-426E-B9B1-DDE4FB911A50}"/>
    <dgm:cxn modelId="{D1C8AC97-3A28-439C-AEA5-A77A56B153B9}" type="presOf" srcId="{877E60BE-3F94-4F09-9372-59667F4C9053}" destId="{4CB44869-07E1-43DF-8309-3AECE82BA98B}" srcOrd="0" destOrd="0" presId="urn:microsoft.com/office/officeart/2005/8/layout/hierarchy1"/>
    <dgm:cxn modelId="{58DC3199-BA35-4015-9CC5-6A425530669D}" srcId="{24A41064-E1DD-4A56-AFB6-2B817B848D2D}" destId="{821689B8-BD5A-4030-AC41-AA280256417D}" srcOrd="2" destOrd="0" parTransId="{AB19C667-C445-44C0-BCEE-18940F94A737}" sibTransId="{AEB57080-62FC-46C8-8DEC-3F79F6576E38}"/>
    <dgm:cxn modelId="{6F4FD79B-C1C4-4643-94B8-0D13F3297930}" type="presOf" srcId="{D4E3B184-EA95-4668-84BC-A94FAE81BBDE}" destId="{0BD5B5B0-6163-4118-A4EE-71A89376E29F}" srcOrd="0" destOrd="0" presId="urn:microsoft.com/office/officeart/2005/8/layout/hierarchy1"/>
    <dgm:cxn modelId="{6A4E849C-BC8C-4E60-B044-53ED6AE368FA}" type="presOf" srcId="{75ED4441-1806-45C5-9EFD-037489CEDB19}" destId="{697AB20F-A735-42B2-A861-A7730E457FD9}" srcOrd="0" destOrd="0" presId="urn:microsoft.com/office/officeart/2005/8/layout/hierarchy1"/>
    <dgm:cxn modelId="{065BFAA5-39AE-467E-BF86-BBEDD666FD3B}" srcId="{C7078B3D-E795-4854-82DB-7334B1EA8A33}" destId="{5A339EEF-593D-49FF-B690-46B396796AFC}" srcOrd="1" destOrd="0" parTransId="{0BF3A2BC-F8FB-49BD-960F-8D3B120C873D}" sibTransId="{82D2BABE-76CB-459D-9EBA-47EA7C82FFC5}"/>
    <dgm:cxn modelId="{14150DA7-1FE1-41C3-A84F-1F057D61A84B}" type="presOf" srcId="{C237B821-DD9F-44B0-9D24-1AA73E906E0F}" destId="{717FD92D-1B7B-4FBE-BFF0-D8FFC4A15A98}" srcOrd="0" destOrd="0" presId="urn:microsoft.com/office/officeart/2005/8/layout/hierarchy1"/>
    <dgm:cxn modelId="{597C05A8-EA5B-43B3-ABDF-A0549338D896}" type="presOf" srcId="{8E34CD6D-F4E6-4866-A917-61339A4468E0}" destId="{D087B0FF-6A1B-471A-9198-C7AE6D7BD969}" srcOrd="0" destOrd="0" presId="urn:microsoft.com/office/officeart/2005/8/layout/hierarchy1"/>
    <dgm:cxn modelId="{25166DAC-18BB-465D-AF91-30149905248B}" type="presOf" srcId="{9A6E908F-A506-4D19-A74F-CF2BC627D1F3}" destId="{002082DD-97FF-468E-959F-6572ADEFFDE8}" srcOrd="0" destOrd="0" presId="urn:microsoft.com/office/officeart/2005/8/layout/hierarchy1"/>
    <dgm:cxn modelId="{33E37FAD-2F31-4E6D-BFA8-2D1C12D800CD}" srcId="{24A41064-E1DD-4A56-AFB6-2B817B848D2D}" destId="{6B78377A-62F7-496C-8304-925C9AD9F687}" srcOrd="7" destOrd="0" parTransId="{AF655F5E-7976-48DE-9741-044379D4E9F6}" sibTransId="{AA7A7144-A924-4FC7-A576-A23003C8CB9F}"/>
    <dgm:cxn modelId="{A84AEFAD-4249-439A-94CC-A79849E2463D}" type="presOf" srcId="{BF604BCF-8701-43B0-B644-EAC470DF9521}" destId="{343C798B-4E66-4454-8E77-20EABA8A82EE}" srcOrd="0" destOrd="0" presId="urn:microsoft.com/office/officeart/2005/8/layout/hierarchy1"/>
    <dgm:cxn modelId="{28A26CAE-5B2C-446B-8184-307254F0E07A}" srcId="{B3734014-08D0-4C7C-95C6-AD948810BF7C}" destId="{3899B1AF-BE19-4A93-B860-06A25C2A5553}" srcOrd="0" destOrd="0" parTransId="{288D7FF4-D9CF-4717-8C60-CB985B6F3E5C}" sibTransId="{149671B9-8A3E-4DD2-8E73-54B9CB7248A7}"/>
    <dgm:cxn modelId="{045314AF-B082-4E23-BC8D-906CA72A21D9}" type="presOf" srcId="{0EE42000-BBF9-45EE-B8A5-8F6EB8656FD6}" destId="{A6C2624D-F6AB-4B3A-B440-7EA27EF9399E}" srcOrd="0" destOrd="0" presId="urn:microsoft.com/office/officeart/2005/8/layout/hierarchy1"/>
    <dgm:cxn modelId="{E574D6B0-C826-40A6-9681-9DF51ADA6CB1}" srcId="{B3734014-08D0-4C7C-95C6-AD948810BF7C}" destId="{24A41064-E1DD-4A56-AFB6-2B817B848D2D}" srcOrd="13" destOrd="0" parTransId="{562FFC2B-80E6-4E1C-9482-6281CD1CD300}" sibTransId="{E6563DAC-FB90-4AFC-BB41-5FF877A53803}"/>
    <dgm:cxn modelId="{8E21C0B3-1580-4830-B9A9-322081F64AEF}" type="presOf" srcId="{F5919D51-8FBC-471A-89DB-24368AA5EC5F}" destId="{19B522A3-0F17-4A3C-BA30-EEF9708B408C}" srcOrd="0" destOrd="0" presId="urn:microsoft.com/office/officeart/2005/8/layout/hierarchy1"/>
    <dgm:cxn modelId="{CD7BA0B4-D14D-4C5C-973A-C9E00109989D}" type="presOf" srcId="{1F785881-706A-4895-AB7C-576036653861}" destId="{D27F737B-26BF-45BC-8E64-4A8E2919DA18}" srcOrd="0" destOrd="0" presId="urn:microsoft.com/office/officeart/2005/8/layout/hierarchy1"/>
    <dgm:cxn modelId="{720813B6-4C25-473F-8D51-C9388EB03598}" type="presOf" srcId="{25F6DF6C-E84C-4C3D-8E8A-877A0DAB8514}" destId="{721FB55B-3669-422E-AE46-BFC4390D873C}" srcOrd="0" destOrd="0" presId="urn:microsoft.com/office/officeart/2005/8/layout/hierarchy1"/>
    <dgm:cxn modelId="{96FEA4B7-800E-42A1-81E9-A05167360332}" type="presOf" srcId="{06DC7C56-D90A-41B1-B74C-144E02ED65E0}" destId="{CCDB02D5-49F4-4943-B5EE-AFD48A701577}" srcOrd="0" destOrd="0" presId="urn:microsoft.com/office/officeart/2005/8/layout/hierarchy1"/>
    <dgm:cxn modelId="{4C59B1B9-1B1C-40D4-A891-C5BF33F37353}" type="presOf" srcId="{3899B1AF-BE19-4A93-B860-06A25C2A5553}" destId="{79A4083F-1332-48E2-A8FB-F3EE8A5422C8}" srcOrd="0" destOrd="0" presId="urn:microsoft.com/office/officeart/2005/8/layout/hierarchy1"/>
    <dgm:cxn modelId="{6641A6BC-4C4E-499D-9C94-E8BA28F14775}" type="presOf" srcId="{D734CB7A-852E-44EA-B830-D937EBFCEAF1}" destId="{9F0022C7-4DB7-4629-BDF3-EA2C9DD88DEB}" srcOrd="0" destOrd="0" presId="urn:microsoft.com/office/officeart/2005/8/layout/hierarchy1"/>
    <dgm:cxn modelId="{D7B91CBE-2742-4EE0-B1AA-654BE8A8CF96}" type="presOf" srcId="{2D40BAD1-C426-484F-8BFD-89B6CCA6A4D6}" destId="{1639F337-50E4-4D61-8E38-3CE43389786D}" srcOrd="0" destOrd="0" presId="urn:microsoft.com/office/officeart/2005/8/layout/hierarchy1"/>
    <dgm:cxn modelId="{68969EC0-EE5A-417D-B96A-2E8EC911ECF7}" type="presOf" srcId="{59090001-5FA0-4436-AD03-787C41DD24E0}" destId="{FEF17725-0E92-44DE-9D1E-1E005518CBE2}" srcOrd="0" destOrd="0" presId="urn:microsoft.com/office/officeart/2005/8/layout/hierarchy1"/>
    <dgm:cxn modelId="{AAF286C1-8C54-4AC6-9744-37EEA82726B9}" type="presOf" srcId="{6B78377A-62F7-496C-8304-925C9AD9F687}" destId="{CFA63B8F-F559-402F-9C1A-A84D3D1AC172}" srcOrd="0" destOrd="0" presId="urn:microsoft.com/office/officeart/2005/8/layout/hierarchy1"/>
    <dgm:cxn modelId="{D9189DC1-CDE3-4BCB-9E1A-F2DDA2351663}" srcId="{24A41064-E1DD-4A56-AFB6-2B817B848D2D}" destId="{67C582BD-4F27-44AB-BB15-03848BE50B48}" srcOrd="10" destOrd="0" parTransId="{855EACF7-B849-4015-9DE5-3ED1A5CD70DA}" sibTransId="{F1AFF887-C937-4567-9C42-4BF9DB5CA764}"/>
    <dgm:cxn modelId="{E05F57C4-BEAC-4774-9074-96CB20F06EBA}" type="presOf" srcId="{562FFC2B-80E6-4E1C-9482-6281CD1CD300}" destId="{91AFFF57-A761-4C8C-80C9-466842F55D91}" srcOrd="0" destOrd="0" presId="urn:microsoft.com/office/officeart/2005/8/layout/hierarchy1"/>
    <dgm:cxn modelId="{F94C8CC6-5569-41CB-B28E-CFDDDF5AD081}" srcId="{D734CB7A-852E-44EA-B830-D937EBFCEAF1}" destId="{C7078B3D-E795-4854-82DB-7334B1EA8A33}" srcOrd="0" destOrd="0" parTransId="{856E9CC0-F5A5-4A6C-946F-F7616C069A1A}" sibTransId="{DFE75430-C7AA-4EFC-BF5A-DFB5D006624A}"/>
    <dgm:cxn modelId="{F889B9C7-7D68-4467-AE80-CBFF0828E84D}" srcId="{B3734014-08D0-4C7C-95C6-AD948810BF7C}" destId="{D4E3B184-EA95-4668-84BC-A94FAE81BBDE}" srcOrd="6" destOrd="0" parTransId="{3E8FF92D-E821-45D0-BCC9-90C2C12FDA3B}" sibTransId="{12E2E45A-75E7-435D-801F-C1394FD74EB0}"/>
    <dgm:cxn modelId="{933D4BCB-9298-4C8C-8825-96E9C040F83A}" type="presOf" srcId="{6CEC3FCF-FA0E-4544-BC33-25DC090ED638}" destId="{FBFA8A20-DC79-43B3-9E28-121F755DD1F1}" srcOrd="0" destOrd="0" presId="urn:microsoft.com/office/officeart/2005/8/layout/hierarchy1"/>
    <dgm:cxn modelId="{CAFFACCB-9443-4D51-B56E-6C08594E44B9}" type="presOf" srcId="{1AF968E7-39AD-4039-991C-186EBCF240EB}" destId="{53539EA8-476B-4470-B7A1-9F32267977C8}" srcOrd="0" destOrd="0" presId="urn:microsoft.com/office/officeart/2005/8/layout/hierarchy1"/>
    <dgm:cxn modelId="{2843C5CD-F6C0-493D-AC75-AEE0518C9EA2}" srcId="{C7078B3D-E795-4854-82DB-7334B1EA8A33}" destId="{0EE42000-BBF9-45EE-B8A5-8F6EB8656FD6}" srcOrd="9" destOrd="0" parTransId="{870A4244-0294-4050-9A97-1AFE903F6804}" sibTransId="{70E8FF6A-1E3A-4E99-B5C7-D035D00366C3}"/>
    <dgm:cxn modelId="{1D8E2ECE-6294-473A-80FA-56D866E4B659}" srcId="{24A41064-E1DD-4A56-AFB6-2B817B848D2D}" destId="{C4D58B34-AF01-4454-9DA3-64350A869468}" srcOrd="6" destOrd="0" parTransId="{877E60BE-3F94-4F09-9372-59667F4C9053}" sibTransId="{DB87F2C0-D4B2-4206-AD33-D458186C962D}"/>
    <dgm:cxn modelId="{F248ABCE-64AE-4FBE-8DB6-E2F46AD87B46}" srcId="{C7078B3D-E795-4854-82DB-7334B1EA8A33}" destId="{8EF9DACD-14E4-4215-9FBE-D6E94A1E431E}" srcOrd="12" destOrd="0" parTransId="{1D17E1B2-B0E9-4135-8BDB-03369729D5EF}" sibTransId="{1DF4FB89-4ACE-4B91-B489-650ACFC159E8}"/>
    <dgm:cxn modelId="{B82BC4CE-CCE2-4DA2-8E26-517B0A68DC13}" type="presOf" srcId="{AC506A5D-1FD5-4B11-A8A8-07E5ECB7D276}" destId="{E8080343-1551-46E3-B674-67F920CEEBF1}" srcOrd="0" destOrd="0" presId="urn:microsoft.com/office/officeart/2005/8/layout/hierarchy1"/>
    <dgm:cxn modelId="{588667D1-CBF2-432C-9CAA-7A2F95C0948F}" type="presOf" srcId="{0A1CD17D-016F-4E39-BF1B-41ED397484D1}" destId="{F638FDE6-1729-417B-8CF8-8D4479AF0343}" srcOrd="0" destOrd="0" presId="urn:microsoft.com/office/officeart/2005/8/layout/hierarchy1"/>
    <dgm:cxn modelId="{8BDDA4D5-D43B-49F8-B94F-1999ABC9A2D7}" srcId="{24A41064-E1DD-4A56-AFB6-2B817B848D2D}" destId="{A1A60893-4C9F-4C16-90E4-B88454B44172}" srcOrd="5" destOrd="0" parTransId="{C2FB8925-D143-43CC-BC64-4023BEDE33AB}" sibTransId="{29893E16-7B70-490E-A0FA-9616DB186FA1}"/>
    <dgm:cxn modelId="{31DA27D7-9489-469F-BC96-1494D23C57B1}" type="presOf" srcId="{12F4C19C-F2C8-4D98-A1BB-7564B592594B}" destId="{754A60F6-824D-4813-984A-98A760726A0C}" srcOrd="0" destOrd="0" presId="urn:microsoft.com/office/officeart/2005/8/layout/hierarchy1"/>
    <dgm:cxn modelId="{510D53D8-F02E-4F6B-BDCE-AE8936B9D77A}" type="presOf" srcId="{3D87A3D8-3BD1-415A-A63D-AD5390199D17}" destId="{80CF0AA0-F4FF-484A-A070-DB3C53F8D0E8}" srcOrd="0" destOrd="0" presId="urn:microsoft.com/office/officeart/2005/8/layout/hierarchy1"/>
    <dgm:cxn modelId="{9F4D8AD8-CABA-4908-ACAD-E8A7CD2A761E}" type="presOf" srcId="{AF655F5E-7976-48DE-9741-044379D4E9F6}" destId="{77E9522C-5BE3-48FB-8645-3F88A456D1FA}" srcOrd="0" destOrd="0" presId="urn:microsoft.com/office/officeart/2005/8/layout/hierarchy1"/>
    <dgm:cxn modelId="{6E563FD9-D50D-41C6-AEF1-83AA9615307A}" type="presOf" srcId="{8EF9DACD-14E4-4215-9FBE-D6E94A1E431E}" destId="{96940CD8-597A-4D40-9842-E89A85CE3E0F}" srcOrd="0" destOrd="0" presId="urn:microsoft.com/office/officeart/2005/8/layout/hierarchy1"/>
    <dgm:cxn modelId="{5446EBD9-DA51-4B43-B12D-8A68D0F9A35E}" type="presOf" srcId="{149BBD35-8645-44C7-86F2-3FBDBE9302C4}" destId="{DDA2DB31-1EB0-40EF-913C-237D9171839D}" srcOrd="0" destOrd="0" presId="urn:microsoft.com/office/officeart/2005/8/layout/hierarchy1"/>
    <dgm:cxn modelId="{F9482BDC-6A1D-4E29-8C98-2755EBE4E845}" type="presOf" srcId="{BEFB8883-0B55-495A-9718-7585998BC6C7}" destId="{E653FBEF-C151-4E2C-9B19-891E5E795EB6}" srcOrd="0" destOrd="0" presId="urn:microsoft.com/office/officeart/2005/8/layout/hierarchy1"/>
    <dgm:cxn modelId="{C30B4EDC-B4DF-43BE-96F4-C7356DB83E6F}" srcId="{C7078B3D-E795-4854-82DB-7334B1EA8A33}" destId="{B3734014-08D0-4C7C-95C6-AD948810BF7C}" srcOrd="13" destOrd="0" parTransId="{F954F928-79CC-493F-B6F0-BACCEE969D37}" sibTransId="{FFB919AC-DEBB-4BA6-AC64-E2A69C4F71A7}"/>
    <dgm:cxn modelId="{DC8586DE-2953-4BFB-8DF4-E487376A953C}" type="presOf" srcId="{59E66B42-3947-483C-9C37-66AABF6EE52C}" destId="{BF16CBAC-3AE4-4F25-9F3A-2364A202CBD9}" srcOrd="0" destOrd="0" presId="urn:microsoft.com/office/officeart/2005/8/layout/hierarchy1"/>
    <dgm:cxn modelId="{755BE9E1-A66D-4492-8663-94A0E64D7767}" srcId="{B3734014-08D0-4C7C-95C6-AD948810BF7C}" destId="{E3C86978-01E5-4E13-BCE9-AEF4BC51ACC6}" srcOrd="10" destOrd="0" parTransId="{59090001-5FA0-4436-AD03-787C41DD24E0}" sibTransId="{43B03BF5-8F99-4497-AF14-22DCC0A040EB}"/>
    <dgm:cxn modelId="{FBE1CAE4-D0F7-4166-8FD9-E5EF7A83F3A2}" type="presOf" srcId="{719F4548-A16A-4120-807C-81252C177FF0}" destId="{45BFDD40-85C6-4B43-BF56-2CD87AE82FD6}" srcOrd="0" destOrd="0" presId="urn:microsoft.com/office/officeart/2005/8/layout/hierarchy1"/>
    <dgm:cxn modelId="{E67B1EE5-06AB-4C65-9146-6E2CF286FE4B}" type="presOf" srcId="{AB19C667-C445-44C0-BCEE-18940F94A737}" destId="{E1777295-E518-4422-91C5-2AB714217791}" srcOrd="0" destOrd="0" presId="urn:microsoft.com/office/officeart/2005/8/layout/hierarchy1"/>
    <dgm:cxn modelId="{6E200BEB-14E5-4ECF-A07A-EB84D1B70397}" type="presOf" srcId="{FE152B0E-D56F-406B-A1B5-DD10E75C6046}" destId="{932ED89C-ED53-4E58-B172-E8546960E6AF}" srcOrd="0" destOrd="0" presId="urn:microsoft.com/office/officeart/2005/8/layout/hierarchy1"/>
    <dgm:cxn modelId="{0BB15FEC-CD57-48BB-8EEE-05C23E03CAE7}" type="presOf" srcId="{C16AE163-6CCC-4BCA-B166-79118278035D}" destId="{A7FE065A-B8B0-4513-BE6E-D47267D0AFF9}" srcOrd="0" destOrd="0" presId="urn:microsoft.com/office/officeart/2005/8/layout/hierarchy1"/>
    <dgm:cxn modelId="{AA68A2ED-F21D-4684-8D49-4E92531A735C}" type="presOf" srcId="{67C582BD-4F27-44AB-BB15-03848BE50B48}" destId="{0E815857-A233-477D-92EE-6DABF92D8238}" srcOrd="0" destOrd="0" presId="urn:microsoft.com/office/officeart/2005/8/layout/hierarchy1"/>
    <dgm:cxn modelId="{651B07EE-2E21-463E-A336-DDD6D876467F}" srcId="{24A41064-E1DD-4A56-AFB6-2B817B848D2D}" destId="{291FEEB9-EA6F-426F-BAC3-8F4491A8EABC}" srcOrd="11" destOrd="0" parTransId="{D340ECF7-0ACA-4DFA-AB12-2DFB97C79585}" sibTransId="{EA685EB9-2E2F-40BC-B7B1-6D0AE4E6BD71}"/>
    <dgm:cxn modelId="{932A3AF2-3108-4686-A2A7-C01ED8DBB446}" type="presOf" srcId="{D340ECF7-0ACA-4DFA-AB12-2DFB97C79585}" destId="{5456CACA-F707-4906-8BD3-910B11983EA7}" srcOrd="0" destOrd="0" presId="urn:microsoft.com/office/officeart/2005/8/layout/hierarchy1"/>
    <dgm:cxn modelId="{3A5B02F3-4C90-415F-8E31-A422FBDA0A38}" type="presOf" srcId="{AA9AD696-AADF-407E-869B-A6CB1C56A57A}" destId="{D56589FF-EA00-4705-9EA8-C11E87CD91C3}" srcOrd="0" destOrd="0" presId="urn:microsoft.com/office/officeart/2005/8/layout/hierarchy1"/>
    <dgm:cxn modelId="{2A0AC6F3-0DFC-458C-B617-E6B36852AC61}" srcId="{C7078B3D-E795-4854-82DB-7334B1EA8A33}" destId="{F5919D51-8FBC-471A-89DB-24368AA5EC5F}" srcOrd="3" destOrd="0" parTransId="{E3748B24-BA21-4AC3-9A5B-D1D3C82E48DE}" sibTransId="{00F962E8-0A98-4183-BA07-6C013553877F}"/>
    <dgm:cxn modelId="{4B0C0EF6-CB7A-41FC-9620-213D63D2886E}" type="presOf" srcId="{3A5BACA5-EBD2-4A09-96A7-12D5001F2BD0}" destId="{2B5C90F8-3575-4CB6-A256-CC6E75455791}" srcOrd="0" destOrd="0" presId="urn:microsoft.com/office/officeart/2005/8/layout/hierarchy1"/>
    <dgm:cxn modelId="{16542DF7-AE5F-4275-B24B-602CACF57AA4}" type="presOf" srcId="{73575D1B-D60A-43B4-A9A4-E89D84448233}" destId="{62DB5E41-E38B-46B0-B791-A67E88F746B2}" srcOrd="0" destOrd="0" presId="urn:microsoft.com/office/officeart/2005/8/layout/hierarchy1"/>
    <dgm:cxn modelId="{D4A91BF8-BDBF-4B9D-98C8-F5DA23798382}" srcId="{C7078B3D-E795-4854-82DB-7334B1EA8A33}" destId="{1F785881-706A-4895-AB7C-576036653861}" srcOrd="0" destOrd="0" parTransId="{25F6DF6C-E84C-4C3D-8E8A-877A0DAB8514}" sibTransId="{E152EDE4-2553-432F-86FF-D2364744C8C3}"/>
    <dgm:cxn modelId="{9380A4FB-131D-4AB3-988E-779CEDAD657F}" type="presOf" srcId="{E3748B24-BA21-4AC3-9A5B-D1D3C82E48DE}" destId="{E9800253-0829-494C-95C1-6EDBDE3084EB}" srcOrd="0" destOrd="0" presId="urn:microsoft.com/office/officeart/2005/8/layout/hierarchy1"/>
    <dgm:cxn modelId="{D5A3F2FC-AEEE-49C8-ABA3-803D60AFEA92}" srcId="{B3734014-08D0-4C7C-95C6-AD948810BF7C}" destId="{038DC254-72FE-4024-B0B4-42E85E28CD57}" srcOrd="8" destOrd="0" parTransId="{3C79643B-9E46-43ED-8246-FA87A2DC3160}" sibTransId="{A0A963F1-F9CC-4FF2-BE33-9C3DF7FF0B0D}"/>
    <dgm:cxn modelId="{045D9129-A7C5-49BF-8220-D98E1AF93408}" type="presParOf" srcId="{9F0022C7-4DB7-4629-BDF3-EA2C9DD88DEB}" destId="{59D9EE67-CBD3-4CF6-9D8F-C26B9FE6B12E}" srcOrd="0" destOrd="0" presId="urn:microsoft.com/office/officeart/2005/8/layout/hierarchy1"/>
    <dgm:cxn modelId="{909D9471-1233-4E81-84C8-B1266929F3EA}" type="presParOf" srcId="{59D9EE67-CBD3-4CF6-9D8F-C26B9FE6B12E}" destId="{894BEC84-A59B-4DD8-8900-1427787A9761}" srcOrd="0" destOrd="0" presId="urn:microsoft.com/office/officeart/2005/8/layout/hierarchy1"/>
    <dgm:cxn modelId="{66725757-827F-4774-9577-9F68948D82D3}" type="presParOf" srcId="{894BEC84-A59B-4DD8-8900-1427787A9761}" destId="{E8EEAAAD-2197-4151-9993-EC37C50E6272}" srcOrd="0" destOrd="0" presId="urn:microsoft.com/office/officeart/2005/8/layout/hierarchy1"/>
    <dgm:cxn modelId="{A4DB0D01-B7C2-4E95-B1E0-249D16AFAE76}" type="presParOf" srcId="{894BEC84-A59B-4DD8-8900-1427787A9761}" destId="{6F3CE5AD-38E8-4A3A-9394-83514932D5C6}" srcOrd="1" destOrd="0" presId="urn:microsoft.com/office/officeart/2005/8/layout/hierarchy1"/>
    <dgm:cxn modelId="{8E692964-FD10-4ADE-9791-FB1A2D9ADBC9}" type="presParOf" srcId="{59D9EE67-CBD3-4CF6-9D8F-C26B9FE6B12E}" destId="{EB47C273-7354-47D5-B545-F941D2EE6866}" srcOrd="1" destOrd="0" presId="urn:microsoft.com/office/officeart/2005/8/layout/hierarchy1"/>
    <dgm:cxn modelId="{A16BD3C6-4750-4BCB-9028-081E223B0E97}" type="presParOf" srcId="{EB47C273-7354-47D5-B545-F941D2EE6866}" destId="{721FB55B-3669-422E-AE46-BFC4390D873C}" srcOrd="0" destOrd="0" presId="urn:microsoft.com/office/officeart/2005/8/layout/hierarchy1"/>
    <dgm:cxn modelId="{1B8799F9-B1F8-4C01-83D1-A689A7C007E1}" type="presParOf" srcId="{EB47C273-7354-47D5-B545-F941D2EE6866}" destId="{B1A2BFD2-4BB9-42E7-A5F8-89A21C79115E}" srcOrd="1" destOrd="0" presId="urn:microsoft.com/office/officeart/2005/8/layout/hierarchy1"/>
    <dgm:cxn modelId="{10F141D6-6EB6-4772-B85E-2B5F77FCB991}" type="presParOf" srcId="{B1A2BFD2-4BB9-42E7-A5F8-89A21C79115E}" destId="{3207FE95-96B6-40FA-BF2E-C5AE4AA5C56D}" srcOrd="0" destOrd="0" presId="urn:microsoft.com/office/officeart/2005/8/layout/hierarchy1"/>
    <dgm:cxn modelId="{1F6B84E2-35C6-4582-AAB4-C46F571C58DB}" type="presParOf" srcId="{3207FE95-96B6-40FA-BF2E-C5AE4AA5C56D}" destId="{516CC123-8994-400D-80D0-CA4AED9E6728}" srcOrd="0" destOrd="0" presId="urn:microsoft.com/office/officeart/2005/8/layout/hierarchy1"/>
    <dgm:cxn modelId="{314D9BAF-EC66-4158-8351-B4A15FB9C946}" type="presParOf" srcId="{3207FE95-96B6-40FA-BF2E-C5AE4AA5C56D}" destId="{D27F737B-26BF-45BC-8E64-4A8E2919DA18}" srcOrd="1" destOrd="0" presId="urn:microsoft.com/office/officeart/2005/8/layout/hierarchy1"/>
    <dgm:cxn modelId="{FBA0709E-5BBA-4F04-B6A2-4DBFADE78970}" type="presParOf" srcId="{B1A2BFD2-4BB9-42E7-A5F8-89A21C79115E}" destId="{F96C0E7A-0BCB-43CF-A405-BFD655FEE78D}" srcOrd="1" destOrd="0" presId="urn:microsoft.com/office/officeart/2005/8/layout/hierarchy1"/>
    <dgm:cxn modelId="{08EC48A0-4B19-4161-B958-3B945A34BC3C}" type="presParOf" srcId="{EB47C273-7354-47D5-B545-F941D2EE6866}" destId="{ABC79EEC-D2CA-4B1A-B581-035FEEECAC5C}" srcOrd="2" destOrd="0" presId="urn:microsoft.com/office/officeart/2005/8/layout/hierarchy1"/>
    <dgm:cxn modelId="{3A39CC66-02F2-4697-9B16-D72B425BCBF0}" type="presParOf" srcId="{EB47C273-7354-47D5-B545-F941D2EE6866}" destId="{C595BFD2-5217-4044-B720-594D1480E764}" srcOrd="3" destOrd="0" presId="urn:microsoft.com/office/officeart/2005/8/layout/hierarchy1"/>
    <dgm:cxn modelId="{9E02D3DF-B9F1-44F9-851B-28DAE50DB517}" type="presParOf" srcId="{C595BFD2-5217-4044-B720-594D1480E764}" destId="{54D4EC05-05A1-4E5F-9AD5-27576EA70B74}" srcOrd="0" destOrd="0" presId="urn:microsoft.com/office/officeart/2005/8/layout/hierarchy1"/>
    <dgm:cxn modelId="{F38FECD3-35EA-4FC0-A9C3-EBCFEC9A64CD}" type="presParOf" srcId="{54D4EC05-05A1-4E5F-9AD5-27576EA70B74}" destId="{461610B2-9561-4256-8FE3-EFD21F21C8B0}" srcOrd="0" destOrd="0" presId="urn:microsoft.com/office/officeart/2005/8/layout/hierarchy1"/>
    <dgm:cxn modelId="{A0BE0D34-7BF1-45D0-ABAE-52971BE6FCC2}" type="presParOf" srcId="{54D4EC05-05A1-4E5F-9AD5-27576EA70B74}" destId="{A71258C4-18C1-4A25-8C77-ABB039B8AF8B}" srcOrd="1" destOrd="0" presId="urn:microsoft.com/office/officeart/2005/8/layout/hierarchy1"/>
    <dgm:cxn modelId="{8B491F28-6E26-4B6B-8902-69EF87FD9A93}" type="presParOf" srcId="{C595BFD2-5217-4044-B720-594D1480E764}" destId="{7410025D-EE94-400B-A862-B0AF3F8FAABD}" srcOrd="1" destOrd="0" presId="urn:microsoft.com/office/officeart/2005/8/layout/hierarchy1"/>
    <dgm:cxn modelId="{346A0AB8-B2C0-4018-8507-59AF62F03625}" type="presParOf" srcId="{EB47C273-7354-47D5-B545-F941D2EE6866}" destId="{754A60F6-824D-4813-984A-98A760726A0C}" srcOrd="4" destOrd="0" presId="urn:microsoft.com/office/officeart/2005/8/layout/hierarchy1"/>
    <dgm:cxn modelId="{4920FD9C-E8E5-446C-8D03-50C9D1259AF1}" type="presParOf" srcId="{EB47C273-7354-47D5-B545-F941D2EE6866}" destId="{1D686805-A0ED-4D42-86D2-1D0AD4AF266D}" srcOrd="5" destOrd="0" presId="urn:microsoft.com/office/officeart/2005/8/layout/hierarchy1"/>
    <dgm:cxn modelId="{9CF33634-B632-40CD-AF89-338ADCD99C69}" type="presParOf" srcId="{1D686805-A0ED-4D42-86D2-1D0AD4AF266D}" destId="{B9F37C3C-B78F-4A04-BBC2-0CA9AFAB3912}" srcOrd="0" destOrd="0" presId="urn:microsoft.com/office/officeart/2005/8/layout/hierarchy1"/>
    <dgm:cxn modelId="{C4E96A34-3C00-4EA3-BFDF-CC6B11CFAA29}" type="presParOf" srcId="{B9F37C3C-B78F-4A04-BBC2-0CA9AFAB3912}" destId="{1A366B0E-6B03-40A0-AAFB-FE9071FA92F5}" srcOrd="0" destOrd="0" presId="urn:microsoft.com/office/officeart/2005/8/layout/hierarchy1"/>
    <dgm:cxn modelId="{88F815B1-C7A5-4F1E-BEAD-DC1A92AB9CB3}" type="presParOf" srcId="{B9F37C3C-B78F-4A04-BBC2-0CA9AFAB3912}" destId="{4B7C7E33-1BB3-4D0D-8B23-E7F83381839D}" srcOrd="1" destOrd="0" presId="urn:microsoft.com/office/officeart/2005/8/layout/hierarchy1"/>
    <dgm:cxn modelId="{D49A4B20-BCEC-45F7-B77D-991B90FFEFA1}" type="presParOf" srcId="{1D686805-A0ED-4D42-86D2-1D0AD4AF266D}" destId="{45A29C4C-3757-42D6-9343-1F957FECA526}" srcOrd="1" destOrd="0" presId="urn:microsoft.com/office/officeart/2005/8/layout/hierarchy1"/>
    <dgm:cxn modelId="{E913120C-18FF-40E5-85D7-F79F64181B07}" type="presParOf" srcId="{EB47C273-7354-47D5-B545-F941D2EE6866}" destId="{E9800253-0829-494C-95C1-6EDBDE3084EB}" srcOrd="6" destOrd="0" presId="urn:microsoft.com/office/officeart/2005/8/layout/hierarchy1"/>
    <dgm:cxn modelId="{0B0796BB-6CEF-4BB8-A66B-FC03CE579159}" type="presParOf" srcId="{EB47C273-7354-47D5-B545-F941D2EE6866}" destId="{479BB10A-11D0-4A41-A148-3BA9234231D0}" srcOrd="7" destOrd="0" presId="urn:microsoft.com/office/officeart/2005/8/layout/hierarchy1"/>
    <dgm:cxn modelId="{F6EB217B-F6DF-4F2E-BB1A-390F52317BCE}" type="presParOf" srcId="{479BB10A-11D0-4A41-A148-3BA9234231D0}" destId="{31230D9C-1B5B-4D7F-B954-A39A393C1800}" srcOrd="0" destOrd="0" presId="urn:microsoft.com/office/officeart/2005/8/layout/hierarchy1"/>
    <dgm:cxn modelId="{02D16425-1ED6-4B4E-8087-515D141FCC7A}" type="presParOf" srcId="{31230D9C-1B5B-4D7F-B954-A39A393C1800}" destId="{79816071-BEDF-4B2A-B5E7-077CB92E421A}" srcOrd="0" destOrd="0" presId="urn:microsoft.com/office/officeart/2005/8/layout/hierarchy1"/>
    <dgm:cxn modelId="{E6135EAB-E301-443F-ACC8-60160B459F88}" type="presParOf" srcId="{31230D9C-1B5B-4D7F-B954-A39A393C1800}" destId="{19B522A3-0F17-4A3C-BA30-EEF9708B408C}" srcOrd="1" destOrd="0" presId="urn:microsoft.com/office/officeart/2005/8/layout/hierarchy1"/>
    <dgm:cxn modelId="{9752E1C0-A572-452C-8EC4-179E63C9C4B8}" type="presParOf" srcId="{479BB10A-11D0-4A41-A148-3BA9234231D0}" destId="{C1CA055F-E070-472A-9910-579ABC893AA8}" srcOrd="1" destOrd="0" presId="urn:microsoft.com/office/officeart/2005/8/layout/hierarchy1"/>
    <dgm:cxn modelId="{3BCC0970-455C-46CB-8E16-DB9795708516}" type="presParOf" srcId="{EB47C273-7354-47D5-B545-F941D2EE6866}" destId="{D087B0FF-6A1B-471A-9198-C7AE6D7BD969}" srcOrd="8" destOrd="0" presId="urn:microsoft.com/office/officeart/2005/8/layout/hierarchy1"/>
    <dgm:cxn modelId="{D6C4E32F-12DA-4B16-B108-D3EF4F34F351}" type="presParOf" srcId="{EB47C273-7354-47D5-B545-F941D2EE6866}" destId="{B160137C-80A4-49FC-9793-C446A6305D07}" srcOrd="9" destOrd="0" presId="urn:microsoft.com/office/officeart/2005/8/layout/hierarchy1"/>
    <dgm:cxn modelId="{2B743693-EA25-4764-9153-BC7D112217A9}" type="presParOf" srcId="{B160137C-80A4-49FC-9793-C446A6305D07}" destId="{343E2A17-3C45-402A-B3B6-C4CE1D8947BB}" srcOrd="0" destOrd="0" presId="urn:microsoft.com/office/officeart/2005/8/layout/hierarchy1"/>
    <dgm:cxn modelId="{1EE6230B-BFD7-4043-B88A-EE313FC6518E}" type="presParOf" srcId="{343E2A17-3C45-402A-B3B6-C4CE1D8947BB}" destId="{1ABC3D8A-293A-4418-8799-E2CDBA5FA7A4}" srcOrd="0" destOrd="0" presId="urn:microsoft.com/office/officeart/2005/8/layout/hierarchy1"/>
    <dgm:cxn modelId="{B9D03888-3C70-4210-8184-746032782472}" type="presParOf" srcId="{343E2A17-3C45-402A-B3B6-C4CE1D8947BB}" destId="{697AB20F-A735-42B2-A861-A7730E457FD9}" srcOrd="1" destOrd="0" presId="urn:microsoft.com/office/officeart/2005/8/layout/hierarchy1"/>
    <dgm:cxn modelId="{F2A95043-9C2F-4B71-994C-9919176F6920}" type="presParOf" srcId="{B160137C-80A4-49FC-9793-C446A6305D07}" destId="{D4F644FF-0A88-476B-AFED-DE1E43697875}" srcOrd="1" destOrd="0" presId="urn:microsoft.com/office/officeart/2005/8/layout/hierarchy1"/>
    <dgm:cxn modelId="{1EE0E571-9FC5-4711-8DDB-65077F98E33D}" type="presParOf" srcId="{EB47C273-7354-47D5-B545-F941D2EE6866}" destId="{A7FE065A-B8B0-4513-BE6E-D47267D0AFF9}" srcOrd="10" destOrd="0" presId="urn:microsoft.com/office/officeart/2005/8/layout/hierarchy1"/>
    <dgm:cxn modelId="{1089F3C9-CB94-4165-9C8C-132A88F47BC8}" type="presParOf" srcId="{EB47C273-7354-47D5-B545-F941D2EE6866}" destId="{8310D72A-660E-41F7-8F95-F6230070B30A}" srcOrd="11" destOrd="0" presId="urn:microsoft.com/office/officeart/2005/8/layout/hierarchy1"/>
    <dgm:cxn modelId="{8BE41740-B909-49F1-84D5-1CD29971E31D}" type="presParOf" srcId="{8310D72A-660E-41F7-8F95-F6230070B30A}" destId="{0317BEAA-5547-4A6B-9B18-8C0907135C06}" srcOrd="0" destOrd="0" presId="urn:microsoft.com/office/officeart/2005/8/layout/hierarchy1"/>
    <dgm:cxn modelId="{BC4D94BA-EE1B-4948-9E22-0C2D79A23820}" type="presParOf" srcId="{0317BEAA-5547-4A6B-9B18-8C0907135C06}" destId="{A193DD2B-863E-4C0A-A760-05BE554CDADA}" srcOrd="0" destOrd="0" presId="urn:microsoft.com/office/officeart/2005/8/layout/hierarchy1"/>
    <dgm:cxn modelId="{100AAF0B-1695-4E5D-BE48-CF8AA20D4CFB}" type="presParOf" srcId="{0317BEAA-5547-4A6B-9B18-8C0907135C06}" destId="{80CF0AA0-F4FF-484A-A070-DB3C53F8D0E8}" srcOrd="1" destOrd="0" presId="urn:microsoft.com/office/officeart/2005/8/layout/hierarchy1"/>
    <dgm:cxn modelId="{D3224B58-D7F0-4A6F-98BC-44E71F1F3178}" type="presParOf" srcId="{8310D72A-660E-41F7-8F95-F6230070B30A}" destId="{B3C2870B-9E6A-4DDF-AF63-44753A0B0E5A}" srcOrd="1" destOrd="0" presId="urn:microsoft.com/office/officeart/2005/8/layout/hierarchy1"/>
    <dgm:cxn modelId="{266A26F5-09DD-429C-8FBE-C65625DBB6BB}" type="presParOf" srcId="{EB47C273-7354-47D5-B545-F941D2EE6866}" destId="{45BFDD40-85C6-4B43-BF56-2CD87AE82FD6}" srcOrd="12" destOrd="0" presId="urn:microsoft.com/office/officeart/2005/8/layout/hierarchy1"/>
    <dgm:cxn modelId="{B1F9BD34-073E-482F-AA2C-B4794155952E}" type="presParOf" srcId="{EB47C273-7354-47D5-B545-F941D2EE6866}" destId="{465126AA-DC39-4580-8519-33EA76E6946F}" srcOrd="13" destOrd="0" presId="urn:microsoft.com/office/officeart/2005/8/layout/hierarchy1"/>
    <dgm:cxn modelId="{D68A595C-3F51-4E7C-BB1B-57412D6AB54C}" type="presParOf" srcId="{465126AA-DC39-4580-8519-33EA76E6946F}" destId="{F5E07C7F-DA47-48B3-AFEF-BE8947986421}" srcOrd="0" destOrd="0" presId="urn:microsoft.com/office/officeart/2005/8/layout/hierarchy1"/>
    <dgm:cxn modelId="{664BB6C5-7F35-4538-AC7C-B7D30E43365C}" type="presParOf" srcId="{F5E07C7F-DA47-48B3-AFEF-BE8947986421}" destId="{6A76DB1E-6804-4225-845F-B0A2B1593279}" srcOrd="0" destOrd="0" presId="urn:microsoft.com/office/officeart/2005/8/layout/hierarchy1"/>
    <dgm:cxn modelId="{BA33CDCA-A9A5-4CFA-83ED-2F0D5AF8862F}" type="presParOf" srcId="{F5E07C7F-DA47-48B3-AFEF-BE8947986421}" destId="{F8895673-0A76-4236-A1A3-C92E842F6130}" srcOrd="1" destOrd="0" presId="urn:microsoft.com/office/officeart/2005/8/layout/hierarchy1"/>
    <dgm:cxn modelId="{8BACF880-C358-4697-BDCD-27E93B5CFFA5}" type="presParOf" srcId="{465126AA-DC39-4580-8519-33EA76E6946F}" destId="{65F733FF-9A47-4F85-8AE1-6E716E619CEF}" srcOrd="1" destOrd="0" presId="urn:microsoft.com/office/officeart/2005/8/layout/hierarchy1"/>
    <dgm:cxn modelId="{38E27377-D2B9-4570-9DE6-B7C8A760D8FD}" type="presParOf" srcId="{EB47C273-7354-47D5-B545-F941D2EE6866}" destId="{51419164-E6C7-48FB-BB30-94A6BCB0CA0B}" srcOrd="14" destOrd="0" presId="urn:microsoft.com/office/officeart/2005/8/layout/hierarchy1"/>
    <dgm:cxn modelId="{1C169AED-90B7-4CD8-B95B-C8D501D29787}" type="presParOf" srcId="{EB47C273-7354-47D5-B545-F941D2EE6866}" destId="{9F96621F-4C70-480D-BC38-8A6C3E6AC1E9}" srcOrd="15" destOrd="0" presId="urn:microsoft.com/office/officeart/2005/8/layout/hierarchy1"/>
    <dgm:cxn modelId="{6ED62D7A-9BAC-4724-BF6B-D31951B5075D}" type="presParOf" srcId="{9F96621F-4C70-480D-BC38-8A6C3E6AC1E9}" destId="{066589AD-57CA-4E35-BE5E-2C3D966DA21F}" srcOrd="0" destOrd="0" presId="urn:microsoft.com/office/officeart/2005/8/layout/hierarchy1"/>
    <dgm:cxn modelId="{7CA7C865-2DBD-4C41-8B2A-CE98D86CEA8B}" type="presParOf" srcId="{066589AD-57CA-4E35-BE5E-2C3D966DA21F}" destId="{91EC1EC7-02C2-470D-89CB-2E08DD282F2B}" srcOrd="0" destOrd="0" presId="urn:microsoft.com/office/officeart/2005/8/layout/hierarchy1"/>
    <dgm:cxn modelId="{AB20F955-8616-49B0-B60C-669FC4F131CD}" type="presParOf" srcId="{066589AD-57CA-4E35-BE5E-2C3D966DA21F}" destId="{BF16CBAC-3AE4-4F25-9F3A-2364A202CBD9}" srcOrd="1" destOrd="0" presId="urn:microsoft.com/office/officeart/2005/8/layout/hierarchy1"/>
    <dgm:cxn modelId="{ECD7CB3C-C52E-4A30-AFA7-9162FA9C5D42}" type="presParOf" srcId="{9F96621F-4C70-480D-BC38-8A6C3E6AC1E9}" destId="{ECF3A71E-3C27-43EA-9F11-693357A8F2CA}" srcOrd="1" destOrd="0" presId="urn:microsoft.com/office/officeart/2005/8/layout/hierarchy1"/>
    <dgm:cxn modelId="{26A759AF-052E-4E68-9A8C-51CACE471475}" type="presParOf" srcId="{EB47C273-7354-47D5-B545-F941D2EE6866}" destId="{E8080343-1551-46E3-B674-67F920CEEBF1}" srcOrd="16" destOrd="0" presId="urn:microsoft.com/office/officeart/2005/8/layout/hierarchy1"/>
    <dgm:cxn modelId="{1AA529D1-E3BB-4A63-9A1F-54A44623F6C5}" type="presParOf" srcId="{EB47C273-7354-47D5-B545-F941D2EE6866}" destId="{6D410520-E7F8-4FFE-90AE-863CFFADCEC3}" srcOrd="17" destOrd="0" presId="urn:microsoft.com/office/officeart/2005/8/layout/hierarchy1"/>
    <dgm:cxn modelId="{302BB8F0-E6E1-43E2-91A0-1F22D7882647}" type="presParOf" srcId="{6D410520-E7F8-4FFE-90AE-863CFFADCEC3}" destId="{0994A15D-F873-4A86-B84B-BEE70D8F288D}" srcOrd="0" destOrd="0" presId="urn:microsoft.com/office/officeart/2005/8/layout/hierarchy1"/>
    <dgm:cxn modelId="{F6C07C65-7078-4CE9-A9B2-5329AE15F344}" type="presParOf" srcId="{0994A15D-F873-4A86-B84B-BEE70D8F288D}" destId="{48548A7D-95AE-4050-9E35-1391EE3260A4}" srcOrd="0" destOrd="0" presId="urn:microsoft.com/office/officeart/2005/8/layout/hierarchy1"/>
    <dgm:cxn modelId="{5B9CFAAF-B741-4325-9C93-9524651F8885}" type="presParOf" srcId="{0994A15D-F873-4A86-B84B-BEE70D8F288D}" destId="{328DCF11-B175-44A9-AD60-E260821895AF}" srcOrd="1" destOrd="0" presId="urn:microsoft.com/office/officeart/2005/8/layout/hierarchy1"/>
    <dgm:cxn modelId="{8DCB2AF9-D17F-42AF-8D2A-4C35C513E191}" type="presParOf" srcId="{6D410520-E7F8-4FFE-90AE-863CFFADCEC3}" destId="{F9DF8EFE-CFC5-4E58-8EA7-B96594B7176B}" srcOrd="1" destOrd="0" presId="urn:microsoft.com/office/officeart/2005/8/layout/hierarchy1"/>
    <dgm:cxn modelId="{65FA1B85-D30A-48C9-A1C4-D27BA0D9B377}" type="presParOf" srcId="{EB47C273-7354-47D5-B545-F941D2EE6866}" destId="{95D7B1D2-E278-4C82-9D62-E3167904A47F}" srcOrd="18" destOrd="0" presId="urn:microsoft.com/office/officeart/2005/8/layout/hierarchy1"/>
    <dgm:cxn modelId="{8BE3A342-38B4-4255-9720-05EBA2700BB0}" type="presParOf" srcId="{EB47C273-7354-47D5-B545-F941D2EE6866}" destId="{79CDA6E4-C6D1-4A5A-98EF-CBB221FE0A09}" srcOrd="19" destOrd="0" presId="urn:microsoft.com/office/officeart/2005/8/layout/hierarchy1"/>
    <dgm:cxn modelId="{6D62095F-037E-44E7-B2B7-5A605B03BFDE}" type="presParOf" srcId="{79CDA6E4-C6D1-4A5A-98EF-CBB221FE0A09}" destId="{514416A6-2CED-40F7-9438-57AFB3075854}" srcOrd="0" destOrd="0" presId="urn:microsoft.com/office/officeart/2005/8/layout/hierarchy1"/>
    <dgm:cxn modelId="{76D32F04-F196-4475-9D42-23A128835A6A}" type="presParOf" srcId="{514416A6-2CED-40F7-9438-57AFB3075854}" destId="{FF6A2888-D9C7-47FB-AED1-3D46AD359A25}" srcOrd="0" destOrd="0" presId="urn:microsoft.com/office/officeart/2005/8/layout/hierarchy1"/>
    <dgm:cxn modelId="{7EEEE3FD-FCA1-49EB-BFBB-EA4CA786ACB2}" type="presParOf" srcId="{514416A6-2CED-40F7-9438-57AFB3075854}" destId="{A6C2624D-F6AB-4B3A-B440-7EA27EF9399E}" srcOrd="1" destOrd="0" presId="urn:microsoft.com/office/officeart/2005/8/layout/hierarchy1"/>
    <dgm:cxn modelId="{809A442F-3706-4617-954B-D23789429A4C}" type="presParOf" srcId="{79CDA6E4-C6D1-4A5A-98EF-CBB221FE0A09}" destId="{CD7B5799-8F14-4111-B777-403857F39670}" srcOrd="1" destOrd="0" presId="urn:microsoft.com/office/officeart/2005/8/layout/hierarchy1"/>
    <dgm:cxn modelId="{FBB5401D-5B65-4309-B722-02C57AB32EA1}" type="presParOf" srcId="{EB47C273-7354-47D5-B545-F941D2EE6866}" destId="{D56589FF-EA00-4705-9EA8-C11E87CD91C3}" srcOrd="20" destOrd="0" presId="urn:microsoft.com/office/officeart/2005/8/layout/hierarchy1"/>
    <dgm:cxn modelId="{57DBF9C4-19C6-4907-95EC-50E7699D3CE0}" type="presParOf" srcId="{EB47C273-7354-47D5-B545-F941D2EE6866}" destId="{2EECF3D9-2FC6-4BE9-8405-C657BC0A5AE6}" srcOrd="21" destOrd="0" presId="urn:microsoft.com/office/officeart/2005/8/layout/hierarchy1"/>
    <dgm:cxn modelId="{2DD4E7C2-F21E-41CB-9132-76CF90D9D493}" type="presParOf" srcId="{2EECF3D9-2FC6-4BE9-8405-C657BC0A5AE6}" destId="{96996FE1-F7C1-47B5-A358-5750158B1471}" srcOrd="0" destOrd="0" presId="urn:microsoft.com/office/officeart/2005/8/layout/hierarchy1"/>
    <dgm:cxn modelId="{2696F405-D32F-496E-8396-4492FF05C791}" type="presParOf" srcId="{96996FE1-F7C1-47B5-A358-5750158B1471}" destId="{8E409F85-212F-4BA1-A7F8-C0B943CCD7B0}" srcOrd="0" destOrd="0" presId="urn:microsoft.com/office/officeart/2005/8/layout/hierarchy1"/>
    <dgm:cxn modelId="{1F143A1A-1C91-49D8-8E4C-5D7EAC3F82E9}" type="presParOf" srcId="{96996FE1-F7C1-47B5-A358-5750158B1471}" destId="{CEC08534-4281-4E72-9EC2-C89B6F2DC466}" srcOrd="1" destOrd="0" presId="urn:microsoft.com/office/officeart/2005/8/layout/hierarchy1"/>
    <dgm:cxn modelId="{2DC47E0C-1287-42E1-B298-F656074E8977}" type="presParOf" srcId="{2EECF3D9-2FC6-4BE9-8405-C657BC0A5AE6}" destId="{5CD246DD-0F87-4A53-98A2-1815CA0A61C4}" srcOrd="1" destOrd="0" presId="urn:microsoft.com/office/officeart/2005/8/layout/hierarchy1"/>
    <dgm:cxn modelId="{11CB0D4F-E510-43AD-B20E-65797D935193}" type="presParOf" srcId="{EB47C273-7354-47D5-B545-F941D2EE6866}" destId="{E653FBEF-C151-4E2C-9B19-891E5E795EB6}" srcOrd="22" destOrd="0" presId="urn:microsoft.com/office/officeart/2005/8/layout/hierarchy1"/>
    <dgm:cxn modelId="{C0BAF5F7-1764-4084-914A-04361E09DBF0}" type="presParOf" srcId="{EB47C273-7354-47D5-B545-F941D2EE6866}" destId="{F5408CD5-B9A8-430F-8981-9A55F90DFA7E}" srcOrd="23" destOrd="0" presId="urn:microsoft.com/office/officeart/2005/8/layout/hierarchy1"/>
    <dgm:cxn modelId="{F7337C48-519B-4975-9E5C-2DADDDFE74ED}" type="presParOf" srcId="{F5408CD5-B9A8-430F-8981-9A55F90DFA7E}" destId="{1023C523-6767-465A-B5C7-3BD047E3E00B}" srcOrd="0" destOrd="0" presId="urn:microsoft.com/office/officeart/2005/8/layout/hierarchy1"/>
    <dgm:cxn modelId="{DDFF9355-7DF3-4D30-AF29-2DF95C978860}" type="presParOf" srcId="{1023C523-6767-465A-B5C7-3BD047E3E00B}" destId="{FE18EE26-5DC1-497D-A687-1E159F2B5717}" srcOrd="0" destOrd="0" presId="urn:microsoft.com/office/officeart/2005/8/layout/hierarchy1"/>
    <dgm:cxn modelId="{5CA67890-E8BD-4867-A312-15519A2062D1}" type="presParOf" srcId="{1023C523-6767-465A-B5C7-3BD047E3E00B}" destId="{71C79E51-889E-4816-963E-02D72A9988EC}" srcOrd="1" destOrd="0" presId="urn:microsoft.com/office/officeart/2005/8/layout/hierarchy1"/>
    <dgm:cxn modelId="{4B0C2C2C-C264-4BC5-B111-3CBE698E0C54}" type="presParOf" srcId="{F5408CD5-B9A8-430F-8981-9A55F90DFA7E}" destId="{6BC4BEC6-41C3-4E52-9EEE-249634905DA8}" srcOrd="1" destOrd="0" presId="urn:microsoft.com/office/officeart/2005/8/layout/hierarchy1"/>
    <dgm:cxn modelId="{907012FE-F4C4-44B3-9CFA-BEF0B081FB7F}" type="presParOf" srcId="{EB47C273-7354-47D5-B545-F941D2EE6866}" destId="{F29A9E78-6A6D-4491-BD85-1A0363C08EDF}" srcOrd="24" destOrd="0" presId="urn:microsoft.com/office/officeart/2005/8/layout/hierarchy1"/>
    <dgm:cxn modelId="{F72B9AD2-7287-42B2-AB21-CEC69934D1F6}" type="presParOf" srcId="{EB47C273-7354-47D5-B545-F941D2EE6866}" destId="{7ABB7203-0F45-4ED5-B86D-16E7643B7BB2}" srcOrd="25" destOrd="0" presId="urn:microsoft.com/office/officeart/2005/8/layout/hierarchy1"/>
    <dgm:cxn modelId="{D03DA8D1-9FC6-428F-8758-A68DFC8059A3}" type="presParOf" srcId="{7ABB7203-0F45-4ED5-B86D-16E7643B7BB2}" destId="{CE4866E9-C2C9-4628-844A-3B958494D867}" srcOrd="0" destOrd="0" presId="urn:microsoft.com/office/officeart/2005/8/layout/hierarchy1"/>
    <dgm:cxn modelId="{3D9ED9A2-6128-4675-9108-934F52947C1F}" type="presParOf" srcId="{CE4866E9-C2C9-4628-844A-3B958494D867}" destId="{9E21CD05-2808-49B1-AB93-AEE02E90758F}" srcOrd="0" destOrd="0" presId="urn:microsoft.com/office/officeart/2005/8/layout/hierarchy1"/>
    <dgm:cxn modelId="{D6F85871-0855-429A-9182-89C04ADF4CC3}" type="presParOf" srcId="{CE4866E9-C2C9-4628-844A-3B958494D867}" destId="{96940CD8-597A-4D40-9842-E89A85CE3E0F}" srcOrd="1" destOrd="0" presId="urn:microsoft.com/office/officeart/2005/8/layout/hierarchy1"/>
    <dgm:cxn modelId="{327A0978-1E39-4452-B946-B70C166E904B}" type="presParOf" srcId="{7ABB7203-0F45-4ED5-B86D-16E7643B7BB2}" destId="{E4B1D9B1-6495-4073-A739-0FC1FE7BB07B}" srcOrd="1" destOrd="0" presId="urn:microsoft.com/office/officeart/2005/8/layout/hierarchy1"/>
    <dgm:cxn modelId="{C5E2C828-CD3A-4A00-BE5B-D1D66CA87968}" type="presParOf" srcId="{EB47C273-7354-47D5-B545-F941D2EE6866}" destId="{04C1F32A-FC77-4227-AA06-C081C9A3F398}" srcOrd="26" destOrd="0" presId="urn:microsoft.com/office/officeart/2005/8/layout/hierarchy1"/>
    <dgm:cxn modelId="{7DA1744D-4DFF-435A-9960-2584158C48E8}" type="presParOf" srcId="{EB47C273-7354-47D5-B545-F941D2EE6866}" destId="{F8538B68-D576-454F-AA7F-1233D3B55487}" srcOrd="27" destOrd="0" presId="urn:microsoft.com/office/officeart/2005/8/layout/hierarchy1"/>
    <dgm:cxn modelId="{4E70EC5C-2280-4E34-8DA4-B9BE723E48B2}" type="presParOf" srcId="{F8538B68-D576-454F-AA7F-1233D3B55487}" destId="{39C9B548-A70A-44F5-8B95-BB91F2C60072}" srcOrd="0" destOrd="0" presId="urn:microsoft.com/office/officeart/2005/8/layout/hierarchy1"/>
    <dgm:cxn modelId="{392C996C-BA7A-4E75-9E75-BBD0948AFE77}" type="presParOf" srcId="{39C9B548-A70A-44F5-8B95-BB91F2C60072}" destId="{99E28CDE-F601-41D6-B065-D831C4EA5DBE}" srcOrd="0" destOrd="0" presId="urn:microsoft.com/office/officeart/2005/8/layout/hierarchy1"/>
    <dgm:cxn modelId="{CEB02931-04F2-4862-8997-6102BD80736B}" type="presParOf" srcId="{39C9B548-A70A-44F5-8B95-BB91F2C60072}" destId="{56A3D34E-4E4C-4C9B-8028-81536EA6A588}" srcOrd="1" destOrd="0" presId="urn:microsoft.com/office/officeart/2005/8/layout/hierarchy1"/>
    <dgm:cxn modelId="{AF682A11-DCB7-4A1D-8079-6578647F8BE3}" type="presParOf" srcId="{F8538B68-D576-454F-AA7F-1233D3B55487}" destId="{D03CF47C-82D9-4A6F-A718-52FB275B7E3A}" srcOrd="1" destOrd="0" presId="urn:microsoft.com/office/officeart/2005/8/layout/hierarchy1"/>
    <dgm:cxn modelId="{2A683726-4F3A-4703-8C3B-4EBC209A7003}" type="presParOf" srcId="{D03CF47C-82D9-4A6F-A718-52FB275B7E3A}" destId="{291EE3E3-948B-496D-B9C4-BD9C0D51D0CF}" srcOrd="0" destOrd="0" presId="urn:microsoft.com/office/officeart/2005/8/layout/hierarchy1"/>
    <dgm:cxn modelId="{58E182D2-AA1A-436F-BD63-71A62BDE46E6}" type="presParOf" srcId="{D03CF47C-82D9-4A6F-A718-52FB275B7E3A}" destId="{2AAE01B0-E9B4-4F56-B205-DB9E3054D53C}" srcOrd="1" destOrd="0" presId="urn:microsoft.com/office/officeart/2005/8/layout/hierarchy1"/>
    <dgm:cxn modelId="{F00157EB-A75B-4D34-A535-17A504F9CC9A}" type="presParOf" srcId="{2AAE01B0-E9B4-4F56-B205-DB9E3054D53C}" destId="{1439F6B9-3B7E-4509-AD63-2629F5F62EF9}" srcOrd="0" destOrd="0" presId="urn:microsoft.com/office/officeart/2005/8/layout/hierarchy1"/>
    <dgm:cxn modelId="{B525AE3C-05ED-4196-89F6-FD048BB88ED4}" type="presParOf" srcId="{1439F6B9-3B7E-4509-AD63-2629F5F62EF9}" destId="{A23F199A-90CC-4E5B-A6E4-7BD0F110F459}" srcOrd="0" destOrd="0" presId="urn:microsoft.com/office/officeart/2005/8/layout/hierarchy1"/>
    <dgm:cxn modelId="{93B906BE-BEB3-4810-BCC6-2A3FF2BE791B}" type="presParOf" srcId="{1439F6B9-3B7E-4509-AD63-2629F5F62EF9}" destId="{79A4083F-1332-48E2-A8FB-F3EE8A5422C8}" srcOrd="1" destOrd="0" presId="urn:microsoft.com/office/officeart/2005/8/layout/hierarchy1"/>
    <dgm:cxn modelId="{91265ADF-4099-4A7D-B6E9-B1582DC7DA69}" type="presParOf" srcId="{2AAE01B0-E9B4-4F56-B205-DB9E3054D53C}" destId="{C8DA19FD-792C-49B5-A11F-0CE5F0C54052}" srcOrd="1" destOrd="0" presId="urn:microsoft.com/office/officeart/2005/8/layout/hierarchy1"/>
    <dgm:cxn modelId="{3D4B6DD3-76EA-4A1E-83E2-7C67F6BB004E}" type="presParOf" srcId="{D03CF47C-82D9-4A6F-A718-52FB275B7E3A}" destId="{0244906F-203A-468C-9318-1F930A23E5F4}" srcOrd="2" destOrd="0" presId="urn:microsoft.com/office/officeart/2005/8/layout/hierarchy1"/>
    <dgm:cxn modelId="{0A663502-0E4C-4925-827B-118A29A7C333}" type="presParOf" srcId="{D03CF47C-82D9-4A6F-A718-52FB275B7E3A}" destId="{25A3A200-FA48-4998-80B2-91228450551B}" srcOrd="3" destOrd="0" presId="urn:microsoft.com/office/officeart/2005/8/layout/hierarchy1"/>
    <dgm:cxn modelId="{14168270-2DCE-4529-B0B0-93F9DB73AD59}" type="presParOf" srcId="{25A3A200-FA48-4998-80B2-91228450551B}" destId="{BCD3C7D0-EDBE-4700-8189-07C6F6F1DEA1}" srcOrd="0" destOrd="0" presId="urn:microsoft.com/office/officeart/2005/8/layout/hierarchy1"/>
    <dgm:cxn modelId="{9B845E4F-2DAD-4AD3-8F61-4FA067DDF5A2}" type="presParOf" srcId="{BCD3C7D0-EDBE-4700-8189-07C6F6F1DEA1}" destId="{CEAEC109-D90B-4B64-BC00-B20352262313}" srcOrd="0" destOrd="0" presId="urn:microsoft.com/office/officeart/2005/8/layout/hierarchy1"/>
    <dgm:cxn modelId="{3DF719F6-4C9E-4295-985C-E9DFD1DEE283}" type="presParOf" srcId="{BCD3C7D0-EDBE-4700-8189-07C6F6F1DEA1}" destId="{A9551E60-3494-49ED-86B7-58AFC9D2B5FD}" srcOrd="1" destOrd="0" presId="urn:microsoft.com/office/officeart/2005/8/layout/hierarchy1"/>
    <dgm:cxn modelId="{2BD62E95-2E27-468D-A76C-9C330C7B762B}" type="presParOf" srcId="{25A3A200-FA48-4998-80B2-91228450551B}" destId="{8F7713D8-1BB0-4DD5-A370-22347AE6FA7F}" srcOrd="1" destOrd="0" presId="urn:microsoft.com/office/officeart/2005/8/layout/hierarchy1"/>
    <dgm:cxn modelId="{86C623E0-ECDF-4C60-9AD7-ABB08F070C18}" type="presParOf" srcId="{D03CF47C-82D9-4A6F-A718-52FB275B7E3A}" destId="{234124AA-3306-4CD4-B7AD-DE0093927508}" srcOrd="4" destOrd="0" presId="urn:microsoft.com/office/officeart/2005/8/layout/hierarchy1"/>
    <dgm:cxn modelId="{C1CDB31F-44D1-4831-A40C-D1B102055070}" type="presParOf" srcId="{D03CF47C-82D9-4A6F-A718-52FB275B7E3A}" destId="{66D2A636-A29F-42F3-8139-7BB60688B646}" srcOrd="5" destOrd="0" presId="urn:microsoft.com/office/officeart/2005/8/layout/hierarchy1"/>
    <dgm:cxn modelId="{DB1341B8-4490-4CA1-99D4-C7378A53BA9D}" type="presParOf" srcId="{66D2A636-A29F-42F3-8139-7BB60688B646}" destId="{B5839DD8-9512-4AA5-98F5-4740264BEA6D}" srcOrd="0" destOrd="0" presId="urn:microsoft.com/office/officeart/2005/8/layout/hierarchy1"/>
    <dgm:cxn modelId="{CBB8483D-CCE1-4298-A43B-0149E5724C23}" type="presParOf" srcId="{B5839DD8-9512-4AA5-98F5-4740264BEA6D}" destId="{653F1A26-0A09-4108-8380-BE2BF406DA97}" srcOrd="0" destOrd="0" presId="urn:microsoft.com/office/officeart/2005/8/layout/hierarchy1"/>
    <dgm:cxn modelId="{67E636F4-F549-48C0-B81F-564D8BF509AE}" type="presParOf" srcId="{B5839DD8-9512-4AA5-98F5-4740264BEA6D}" destId="{318A274E-8BEE-42D1-8A89-1E8A478935D0}" srcOrd="1" destOrd="0" presId="urn:microsoft.com/office/officeart/2005/8/layout/hierarchy1"/>
    <dgm:cxn modelId="{06B0CA44-9897-40A0-B0F3-BC4DA87AAF64}" type="presParOf" srcId="{66D2A636-A29F-42F3-8139-7BB60688B646}" destId="{F378CE73-6F19-47AE-BF12-6D258E539EE7}" srcOrd="1" destOrd="0" presId="urn:microsoft.com/office/officeart/2005/8/layout/hierarchy1"/>
    <dgm:cxn modelId="{73DA16A4-12A2-4A1E-A9C3-26D035B9ED0E}" type="presParOf" srcId="{D03CF47C-82D9-4A6F-A718-52FB275B7E3A}" destId="{53539EA8-476B-4470-B7A1-9F32267977C8}" srcOrd="6" destOrd="0" presId="urn:microsoft.com/office/officeart/2005/8/layout/hierarchy1"/>
    <dgm:cxn modelId="{1DE2ADC3-CD64-4BB3-8A68-439AA284871B}" type="presParOf" srcId="{D03CF47C-82D9-4A6F-A718-52FB275B7E3A}" destId="{85DFD960-7893-4014-9DDC-7B696B358B10}" srcOrd="7" destOrd="0" presId="urn:microsoft.com/office/officeart/2005/8/layout/hierarchy1"/>
    <dgm:cxn modelId="{E368AB75-742E-4FB9-A0E1-5E375DAFBD4A}" type="presParOf" srcId="{85DFD960-7893-4014-9DDC-7B696B358B10}" destId="{D154811D-897E-42FE-8A43-1A548EF23B7A}" srcOrd="0" destOrd="0" presId="urn:microsoft.com/office/officeart/2005/8/layout/hierarchy1"/>
    <dgm:cxn modelId="{161533DD-A9BF-4F41-AE5A-3DB5206DC672}" type="presParOf" srcId="{D154811D-897E-42FE-8A43-1A548EF23B7A}" destId="{27E38CCC-5777-4397-BF1B-8EB39BA4152D}" srcOrd="0" destOrd="0" presId="urn:microsoft.com/office/officeart/2005/8/layout/hierarchy1"/>
    <dgm:cxn modelId="{37F24737-CB37-4D2B-9F72-C18FDCDC3D30}" type="presParOf" srcId="{D154811D-897E-42FE-8A43-1A548EF23B7A}" destId="{A86EB458-4255-4083-9214-1C9F4C10823A}" srcOrd="1" destOrd="0" presId="urn:microsoft.com/office/officeart/2005/8/layout/hierarchy1"/>
    <dgm:cxn modelId="{C13EC43B-E4DB-4A53-80A2-0086AF6C98C7}" type="presParOf" srcId="{85DFD960-7893-4014-9DDC-7B696B358B10}" destId="{87CC54AD-F8C3-4F6C-B6DA-CD1258D8CECA}" srcOrd="1" destOrd="0" presId="urn:microsoft.com/office/officeart/2005/8/layout/hierarchy1"/>
    <dgm:cxn modelId="{7E60A5FB-1899-42B5-A18A-C09F5AEBB37C}" type="presParOf" srcId="{D03CF47C-82D9-4A6F-A718-52FB275B7E3A}" destId="{717FD92D-1B7B-4FBE-BFF0-D8FFC4A15A98}" srcOrd="8" destOrd="0" presId="urn:microsoft.com/office/officeart/2005/8/layout/hierarchy1"/>
    <dgm:cxn modelId="{EE28DEB1-9821-4A71-B1BD-7C7C76DCF72D}" type="presParOf" srcId="{D03CF47C-82D9-4A6F-A718-52FB275B7E3A}" destId="{D9FB2398-9F9C-4BC3-9C4F-4D0F05A9A1AB}" srcOrd="9" destOrd="0" presId="urn:microsoft.com/office/officeart/2005/8/layout/hierarchy1"/>
    <dgm:cxn modelId="{548F3A76-BA89-42D8-9DA9-671416BFFB6D}" type="presParOf" srcId="{D9FB2398-9F9C-4BC3-9C4F-4D0F05A9A1AB}" destId="{AF77A20A-AADE-4887-A200-65AD3F9D160B}" srcOrd="0" destOrd="0" presId="urn:microsoft.com/office/officeart/2005/8/layout/hierarchy1"/>
    <dgm:cxn modelId="{B71E3779-3285-46F7-8ECE-4B42116626B3}" type="presParOf" srcId="{AF77A20A-AADE-4887-A200-65AD3F9D160B}" destId="{151988CD-D933-444A-9220-643FFD3D2C56}" srcOrd="0" destOrd="0" presId="urn:microsoft.com/office/officeart/2005/8/layout/hierarchy1"/>
    <dgm:cxn modelId="{50634A8D-BD10-40A3-ABA4-9E5E5CE6100F}" type="presParOf" srcId="{AF77A20A-AADE-4887-A200-65AD3F9D160B}" destId="{EA4CE1C7-5030-4ECF-AB80-E03286BFE408}" srcOrd="1" destOrd="0" presId="urn:microsoft.com/office/officeart/2005/8/layout/hierarchy1"/>
    <dgm:cxn modelId="{FFFE0DB6-7AEA-4E12-B8BA-75ED199192C2}" type="presParOf" srcId="{D9FB2398-9F9C-4BC3-9C4F-4D0F05A9A1AB}" destId="{645A4CE4-2C1D-44AB-8F4B-D2A5678A0319}" srcOrd="1" destOrd="0" presId="urn:microsoft.com/office/officeart/2005/8/layout/hierarchy1"/>
    <dgm:cxn modelId="{4C549F3D-DF99-43B2-A26D-2E3DA1E3AD9C}" type="presParOf" srcId="{D03CF47C-82D9-4A6F-A718-52FB275B7E3A}" destId="{932ED89C-ED53-4E58-B172-E8546960E6AF}" srcOrd="10" destOrd="0" presId="urn:microsoft.com/office/officeart/2005/8/layout/hierarchy1"/>
    <dgm:cxn modelId="{DD931C2C-D384-4E37-9A5D-60594E2C5614}" type="presParOf" srcId="{D03CF47C-82D9-4A6F-A718-52FB275B7E3A}" destId="{3770C2A4-B9B9-4745-A274-97CC961A5CC4}" srcOrd="11" destOrd="0" presId="urn:microsoft.com/office/officeart/2005/8/layout/hierarchy1"/>
    <dgm:cxn modelId="{BCC07BAA-1E45-482E-B4A0-5F73BEC61C7F}" type="presParOf" srcId="{3770C2A4-B9B9-4745-A274-97CC961A5CC4}" destId="{30DB44A5-2D40-4929-A491-7741EA37ADCA}" srcOrd="0" destOrd="0" presId="urn:microsoft.com/office/officeart/2005/8/layout/hierarchy1"/>
    <dgm:cxn modelId="{BB798807-4EC5-4ECE-BB0C-418D3720F031}" type="presParOf" srcId="{30DB44A5-2D40-4929-A491-7741EA37ADCA}" destId="{64B866A8-CD6E-405C-AA3A-EF393E8B7D50}" srcOrd="0" destOrd="0" presId="urn:microsoft.com/office/officeart/2005/8/layout/hierarchy1"/>
    <dgm:cxn modelId="{897EABED-170F-4574-8F69-2A519A94F3EE}" type="presParOf" srcId="{30DB44A5-2D40-4929-A491-7741EA37ADCA}" destId="{F47D9F95-B0FD-4EA0-92EF-352532A42812}" srcOrd="1" destOrd="0" presId="urn:microsoft.com/office/officeart/2005/8/layout/hierarchy1"/>
    <dgm:cxn modelId="{9A6A3017-9A56-4017-AEF5-29795AA7AE70}" type="presParOf" srcId="{3770C2A4-B9B9-4745-A274-97CC961A5CC4}" destId="{5C28A371-457D-4B39-95FC-0ED44E979195}" srcOrd="1" destOrd="0" presId="urn:microsoft.com/office/officeart/2005/8/layout/hierarchy1"/>
    <dgm:cxn modelId="{943BBB96-0506-46C3-9187-3A3F4BE53A77}" type="presParOf" srcId="{D03CF47C-82D9-4A6F-A718-52FB275B7E3A}" destId="{14F47C83-6F33-4197-BF72-EBAC213D0FDD}" srcOrd="12" destOrd="0" presId="urn:microsoft.com/office/officeart/2005/8/layout/hierarchy1"/>
    <dgm:cxn modelId="{4BE405B3-86AF-4D62-BED5-E55E94A689EC}" type="presParOf" srcId="{D03CF47C-82D9-4A6F-A718-52FB275B7E3A}" destId="{0D7CCDC9-745D-41BD-8810-5894D92993EC}" srcOrd="13" destOrd="0" presId="urn:microsoft.com/office/officeart/2005/8/layout/hierarchy1"/>
    <dgm:cxn modelId="{E570C930-8FD4-422D-B5D3-D767E2020D75}" type="presParOf" srcId="{0D7CCDC9-745D-41BD-8810-5894D92993EC}" destId="{0128BFB5-C53D-4D3E-A50E-D7A6B58CCC84}" srcOrd="0" destOrd="0" presId="urn:microsoft.com/office/officeart/2005/8/layout/hierarchy1"/>
    <dgm:cxn modelId="{B33CF18A-8685-47A9-B2F4-9AA0C0D30375}" type="presParOf" srcId="{0128BFB5-C53D-4D3E-A50E-D7A6B58CCC84}" destId="{82A3C7A2-9E1A-4470-8F35-0D2AE7E1C1FC}" srcOrd="0" destOrd="0" presId="urn:microsoft.com/office/officeart/2005/8/layout/hierarchy1"/>
    <dgm:cxn modelId="{897F9640-3F39-41E1-8052-35AF18FC38C2}" type="presParOf" srcId="{0128BFB5-C53D-4D3E-A50E-D7A6B58CCC84}" destId="{0BD5B5B0-6163-4118-A4EE-71A89376E29F}" srcOrd="1" destOrd="0" presId="urn:microsoft.com/office/officeart/2005/8/layout/hierarchy1"/>
    <dgm:cxn modelId="{1730FEE2-78E4-415D-9108-9EA4A4CE3C67}" type="presParOf" srcId="{0D7CCDC9-745D-41BD-8810-5894D92993EC}" destId="{4A53A779-2551-4FC3-8557-107FAC311511}" srcOrd="1" destOrd="0" presId="urn:microsoft.com/office/officeart/2005/8/layout/hierarchy1"/>
    <dgm:cxn modelId="{7648E973-203A-475E-980D-161D46351F9C}" type="presParOf" srcId="{D03CF47C-82D9-4A6F-A718-52FB275B7E3A}" destId="{67ED2422-ABF2-4620-965E-E9907D83B485}" srcOrd="14" destOrd="0" presId="urn:microsoft.com/office/officeart/2005/8/layout/hierarchy1"/>
    <dgm:cxn modelId="{BB6A5AC8-929B-4DC4-8C60-C579D86F9FA5}" type="presParOf" srcId="{D03CF47C-82D9-4A6F-A718-52FB275B7E3A}" destId="{1ABE2089-896B-4984-8212-075748298564}" srcOrd="15" destOrd="0" presId="urn:microsoft.com/office/officeart/2005/8/layout/hierarchy1"/>
    <dgm:cxn modelId="{74825FA5-FB86-40A0-9068-418DCFDE98F6}" type="presParOf" srcId="{1ABE2089-896B-4984-8212-075748298564}" destId="{5D2915B2-7AA5-4577-A83D-963CF5FAFF4C}" srcOrd="0" destOrd="0" presId="urn:microsoft.com/office/officeart/2005/8/layout/hierarchy1"/>
    <dgm:cxn modelId="{5F20BD81-BD24-45E5-85F2-19CD5A8B595D}" type="presParOf" srcId="{5D2915B2-7AA5-4577-A83D-963CF5FAFF4C}" destId="{D7E3CBF1-EFBC-45D8-8A11-AC871DFF4759}" srcOrd="0" destOrd="0" presId="urn:microsoft.com/office/officeart/2005/8/layout/hierarchy1"/>
    <dgm:cxn modelId="{22041518-DA87-4751-A0FC-6F8FC53536E3}" type="presParOf" srcId="{5D2915B2-7AA5-4577-A83D-963CF5FAFF4C}" destId="{9BA6C924-9B1B-4B4B-BB7A-47431F5FD5FD}" srcOrd="1" destOrd="0" presId="urn:microsoft.com/office/officeart/2005/8/layout/hierarchy1"/>
    <dgm:cxn modelId="{9BE4F073-BDA3-4031-8376-3BD4DBA038B6}" type="presParOf" srcId="{1ABE2089-896B-4984-8212-075748298564}" destId="{21010E33-22F4-4F21-A1D7-6DDB145F8B62}" srcOrd="1" destOrd="0" presId="urn:microsoft.com/office/officeart/2005/8/layout/hierarchy1"/>
    <dgm:cxn modelId="{AF734F91-2882-4BA0-A645-6EE69C61602F}" type="presParOf" srcId="{D03CF47C-82D9-4A6F-A718-52FB275B7E3A}" destId="{0809FD58-4AC2-464E-96AE-3AE0CF9D32D2}" srcOrd="16" destOrd="0" presId="urn:microsoft.com/office/officeart/2005/8/layout/hierarchy1"/>
    <dgm:cxn modelId="{5FD9D92F-2B20-4E99-9DAB-4B443AF9C086}" type="presParOf" srcId="{D03CF47C-82D9-4A6F-A718-52FB275B7E3A}" destId="{E4FFDC19-4EA8-4B25-9B79-45A5129B8AE9}" srcOrd="17" destOrd="0" presId="urn:microsoft.com/office/officeart/2005/8/layout/hierarchy1"/>
    <dgm:cxn modelId="{92C305D0-6F88-48A7-AE10-EB62F1599CD8}" type="presParOf" srcId="{E4FFDC19-4EA8-4B25-9B79-45A5129B8AE9}" destId="{125D43E6-D850-4EEC-8548-4BF0531136A0}" srcOrd="0" destOrd="0" presId="urn:microsoft.com/office/officeart/2005/8/layout/hierarchy1"/>
    <dgm:cxn modelId="{B62AC7A0-0E38-46E5-8972-BDB82F860772}" type="presParOf" srcId="{125D43E6-D850-4EEC-8548-4BF0531136A0}" destId="{48A3C1ED-C20F-4BBF-B4E0-C3C6ADA017BD}" srcOrd="0" destOrd="0" presId="urn:microsoft.com/office/officeart/2005/8/layout/hierarchy1"/>
    <dgm:cxn modelId="{F143B10C-7072-4930-A320-5DCB3D2B6388}" type="presParOf" srcId="{125D43E6-D850-4EEC-8548-4BF0531136A0}" destId="{37903F2F-DADB-4881-A6D3-9249047B5C20}" srcOrd="1" destOrd="0" presId="urn:microsoft.com/office/officeart/2005/8/layout/hierarchy1"/>
    <dgm:cxn modelId="{717B0B1E-D066-40C0-94CB-85BA39F223C7}" type="presParOf" srcId="{E4FFDC19-4EA8-4B25-9B79-45A5129B8AE9}" destId="{1FB3AAFA-5C14-4AB9-8AF6-EA51DAE57561}" srcOrd="1" destOrd="0" presId="urn:microsoft.com/office/officeart/2005/8/layout/hierarchy1"/>
    <dgm:cxn modelId="{1B659775-73D2-4787-A1F1-614D581C9CF4}" type="presParOf" srcId="{D03CF47C-82D9-4A6F-A718-52FB275B7E3A}" destId="{FBFA8A20-DC79-43B3-9E28-121F755DD1F1}" srcOrd="18" destOrd="0" presId="urn:microsoft.com/office/officeart/2005/8/layout/hierarchy1"/>
    <dgm:cxn modelId="{573F508B-A408-4607-8A7C-9C5FD910198E}" type="presParOf" srcId="{D03CF47C-82D9-4A6F-A718-52FB275B7E3A}" destId="{380FFE14-9FE6-4106-9DC7-5781F8DC35CA}" srcOrd="19" destOrd="0" presId="urn:microsoft.com/office/officeart/2005/8/layout/hierarchy1"/>
    <dgm:cxn modelId="{1905F763-D69F-45C8-99E3-0A9E87AF45C6}" type="presParOf" srcId="{380FFE14-9FE6-4106-9DC7-5781F8DC35CA}" destId="{1B98ED5C-8306-45AC-AD89-79C9A743BA12}" srcOrd="0" destOrd="0" presId="urn:microsoft.com/office/officeart/2005/8/layout/hierarchy1"/>
    <dgm:cxn modelId="{B207DA3C-CB2F-470A-BB36-C26D30C34374}" type="presParOf" srcId="{1B98ED5C-8306-45AC-AD89-79C9A743BA12}" destId="{7F156D8E-E1BE-45E7-B702-E28EF6081BAB}" srcOrd="0" destOrd="0" presId="urn:microsoft.com/office/officeart/2005/8/layout/hierarchy1"/>
    <dgm:cxn modelId="{B9588552-FB7E-408A-B2F8-20CE75442F4B}" type="presParOf" srcId="{1B98ED5C-8306-45AC-AD89-79C9A743BA12}" destId="{74D72FEF-1774-444E-83D5-96DC49CCEB23}" srcOrd="1" destOrd="0" presId="urn:microsoft.com/office/officeart/2005/8/layout/hierarchy1"/>
    <dgm:cxn modelId="{CB8CB044-0C3C-4B4C-BC5C-E35BE7AF1A39}" type="presParOf" srcId="{380FFE14-9FE6-4106-9DC7-5781F8DC35CA}" destId="{5626C412-3C3F-49E7-8890-0AC4A9187FC4}" srcOrd="1" destOrd="0" presId="urn:microsoft.com/office/officeart/2005/8/layout/hierarchy1"/>
    <dgm:cxn modelId="{1AC73175-482A-479C-8F9D-BE5D97381549}" type="presParOf" srcId="{D03CF47C-82D9-4A6F-A718-52FB275B7E3A}" destId="{FEF17725-0E92-44DE-9D1E-1E005518CBE2}" srcOrd="20" destOrd="0" presId="urn:microsoft.com/office/officeart/2005/8/layout/hierarchy1"/>
    <dgm:cxn modelId="{34C728E7-FB5B-4DC3-A527-854D92C08061}" type="presParOf" srcId="{D03CF47C-82D9-4A6F-A718-52FB275B7E3A}" destId="{1A610131-76F6-467B-A1F7-19D6CAB72D37}" srcOrd="21" destOrd="0" presId="urn:microsoft.com/office/officeart/2005/8/layout/hierarchy1"/>
    <dgm:cxn modelId="{C5390889-73F8-43D0-8756-9AAA07B63CC8}" type="presParOf" srcId="{1A610131-76F6-467B-A1F7-19D6CAB72D37}" destId="{B5D76B5D-E69A-4126-AB8C-20B9A8A372D4}" srcOrd="0" destOrd="0" presId="urn:microsoft.com/office/officeart/2005/8/layout/hierarchy1"/>
    <dgm:cxn modelId="{B7A2FC50-E0AC-432A-A466-EC4FACF97D15}" type="presParOf" srcId="{B5D76B5D-E69A-4126-AB8C-20B9A8A372D4}" destId="{1D076DA1-F344-4D81-B2F9-A581F0271077}" srcOrd="0" destOrd="0" presId="urn:microsoft.com/office/officeart/2005/8/layout/hierarchy1"/>
    <dgm:cxn modelId="{D4567E16-93CA-4961-A2D5-B7DA25B02DBC}" type="presParOf" srcId="{B5D76B5D-E69A-4126-AB8C-20B9A8A372D4}" destId="{FC1DE68B-233F-4E0B-A04E-4B68B3B686E7}" srcOrd="1" destOrd="0" presId="urn:microsoft.com/office/officeart/2005/8/layout/hierarchy1"/>
    <dgm:cxn modelId="{2F7A41F6-7693-4B75-9CA8-5020D9986EDC}" type="presParOf" srcId="{1A610131-76F6-467B-A1F7-19D6CAB72D37}" destId="{4B792CBE-50EB-40F1-9887-3174189C0A6C}" srcOrd="1" destOrd="0" presId="urn:microsoft.com/office/officeart/2005/8/layout/hierarchy1"/>
    <dgm:cxn modelId="{B18192C2-A5A7-4200-95B4-B0F3267F7588}" type="presParOf" srcId="{D03CF47C-82D9-4A6F-A718-52FB275B7E3A}" destId="{002082DD-97FF-468E-959F-6572ADEFFDE8}" srcOrd="22" destOrd="0" presId="urn:microsoft.com/office/officeart/2005/8/layout/hierarchy1"/>
    <dgm:cxn modelId="{907BAABB-AC60-479C-A9B5-41D69D2F51EA}" type="presParOf" srcId="{D03CF47C-82D9-4A6F-A718-52FB275B7E3A}" destId="{951E2722-0ED3-4B3F-A584-ECB0BD0589AB}" srcOrd="23" destOrd="0" presId="urn:microsoft.com/office/officeart/2005/8/layout/hierarchy1"/>
    <dgm:cxn modelId="{1DA8A79A-0324-41BC-A932-F99A69AEA7DF}" type="presParOf" srcId="{951E2722-0ED3-4B3F-A584-ECB0BD0589AB}" destId="{0E3C219A-CE89-4ECF-BB52-18BB5EF5A05E}" srcOrd="0" destOrd="0" presId="urn:microsoft.com/office/officeart/2005/8/layout/hierarchy1"/>
    <dgm:cxn modelId="{DB8B2FBD-6651-4681-96CF-0291F01D21F5}" type="presParOf" srcId="{0E3C219A-CE89-4ECF-BB52-18BB5EF5A05E}" destId="{BD03ECFC-77AC-445E-A0A6-F8BBF7332B39}" srcOrd="0" destOrd="0" presId="urn:microsoft.com/office/officeart/2005/8/layout/hierarchy1"/>
    <dgm:cxn modelId="{2A2C2820-A7CB-4310-B835-C79F0127D87E}" type="presParOf" srcId="{0E3C219A-CE89-4ECF-BB52-18BB5EF5A05E}" destId="{CAD1BFFD-D4AB-4B01-8B1D-4A1CA78BBA62}" srcOrd="1" destOrd="0" presId="urn:microsoft.com/office/officeart/2005/8/layout/hierarchy1"/>
    <dgm:cxn modelId="{18A8FD2B-81F4-4C53-B8E3-1DA4E81B6D01}" type="presParOf" srcId="{951E2722-0ED3-4B3F-A584-ECB0BD0589AB}" destId="{AC51238A-33DB-4B27-8C0D-49C1906E3EBC}" srcOrd="1" destOrd="0" presId="urn:microsoft.com/office/officeart/2005/8/layout/hierarchy1"/>
    <dgm:cxn modelId="{EFDDF179-643A-4927-8F21-03B02C4A67DC}" type="presParOf" srcId="{D03CF47C-82D9-4A6F-A718-52FB275B7E3A}" destId="{77526E1C-A373-4098-A86D-F99FD4B6EBEC}" srcOrd="24" destOrd="0" presId="urn:microsoft.com/office/officeart/2005/8/layout/hierarchy1"/>
    <dgm:cxn modelId="{DCB80FC6-53E2-4924-9AC0-39340BDDF51F}" type="presParOf" srcId="{D03CF47C-82D9-4A6F-A718-52FB275B7E3A}" destId="{1C672AD7-A0B5-4F47-9E05-D7D47AC3EBEC}" srcOrd="25" destOrd="0" presId="urn:microsoft.com/office/officeart/2005/8/layout/hierarchy1"/>
    <dgm:cxn modelId="{B36C1BAE-465F-4518-A4DC-A8201C5E5EC2}" type="presParOf" srcId="{1C672AD7-A0B5-4F47-9E05-D7D47AC3EBEC}" destId="{6D17C075-DB54-4238-A3EA-E0BDA65ABDD2}" srcOrd="0" destOrd="0" presId="urn:microsoft.com/office/officeart/2005/8/layout/hierarchy1"/>
    <dgm:cxn modelId="{E6CE4216-DD93-46AA-AD8B-1BC8A553E394}" type="presParOf" srcId="{6D17C075-DB54-4238-A3EA-E0BDA65ABDD2}" destId="{2AE6FB0F-4794-4972-8716-DA5ACDEF71D2}" srcOrd="0" destOrd="0" presId="urn:microsoft.com/office/officeart/2005/8/layout/hierarchy1"/>
    <dgm:cxn modelId="{4B295773-A482-4BE6-88C1-3EC94BF38AC9}" type="presParOf" srcId="{6D17C075-DB54-4238-A3EA-E0BDA65ABDD2}" destId="{E614DACB-F628-4941-8903-022350113A6B}" srcOrd="1" destOrd="0" presId="urn:microsoft.com/office/officeart/2005/8/layout/hierarchy1"/>
    <dgm:cxn modelId="{372E62B3-ED0D-42E1-A277-2E54A38CA264}" type="presParOf" srcId="{1C672AD7-A0B5-4F47-9E05-D7D47AC3EBEC}" destId="{BEA8BEFA-A5E6-4A77-AE67-2C8E874948DC}" srcOrd="1" destOrd="0" presId="urn:microsoft.com/office/officeart/2005/8/layout/hierarchy1"/>
    <dgm:cxn modelId="{3B9098B5-FA4F-4BFC-B4A5-72E7A211628D}" type="presParOf" srcId="{D03CF47C-82D9-4A6F-A718-52FB275B7E3A}" destId="{91AFFF57-A761-4C8C-80C9-466842F55D91}" srcOrd="26" destOrd="0" presId="urn:microsoft.com/office/officeart/2005/8/layout/hierarchy1"/>
    <dgm:cxn modelId="{9FCFAA0C-8198-4B1F-A59A-A20603031BB9}" type="presParOf" srcId="{D03CF47C-82D9-4A6F-A718-52FB275B7E3A}" destId="{CEFD639F-CD42-43C9-85E2-F8B7B230F371}" srcOrd="27" destOrd="0" presId="urn:microsoft.com/office/officeart/2005/8/layout/hierarchy1"/>
    <dgm:cxn modelId="{7C1A6F92-3E75-41EE-9DD2-1D794D6481D9}" type="presParOf" srcId="{CEFD639F-CD42-43C9-85E2-F8B7B230F371}" destId="{7677F053-C8DF-4011-B90F-BF96396AFF35}" srcOrd="0" destOrd="0" presId="urn:microsoft.com/office/officeart/2005/8/layout/hierarchy1"/>
    <dgm:cxn modelId="{7B008FEF-A1D7-4E51-AF5B-F762DF53EFA8}" type="presParOf" srcId="{7677F053-C8DF-4011-B90F-BF96396AFF35}" destId="{0CDD0FF2-0E65-4331-A84D-7C5AEC6A1CC8}" srcOrd="0" destOrd="0" presId="urn:microsoft.com/office/officeart/2005/8/layout/hierarchy1"/>
    <dgm:cxn modelId="{F229FA9B-429C-4F1A-BDDC-F6E7FE97C32B}" type="presParOf" srcId="{7677F053-C8DF-4011-B90F-BF96396AFF35}" destId="{745F4339-C2A9-4D2C-92B1-795DB4D1CEB1}" srcOrd="1" destOrd="0" presId="urn:microsoft.com/office/officeart/2005/8/layout/hierarchy1"/>
    <dgm:cxn modelId="{EAE8F128-0AB4-4C21-BD85-EF6E0128CB5F}" type="presParOf" srcId="{CEFD639F-CD42-43C9-85E2-F8B7B230F371}" destId="{19EC951B-0DCC-4919-9C26-B2A19CBBA4E5}" srcOrd="1" destOrd="0" presId="urn:microsoft.com/office/officeart/2005/8/layout/hierarchy1"/>
    <dgm:cxn modelId="{B6226A0C-698A-4304-8C31-E8CCB25225DB}" type="presParOf" srcId="{19EC951B-0DCC-4919-9C26-B2A19CBBA4E5}" destId="{62DB5E41-E38B-46B0-B791-A67E88F746B2}" srcOrd="0" destOrd="0" presId="urn:microsoft.com/office/officeart/2005/8/layout/hierarchy1"/>
    <dgm:cxn modelId="{F82DA391-93A2-4728-9082-85D3C6FE7CCE}" type="presParOf" srcId="{19EC951B-0DCC-4919-9C26-B2A19CBBA4E5}" destId="{CDB93D0C-32BD-43F9-B33B-1A42FA96D07A}" srcOrd="1" destOrd="0" presId="urn:microsoft.com/office/officeart/2005/8/layout/hierarchy1"/>
    <dgm:cxn modelId="{837F7D84-0310-4CAB-91FB-EF625BEAE31B}" type="presParOf" srcId="{CDB93D0C-32BD-43F9-B33B-1A42FA96D07A}" destId="{B8F74904-DFCA-47A9-BBD4-4F58E24F0EC6}" srcOrd="0" destOrd="0" presId="urn:microsoft.com/office/officeart/2005/8/layout/hierarchy1"/>
    <dgm:cxn modelId="{0934D4A7-07BF-48FD-9D2F-3B280B5401AE}" type="presParOf" srcId="{B8F74904-DFCA-47A9-BBD4-4F58E24F0EC6}" destId="{019704D2-BC6C-4306-AC61-1C33CE805DF1}" srcOrd="0" destOrd="0" presId="urn:microsoft.com/office/officeart/2005/8/layout/hierarchy1"/>
    <dgm:cxn modelId="{FED6F632-B1C4-49D8-80D7-B416E450963C}" type="presParOf" srcId="{B8F74904-DFCA-47A9-BBD4-4F58E24F0EC6}" destId="{CC4C51F5-6F5E-479C-850B-E6B966604427}" srcOrd="1" destOrd="0" presId="urn:microsoft.com/office/officeart/2005/8/layout/hierarchy1"/>
    <dgm:cxn modelId="{8E366B45-1BD4-49CD-8A60-E7FD8326747D}" type="presParOf" srcId="{CDB93D0C-32BD-43F9-B33B-1A42FA96D07A}" destId="{D513DAF9-D22A-4D9F-931E-9EA2FCE9FE81}" srcOrd="1" destOrd="0" presId="urn:microsoft.com/office/officeart/2005/8/layout/hierarchy1"/>
    <dgm:cxn modelId="{5ED7958E-4CBD-404F-BE13-F355EAF4CC66}" type="presParOf" srcId="{19EC951B-0DCC-4919-9C26-B2A19CBBA4E5}" destId="{D7F2FF9D-B7FD-4DD9-AFF5-72E6100B424C}" srcOrd="2" destOrd="0" presId="urn:microsoft.com/office/officeart/2005/8/layout/hierarchy1"/>
    <dgm:cxn modelId="{34DAF06E-6E3B-4364-BB56-3D37A8777E7F}" type="presParOf" srcId="{19EC951B-0DCC-4919-9C26-B2A19CBBA4E5}" destId="{1A79D44D-15F3-4161-B6CA-535FD3B243CF}" srcOrd="3" destOrd="0" presId="urn:microsoft.com/office/officeart/2005/8/layout/hierarchy1"/>
    <dgm:cxn modelId="{57BC37CE-D142-4F8D-99BE-0121FB2E5EC9}" type="presParOf" srcId="{1A79D44D-15F3-4161-B6CA-535FD3B243CF}" destId="{592F1F8F-CD0D-4FCB-BE40-C56CDB5C7BF0}" srcOrd="0" destOrd="0" presId="urn:microsoft.com/office/officeart/2005/8/layout/hierarchy1"/>
    <dgm:cxn modelId="{906DA920-3C03-47FE-8EE1-3DF90823EF68}" type="presParOf" srcId="{592F1F8F-CD0D-4FCB-BE40-C56CDB5C7BF0}" destId="{2546DE75-23F8-4E3D-9F74-33307366F2BC}" srcOrd="0" destOrd="0" presId="urn:microsoft.com/office/officeart/2005/8/layout/hierarchy1"/>
    <dgm:cxn modelId="{0F8B41C1-FC5D-470B-BED6-86A76758C0D5}" type="presParOf" srcId="{592F1F8F-CD0D-4FCB-BE40-C56CDB5C7BF0}" destId="{2B5C90F8-3575-4CB6-A256-CC6E75455791}" srcOrd="1" destOrd="0" presId="urn:microsoft.com/office/officeart/2005/8/layout/hierarchy1"/>
    <dgm:cxn modelId="{A820074E-C2B6-4118-86EC-5FC2AD746289}" type="presParOf" srcId="{1A79D44D-15F3-4161-B6CA-535FD3B243CF}" destId="{7B5EEA26-FF67-4F75-93F4-7FDC86AE51F4}" srcOrd="1" destOrd="0" presId="urn:microsoft.com/office/officeart/2005/8/layout/hierarchy1"/>
    <dgm:cxn modelId="{5532C4B0-EF3B-43CD-B713-398AA72778FD}" type="presParOf" srcId="{19EC951B-0DCC-4919-9C26-B2A19CBBA4E5}" destId="{E1777295-E518-4422-91C5-2AB714217791}" srcOrd="4" destOrd="0" presId="urn:microsoft.com/office/officeart/2005/8/layout/hierarchy1"/>
    <dgm:cxn modelId="{2457E5B3-374E-4C0F-A704-29E112610C98}" type="presParOf" srcId="{19EC951B-0DCC-4919-9C26-B2A19CBBA4E5}" destId="{D4E06EB3-B78B-410D-970F-C63AE42E10AF}" srcOrd="5" destOrd="0" presId="urn:microsoft.com/office/officeart/2005/8/layout/hierarchy1"/>
    <dgm:cxn modelId="{FFCDE806-49ED-4F4A-8D7E-9E7141ED0992}" type="presParOf" srcId="{D4E06EB3-B78B-410D-970F-C63AE42E10AF}" destId="{1DB04EAA-E235-4E7F-BFCD-17DF18C18AE9}" srcOrd="0" destOrd="0" presId="urn:microsoft.com/office/officeart/2005/8/layout/hierarchy1"/>
    <dgm:cxn modelId="{F5501CD1-465A-4EAA-976F-9D8221741FEB}" type="presParOf" srcId="{1DB04EAA-E235-4E7F-BFCD-17DF18C18AE9}" destId="{C0E74F43-D347-4D2E-9423-07AB0CCFD652}" srcOrd="0" destOrd="0" presId="urn:microsoft.com/office/officeart/2005/8/layout/hierarchy1"/>
    <dgm:cxn modelId="{91C45420-0D27-4B29-9A81-4BC0B8416B1D}" type="presParOf" srcId="{1DB04EAA-E235-4E7F-BFCD-17DF18C18AE9}" destId="{E917EAAD-6A06-4233-A556-0495674DE2F5}" srcOrd="1" destOrd="0" presId="urn:microsoft.com/office/officeart/2005/8/layout/hierarchy1"/>
    <dgm:cxn modelId="{63DD1DD3-2CF7-49BC-99BF-32AE2C409879}" type="presParOf" srcId="{D4E06EB3-B78B-410D-970F-C63AE42E10AF}" destId="{1C7A7053-1C8F-4087-BE83-E0B5CD14BD61}" srcOrd="1" destOrd="0" presId="urn:microsoft.com/office/officeart/2005/8/layout/hierarchy1"/>
    <dgm:cxn modelId="{7C8575F9-E568-423F-8C32-5F748C414899}" type="presParOf" srcId="{19EC951B-0DCC-4919-9C26-B2A19CBBA4E5}" destId="{FD39B051-786B-404C-80D7-EC39CB374C4B}" srcOrd="6" destOrd="0" presId="urn:microsoft.com/office/officeart/2005/8/layout/hierarchy1"/>
    <dgm:cxn modelId="{52678FE3-0299-4BC3-AED2-E005166A7C36}" type="presParOf" srcId="{19EC951B-0DCC-4919-9C26-B2A19CBBA4E5}" destId="{473AA30E-3A46-4A0E-9575-F2BEA393E576}" srcOrd="7" destOrd="0" presId="urn:microsoft.com/office/officeart/2005/8/layout/hierarchy1"/>
    <dgm:cxn modelId="{174B34B1-7EC3-4527-A35D-CB6559901198}" type="presParOf" srcId="{473AA30E-3A46-4A0E-9575-F2BEA393E576}" destId="{24E50E76-3DE1-401E-8064-D66A6C97B782}" srcOrd="0" destOrd="0" presId="urn:microsoft.com/office/officeart/2005/8/layout/hierarchy1"/>
    <dgm:cxn modelId="{2177DDC9-BE63-4DD9-B6EF-A56DAD88FE77}" type="presParOf" srcId="{24E50E76-3DE1-401E-8064-D66A6C97B782}" destId="{F1B16E77-AB80-433B-AAA3-1C1B45A4267A}" srcOrd="0" destOrd="0" presId="urn:microsoft.com/office/officeart/2005/8/layout/hierarchy1"/>
    <dgm:cxn modelId="{927C9A5C-8778-4778-A2A3-28E9FC1B6794}" type="presParOf" srcId="{24E50E76-3DE1-401E-8064-D66A6C97B782}" destId="{60F1003E-C223-4F2F-AB6B-2E62FA7862F6}" srcOrd="1" destOrd="0" presId="urn:microsoft.com/office/officeart/2005/8/layout/hierarchy1"/>
    <dgm:cxn modelId="{667DED79-72F6-44BD-9871-CB681E8FE4DC}" type="presParOf" srcId="{473AA30E-3A46-4A0E-9575-F2BEA393E576}" destId="{DA7B77C1-4D52-4AA0-A4B5-C0CAC610F1FF}" srcOrd="1" destOrd="0" presId="urn:microsoft.com/office/officeart/2005/8/layout/hierarchy1"/>
    <dgm:cxn modelId="{A74148D0-9823-4BDC-8A5D-74F4F95D2FBB}" type="presParOf" srcId="{19EC951B-0DCC-4919-9C26-B2A19CBBA4E5}" destId="{7C5F2E75-CDB3-4F37-8C27-5A24FE279416}" srcOrd="8" destOrd="0" presId="urn:microsoft.com/office/officeart/2005/8/layout/hierarchy1"/>
    <dgm:cxn modelId="{718CFCF7-C47D-4DF4-BAC1-4273A7669A0F}" type="presParOf" srcId="{19EC951B-0DCC-4919-9C26-B2A19CBBA4E5}" destId="{4CD031A1-4A48-4485-9105-AE673D828FE6}" srcOrd="9" destOrd="0" presId="urn:microsoft.com/office/officeart/2005/8/layout/hierarchy1"/>
    <dgm:cxn modelId="{DD31325D-C34A-4B2B-80B6-A4F7D0E5B852}" type="presParOf" srcId="{4CD031A1-4A48-4485-9105-AE673D828FE6}" destId="{7290C0D8-5307-41AA-9BAD-6F57A575110E}" srcOrd="0" destOrd="0" presId="urn:microsoft.com/office/officeart/2005/8/layout/hierarchy1"/>
    <dgm:cxn modelId="{0A532BCB-6C45-4647-ABC0-9052CE3865FE}" type="presParOf" srcId="{7290C0D8-5307-41AA-9BAD-6F57A575110E}" destId="{299961C2-9BCE-4E57-8557-D70E60774429}" srcOrd="0" destOrd="0" presId="urn:microsoft.com/office/officeart/2005/8/layout/hierarchy1"/>
    <dgm:cxn modelId="{766767E5-01EC-4D77-BB2D-D054BB9884B4}" type="presParOf" srcId="{7290C0D8-5307-41AA-9BAD-6F57A575110E}" destId="{AA6E9856-4B03-4B62-A14A-867114187BD7}" srcOrd="1" destOrd="0" presId="urn:microsoft.com/office/officeart/2005/8/layout/hierarchy1"/>
    <dgm:cxn modelId="{19B666DC-7D4A-408F-B4B9-1900E5623C56}" type="presParOf" srcId="{4CD031A1-4A48-4485-9105-AE673D828FE6}" destId="{62193759-05D8-4AEB-AF6D-20FF2BD0D308}" srcOrd="1" destOrd="0" presId="urn:microsoft.com/office/officeart/2005/8/layout/hierarchy1"/>
    <dgm:cxn modelId="{1C75EB94-E707-4C52-9E7B-256B67E8518F}" type="presParOf" srcId="{19EC951B-0DCC-4919-9C26-B2A19CBBA4E5}" destId="{AB62CF88-D257-4DE3-85DA-237B5D8E22CD}" srcOrd="10" destOrd="0" presId="urn:microsoft.com/office/officeart/2005/8/layout/hierarchy1"/>
    <dgm:cxn modelId="{B5CFBFE5-C5F7-4305-9A21-A1E5069335F6}" type="presParOf" srcId="{19EC951B-0DCC-4919-9C26-B2A19CBBA4E5}" destId="{A3F95D2D-6CC5-4697-9B92-4341D8362459}" srcOrd="11" destOrd="0" presId="urn:microsoft.com/office/officeart/2005/8/layout/hierarchy1"/>
    <dgm:cxn modelId="{73D70655-8A06-4B7B-8F5F-A92F02F9A8FC}" type="presParOf" srcId="{A3F95D2D-6CC5-4697-9B92-4341D8362459}" destId="{156CE454-872A-4789-8AE9-D7371FC4008D}" srcOrd="0" destOrd="0" presId="urn:microsoft.com/office/officeart/2005/8/layout/hierarchy1"/>
    <dgm:cxn modelId="{C227C21F-D469-48C4-BB12-D3FDDF8ECF02}" type="presParOf" srcId="{156CE454-872A-4789-8AE9-D7371FC4008D}" destId="{2C154D56-7E10-4EF4-861D-19900626955A}" srcOrd="0" destOrd="0" presId="urn:microsoft.com/office/officeart/2005/8/layout/hierarchy1"/>
    <dgm:cxn modelId="{89BE8C82-6BB5-49C8-B45F-162E19AFB7F1}" type="presParOf" srcId="{156CE454-872A-4789-8AE9-D7371FC4008D}" destId="{B36D4415-6C8F-4D7A-BEB7-B29A03C710D5}" srcOrd="1" destOrd="0" presId="urn:microsoft.com/office/officeart/2005/8/layout/hierarchy1"/>
    <dgm:cxn modelId="{B05C2FF4-622A-44CE-9C91-CD6757BE8A23}" type="presParOf" srcId="{A3F95D2D-6CC5-4697-9B92-4341D8362459}" destId="{DF83FD5D-DB92-4627-AEE1-8ED4489B0412}" srcOrd="1" destOrd="0" presId="urn:microsoft.com/office/officeart/2005/8/layout/hierarchy1"/>
    <dgm:cxn modelId="{25A57785-E616-4222-8263-B7E34F20455C}" type="presParOf" srcId="{19EC951B-0DCC-4919-9C26-B2A19CBBA4E5}" destId="{4CB44869-07E1-43DF-8309-3AECE82BA98B}" srcOrd="12" destOrd="0" presId="urn:microsoft.com/office/officeart/2005/8/layout/hierarchy1"/>
    <dgm:cxn modelId="{BDBCB663-5DFA-4267-8E07-D137904B0677}" type="presParOf" srcId="{19EC951B-0DCC-4919-9C26-B2A19CBBA4E5}" destId="{2C0D1F52-D587-4FC4-BA77-4A7DBA916CB5}" srcOrd="13" destOrd="0" presId="urn:microsoft.com/office/officeart/2005/8/layout/hierarchy1"/>
    <dgm:cxn modelId="{81C1E57D-254A-42D0-8983-65DD55E65C24}" type="presParOf" srcId="{2C0D1F52-D587-4FC4-BA77-4A7DBA916CB5}" destId="{0B6CA1CA-DF2E-44D8-837C-9E4AA33B0C48}" srcOrd="0" destOrd="0" presId="urn:microsoft.com/office/officeart/2005/8/layout/hierarchy1"/>
    <dgm:cxn modelId="{CDD6ACF7-35B7-4861-9791-770280D17AE1}" type="presParOf" srcId="{0B6CA1CA-DF2E-44D8-837C-9E4AA33B0C48}" destId="{03CA9586-1B99-477C-B0ED-D09B0E2BD246}" srcOrd="0" destOrd="0" presId="urn:microsoft.com/office/officeart/2005/8/layout/hierarchy1"/>
    <dgm:cxn modelId="{0DB76493-A238-4B71-8845-671D220C92DA}" type="presParOf" srcId="{0B6CA1CA-DF2E-44D8-837C-9E4AA33B0C48}" destId="{14A47F9F-7656-4D27-9E7B-15F93199D46A}" srcOrd="1" destOrd="0" presId="urn:microsoft.com/office/officeart/2005/8/layout/hierarchy1"/>
    <dgm:cxn modelId="{69768FD2-C9F8-4E49-A0BF-0BBF33F3E983}" type="presParOf" srcId="{2C0D1F52-D587-4FC4-BA77-4A7DBA916CB5}" destId="{3D25440B-FF45-4CF3-A506-51DA55AA2FDC}" srcOrd="1" destOrd="0" presId="urn:microsoft.com/office/officeart/2005/8/layout/hierarchy1"/>
    <dgm:cxn modelId="{15865CAA-6FAF-4383-92A4-59BF60E3B275}" type="presParOf" srcId="{19EC951B-0DCC-4919-9C26-B2A19CBBA4E5}" destId="{77E9522C-5BE3-48FB-8645-3F88A456D1FA}" srcOrd="14" destOrd="0" presId="urn:microsoft.com/office/officeart/2005/8/layout/hierarchy1"/>
    <dgm:cxn modelId="{8F87A6A0-67A6-48C2-8303-8878F1D52AE3}" type="presParOf" srcId="{19EC951B-0DCC-4919-9C26-B2A19CBBA4E5}" destId="{EBF6BFEB-3F15-4978-B0B7-44CC6D25DF2D}" srcOrd="15" destOrd="0" presId="urn:microsoft.com/office/officeart/2005/8/layout/hierarchy1"/>
    <dgm:cxn modelId="{4485A780-250C-4B05-9CDD-283B0B48A456}" type="presParOf" srcId="{EBF6BFEB-3F15-4978-B0B7-44CC6D25DF2D}" destId="{0FE8E86F-6F2B-4D7C-B235-0D3DE1C84497}" srcOrd="0" destOrd="0" presId="urn:microsoft.com/office/officeart/2005/8/layout/hierarchy1"/>
    <dgm:cxn modelId="{3E769FA1-9EEC-47CB-9E17-2E5D88094ABD}" type="presParOf" srcId="{0FE8E86F-6F2B-4D7C-B235-0D3DE1C84497}" destId="{436E43AE-7CFF-4185-8E9C-FD98B567AA67}" srcOrd="0" destOrd="0" presId="urn:microsoft.com/office/officeart/2005/8/layout/hierarchy1"/>
    <dgm:cxn modelId="{B45ABB26-786A-4A18-8615-2538DDBDB6F2}" type="presParOf" srcId="{0FE8E86F-6F2B-4D7C-B235-0D3DE1C84497}" destId="{CFA63B8F-F559-402F-9C1A-A84D3D1AC172}" srcOrd="1" destOrd="0" presId="urn:microsoft.com/office/officeart/2005/8/layout/hierarchy1"/>
    <dgm:cxn modelId="{20183015-93FD-469A-B426-74DCCB3D0167}" type="presParOf" srcId="{EBF6BFEB-3F15-4978-B0B7-44CC6D25DF2D}" destId="{5D17AC92-BCFC-495D-82C1-87FAC6566FBC}" srcOrd="1" destOrd="0" presId="urn:microsoft.com/office/officeart/2005/8/layout/hierarchy1"/>
    <dgm:cxn modelId="{51FF94C2-778B-46E3-88F6-933B15D5269F}" type="presParOf" srcId="{19EC951B-0DCC-4919-9C26-B2A19CBBA4E5}" destId="{B865F750-00E5-4EC1-8EE6-563061C75775}" srcOrd="16" destOrd="0" presId="urn:microsoft.com/office/officeart/2005/8/layout/hierarchy1"/>
    <dgm:cxn modelId="{1A8029E2-8A41-4272-8CC0-E5D8CB89B2A7}" type="presParOf" srcId="{19EC951B-0DCC-4919-9C26-B2A19CBBA4E5}" destId="{4DD8C665-ACEF-4B0C-A96E-6CC020E2D8D5}" srcOrd="17" destOrd="0" presId="urn:microsoft.com/office/officeart/2005/8/layout/hierarchy1"/>
    <dgm:cxn modelId="{0968B199-0DB1-4EA6-AC18-E719098739A3}" type="presParOf" srcId="{4DD8C665-ACEF-4B0C-A96E-6CC020E2D8D5}" destId="{1616E7EF-C05D-4CA3-AD26-CB2378BDA932}" srcOrd="0" destOrd="0" presId="urn:microsoft.com/office/officeart/2005/8/layout/hierarchy1"/>
    <dgm:cxn modelId="{39ACF87B-0099-46D4-AD29-C0341E7CC324}" type="presParOf" srcId="{1616E7EF-C05D-4CA3-AD26-CB2378BDA932}" destId="{B4C4B549-F03A-4979-88DE-455D09461A8F}" srcOrd="0" destOrd="0" presId="urn:microsoft.com/office/officeart/2005/8/layout/hierarchy1"/>
    <dgm:cxn modelId="{AB49081B-E6A3-499A-A545-D675EF89EFF3}" type="presParOf" srcId="{1616E7EF-C05D-4CA3-AD26-CB2378BDA932}" destId="{F638FDE6-1729-417B-8CF8-8D4479AF0343}" srcOrd="1" destOrd="0" presId="urn:microsoft.com/office/officeart/2005/8/layout/hierarchy1"/>
    <dgm:cxn modelId="{CE857E42-B4A5-486D-8EEA-EBDE24545700}" type="presParOf" srcId="{4DD8C665-ACEF-4B0C-A96E-6CC020E2D8D5}" destId="{65A76B13-2B06-4F5A-90F3-61DB4F0E5C83}" srcOrd="1" destOrd="0" presId="urn:microsoft.com/office/officeart/2005/8/layout/hierarchy1"/>
    <dgm:cxn modelId="{00908D04-F228-4D46-BE7C-5C9BA50739B2}" type="presParOf" srcId="{19EC951B-0DCC-4919-9C26-B2A19CBBA4E5}" destId="{1639F337-50E4-4D61-8E38-3CE43389786D}" srcOrd="18" destOrd="0" presId="urn:microsoft.com/office/officeart/2005/8/layout/hierarchy1"/>
    <dgm:cxn modelId="{AB872CCA-C170-4F09-B54E-F2E61F46BBF2}" type="presParOf" srcId="{19EC951B-0DCC-4919-9C26-B2A19CBBA4E5}" destId="{E1A2EC51-50A3-4D3B-AFD2-34B2A9800409}" srcOrd="19" destOrd="0" presId="urn:microsoft.com/office/officeart/2005/8/layout/hierarchy1"/>
    <dgm:cxn modelId="{17C5ECA1-8C45-4CD7-BA92-29C215CB5167}" type="presParOf" srcId="{E1A2EC51-50A3-4D3B-AFD2-34B2A9800409}" destId="{BB132E34-11F2-4C02-B8A7-58BF9938B2DE}" srcOrd="0" destOrd="0" presId="urn:microsoft.com/office/officeart/2005/8/layout/hierarchy1"/>
    <dgm:cxn modelId="{C583A068-6C90-4984-A7E1-43754C2CDD23}" type="presParOf" srcId="{BB132E34-11F2-4C02-B8A7-58BF9938B2DE}" destId="{A245B8A4-6713-46AF-8B07-0AC343E8FAE3}" srcOrd="0" destOrd="0" presId="urn:microsoft.com/office/officeart/2005/8/layout/hierarchy1"/>
    <dgm:cxn modelId="{008E46BB-F213-4718-91C6-A2D4577290E6}" type="presParOf" srcId="{BB132E34-11F2-4C02-B8A7-58BF9938B2DE}" destId="{DDA2DB31-1EB0-40EF-913C-237D9171839D}" srcOrd="1" destOrd="0" presId="urn:microsoft.com/office/officeart/2005/8/layout/hierarchy1"/>
    <dgm:cxn modelId="{E1558DB3-170B-40BB-9AD2-290067BBC791}" type="presParOf" srcId="{E1A2EC51-50A3-4D3B-AFD2-34B2A9800409}" destId="{13A5D7F5-3AE1-489F-ACBB-656122ACF5C3}" srcOrd="1" destOrd="0" presId="urn:microsoft.com/office/officeart/2005/8/layout/hierarchy1"/>
    <dgm:cxn modelId="{FA0AF324-3CD2-49FF-ABDF-8615E6CD3AE1}" type="presParOf" srcId="{19EC951B-0DCC-4919-9C26-B2A19CBBA4E5}" destId="{3B23548A-34BB-48D8-966B-EE0E48F94907}" srcOrd="20" destOrd="0" presId="urn:microsoft.com/office/officeart/2005/8/layout/hierarchy1"/>
    <dgm:cxn modelId="{87F25FEB-A31B-4142-88F4-8D2C32156F86}" type="presParOf" srcId="{19EC951B-0DCC-4919-9C26-B2A19CBBA4E5}" destId="{628A05A6-FA37-488B-A2AF-7BC398DB0E62}" srcOrd="21" destOrd="0" presId="urn:microsoft.com/office/officeart/2005/8/layout/hierarchy1"/>
    <dgm:cxn modelId="{B278FEED-4A31-4DE8-A1F2-E4F1AFBA7C3A}" type="presParOf" srcId="{628A05A6-FA37-488B-A2AF-7BC398DB0E62}" destId="{5CB968E7-8A49-4C8C-AC9D-43737D47A2F6}" srcOrd="0" destOrd="0" presId="urn:microsoft.com/office/officeart/2005/8/layout/hierarchy1"/>
    <dgm:cxn modelId="{1C2AD26F-CD34-4D68-BD93-FCB1F5CD794D}" type="presParOf" srcId="{5CB968E7-8A49-4C8C-AC9D-43737D47A2F6}" destId="{6F2EE320-3FDB-478C-BD6A-B5B2EA0CB42B}" srcOrd="0" destOrd="0" presId="urn:microsoft.com/office/officeart/2005/8/layout/hierarchy1"/>
    <dgm:cxn modelId="{E6933675-6B15-456E-9EB4-161B7CEC155B}" type="presParOf" srcId="{5CB968E7-8A49-4C8C-AC9D-43737D47A2F6}" destId="{0E815857-A233-477D-92EE-6DABF92D8238}" srcOrd="1" destOrd="0" presId="urn:microsoft.com/office/officeart/2005/8/layout/hierarchy1"/>
    <dgm:cxn modelId="{A071648C-F4F0-45B4-841E-EBABD6432A0F}" type="presParOf" srcId="{628A05A6-FA37-488B-A2AF-7BC398DB0E62}" destId="{03BB3800-F9BE-41CF-8CF1-BA7B5444E631}" srcOrd="1" destOrd="0" presId="urn:microsoft.com/office/officeart/2005/8/layout/hierarchy1"/>
    <dgm:cxn modelId="{8AC271D7-66E8-42CD-88E4-F53355D318D7}" type="presParOf" srcId="{19EC951B-0DCC-4919-9C26-B2A19CBBA4E5}" destId="{5456CACA-F707-4906-8BD3-910B11983EA7}" srcOrd="22" destOrd="0" presId="urn:microsoft.com/office/officeart/2005/8/layout/hierarchy1"/>
    <dgm:cxn modelId="{BC2504D9-B65B-4D00-BB90-F7C50300FDB9}" type="presParOf" srcId="{19EC951B-0DCC-4919-9C26-B2A19CBBA4E5}" destId="{6396F58D-2F92-450B-9DA7-0A3EFD7D00BB}" srcOrd="23" destOrd="0" presId="urn:microsoft.com/office/officeart/2005/8/layout/hierarchy1"/>
    <dgm:cxn modelId="{E2B8F718-6ACA-456B-B8A6-4C8BCCBA62FD}" type="presParOf" srcId="{6396F58D-2F92-450B-9DA7-0A3EFD7D00BB}" destId="{390DB58C-62AD-40F7-BD69-AD1595C5C32F}" srcOrd="0" destOrd="0" presId="urn:microsoft.com/office/officeart/2005/8/layout/hierarchy1"/>
    <dgm:cxn modelId="{2543A584-0C2E-4A83-AC59-D22E86F9AA6A}" type="presParOf" srcId="{390DB58C-62AD-40F7-BD69-AD1595C5C32F}" destId="{D4184719-FB78-4371-91C5-D20E2EB9D054}" srcOrd="0" destOrd="0" presId="urn:microsoft.com/office/officeart/2005/8/layout/hierarchy1"/>
    <dgm:cxn modelId="{60561C4F-1339-4B29-B218-FE0886CF9DB5}" type="presParOf" srcId="{390DB58C-62AD-40F7-BD69-AD1595C5C32F}" destId="{E17F8C59-FBDF-4B7B-8E86-3999290AA0B6}" srcOrd="1" destOrd="0" presId="urn:microsoft.com/office/officeart/2005/8/layout/hierarchy1"/>
    <dgm:cxn modelId="{AC3B465B-6FAC-4AE5-9764-8A228DCEA733}" type="presParOf" srcId="{6396F58D-2F92-450B-9DA7-0A3EFD7D00BB}" destId="{2CFA60CA-A961-4A1A-8281-30E025FFB620}" srcOrd="1" destOrd="0" presId="urn:microsoft.com/office/officeart/2005/8/layout/hierarchy1"/>
    <dgm:cxn modelId="{1CAE89F9-159F-4D86-9F30-4054BC273865}" type="presParOf" srcId="{19EC951B-0DCC-4919-9C26-B2A19CBBA4E5}" destId="{CCDB02D5-49F4-4943-B5EE-AFD48A701577}" srcOrd="24" destOrd="0" presId="urn:microsoft.com/office/officeart/2005/8/layout/hierarchy1"/>
    <dgm:cxn modelId="{0B2C29D7-EBAB-4CB7-B5B8-2F48D7E36AB8}" type="presParOf" srcId="{19EC951B-0DCC-4919-9C26-B2A19CBBA4E5}" destId="{2A162B20-C20E-4593-959C-DB7209D9409B}" srcOrd="25" destOrd="0" presId="urn:microsoft.com/office/officeart/2005/8/layout/hierarchy1"/>
    <dgm:cxn modelId="{39EC2FFB-9611-4791-BBC3-4735E4778DFC}" type="presParOf" srcId="{2A162B20-C20E-4593-959C-DB7209D9409B}" destId="{5E2B3EC1-B99C-467E-9A5F-903866C581D8}" srcOrd="0" destOrd="0" presId="urn:microsoft.com/office/officeart/2005/8/layout/hierarchy1"/>
    <dgm:cxn modelId="{C38FAA0F-51A7-4E1B-8992-A48F7A45B421}" type="presParOf" srcId="{5E2B3EC1-B99C-467E-9A5F-903866C581D8}" destId="{E33A3BFC-5363-4B71-BDF6-0FECE24C040E}" srcOrd="0" destOrd="0" presId="urn:microsoft.com/office/officeart/2005/8/layout/hierarchy1"/>
    <dgm:cxn modelId="{33047E9E-44D7-4389-8C6A-540EA628BBD5}" type="presParOf" srcId="{5E2B3EC1-B99C-467E-9A5F-903866C581D8}" destId="{FB6894CD-4212-4878-B212-DE4F598DD70C}" srcOrd="1" destOrd="0" presId="urn:microsoft.com/office/officeart/2005/8/layout/hierarchy1"/>
    <dgm:cxn modelId="{64B0E7DE-4B25-4611-889C-F8FFFBA76481}" type="presParOf" srcId="{2A162B20-C20E-4593-959C-DB7209D9409B}" destId="{8967F81A-7026-4D24-974D-930B05495370}" srcOrd="1" destOrd="0" presId="urn:microsoft.com/office/officeart/2005/8/layout/hierarchy1"/>
    <dgm:cxn modelId="{7FE852D5-647E-4307-923B-ADC43BC59F09}" type="presParOf" srcId="{19EC951B-0DCC-4919-9C26-B2A19CBBA4E5}" destId="{0635303E-C9F7-48D8-8420-1798D2F41D79}" srcOrd="26" destOrd="0" presId="urn:microsoft.com/office/officeart/2005/8/layout/hierarchy1"/>
    <dgm:cxn modelId="{4A6C2C98-6844-447C-8D24-50C6F3450022}" type="presParOf" srcId="{19EC951B-0DCC-4919-9C26-B2A19CBBA4E5}" destId="{C3DA3080-2E1F-456D-B8AB-7CBA4744A6FD}" srcOrd="27" destOrd="0" presId="urn:microsoft.com/office/officeart/2005/8/layout/hierarchy1"/>
    <dgm:cxn modelId="{EF6B7C51-5DE4-47E4-818E-1B1AB046B17C}" type="presParOf" srcId="{C3DA3080-2E1F-456D-B8AB-7CBA4744A6FD}" destId="{B25AC4EA-CEF4-4B6D-A793-856B28C8A6F6}" srcOrd="0" destOrd="0" presId="urn:microsoft.com/office/officeart/2005/8/layout/hierarchy1"/>
    <dgm:cxn modelId="{9C56A16C-6B09-45FB-87E1-669D2FB4E7AA}" type="presParOf" srcId="{B25AC4EA-CEF4-4B6D-A793-856B28C8A6F6}" destId="{F7D4E2E8-BEAB-4CE0-AFBB-892745BD8307}" srcOrd="0" destOrd="0" presId="urn:microsoft.com/office/officeart/2005/8/layout/hierarchy1"/>
    <dgm:cxn modelId="{AA083A25-E109-40EF-955C-F954ADE8AC2F}" type="presParOf" srcId="{B25AC4EA-CEF4-4B6D-A793-856B28C8A6F6}" destId="{343C798B-4E66-4454-8E77-20EABA8A82EE}" srcOrd="1" destOrd="0" presId="urn:microsoft.com/office/officeart/2005/8/layout/hierarchy1"/>
    <dgm:cxn modelId="{371DA9A6-2409-4CEA-ABF2-E10936900784}" type="presParOf" srcId="{C3DA3080-2E1F-456D-B8AB-7CBA4744A6FD}" destId="{02DE6F19-88DE-4E76-85C8-CA1DABA570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F03A4-32DA-49AC-B2D3-FC14CBC8032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84BD79B-BA46-4E99-B5DE-841A71DB64A9}">
      <dgm:prSet phldrT="[텍스트]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en-US" b="1" dirty="0"/>
            <a:t>:app (Application Module)</a:t>
          </a:r>
          <a:br>
            <a:rPr lang="en-US" altLang="en-US" b="0" dirty="0"/>
          </a:br>
          <a:r>
            <a:rPr lang="en-US" altLang="en-US" dirty="0"/>
            <a:t>Manifest, </a:t>
          </a:r>
          <a:r>
            <a:rPr lang="en-US" altLang="en-US" dirty="0" err="1"/>
            <a:t>HiltApplication</a:t>
          </a:r>
          <a:r>
            <a:rPr lang="en-US" altLang="en-US" dirty="0"/>
            <a:t>, Hilt Modules, </a:t>
          </a:r>
          <a:r>
            <a:rPr lang="en-US" altLang="en-US" dirty="0" err="1"/>
            <a:t>MainActivity</a:t>
          </a:r>
          <a:r>
            <a:rPr lang="en-US" altLang="en-US" dirty="0"/>
            <a:t>)</a:t>
          </a:r>
          <a:endParaRPr lang="ko-KR" altLang="en-US" dirty="0"/>
        </a:p>
      </dgm:t>
    </dgm:pt>
    <dgm:pt modelId="{F117B9BD-EA0F-4A8B-914F-299D4528F5BE}" type="parTrans" cxnId="{793F1507-B106-481E-A77B-95DA45BF6419}">
      <dgm:prSet/>
      <dgm:spPr/>
      <dgm:t>
        <a:bodyPr/>
        <a:lstStyle/>
        <a:p>
          <a:pPr latinLnBrk="1"/>
          <a:endParaRPr lang="ko-KR" altLang="en-US"/>
        </a:p>
      </dgm:t>
    </dgm:pt>
    <dgm:pt modelId="{97720EDD-E9C5-4717-9998-7CAD2E0413F4}" type="sibTrans" cxnId="{793F1507-B106-481E-A77B-95DA45BF6419}">
      <dgm:prSet/>
      <dgm:spPr/>
      <dgm:t>
        <a:bodyPr/>
        <a:lstStyle/>
        <a:p>
          <a:pPr latinLnBrk="1"/>
          <a:endParaRPr lang="ko-KR" altLang="en-US"/>
        </a:p>
      </dgm:t>
    </dgm:pt>
    <dgm:pt modelId="{6600BF86-1FE8-47FD-AE08-B1843325B96E}">
      <dgm:prSet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ko-KR" b="1" dirty="0"/>
            <a:t>core</a:t>
          </a:r>
          <a:endParaRPr lang="ko-KR" altLang="en-US" b="1" dirty="0"/>
        </a:p>
      </dgm:t>
    </dgm:pt>
    <dgm:pt modelId="{6965133D-4283-4C5C-9DA3-472BD944DD72}" type="parTrans" cxnId="{F02F0387-2AEA-4259-AB09-24971A3A6866}">
      <dgm:prSet/>
      <dgm:spPr/>
      <dgm:t>
        <a:bodyPr/>
        <a:lstStyle/>
        <a:p>
          <a:pPr latinLnBrk="1"/>
          <a:endParaRPr lang="ko-KR" altLang="en-US"/>
        </a:p>
      </dgm:t>
    </dgm:pt>
    <dgm:pt modelId="{C2238187-863C-4EDC-AE8F-ADBE729A9BBF}" type="sibTrans" cxnId="{F02F0387-2AEA-4259-AB09-24971A3A6866}">
      <dgm:prSet/>
      <dgm:spPr/>
      <dgm:t>
        <a:bodyPr/>
        <a:lstStyle/>
        <a:p>
          <a:pPr latinLnBrk="1"/>
          <a:endParaRPr lang="ko-KR" altLang="en-US"/>
        </a:p>
      </dgm:t>
    </dgm:pt>
    <dgm:pt modelId="{F0C373DD-B750-4C5F-B4D7-0C3C5E220C97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feature:login</a:t>
          </a:r>
          <a:endParaRPr lang="ko-KR" altLang="en-US" dirty="0"/>
        </a:p>
      </dgm:t>
    </dgm:pt>
    <dgm:pt modelId="{3021D60C-1A43-451F-A94B-428A64F2E9D1}" type="parTrans" cxnId="{8719E5E0-9882-4231-963E-D4D350EA0D74}">
      <dgm:prSet/>
      <dgm:spPr/>
      <dgm:t>
        <a:bodyPr/>
        <a:lstStyle/>
        <a:p>
          <a:pPr latinLnBrk="1"/>
          <a:endParaRPr lang="ko-KR" altLang="en-US"/>
        </a:p>
      </dgm:t>
    </dgm:pt>
    <dgm:pt modelId="{3F0CA480-4FE5-4DF9-A731-4C1369FD4ED9}" type="sibTrans" cxnId="{8719E5E0-9882-4231-963E-D4D350EA0D74}">
      <dgm:prSet/>
      <dgm:spPr/>
      <dgm:t>
        <a:bodyPr/>
        <a:lstStyle/>
        <a:p>
          <a:pPr latinLnBrk="1"/>
          <a:endParaRPr lang="ko-KR" altLang="en-US"/>
        </a:p>
      </dgm:t>
    </dgm:pt>
    <dgm:pt modelId="{BDC97932-FBC4-49E6-AF0E-A62854B898AB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feature:findPassword</a:t>
          </a:r>
          <a:endParaRPr lang="ko-KR" altLang="en-US" dirty="0"/>
        </a:p>
      </dgm:t>
    </dgm:pt>
    <dgm:pt modelId="{0DD5BAA4-07E3-4D3A-84A2-B98B38ABD413}" type="parTrans" cxnId="{2D359E6C-DC1D-473C-8405-2A038DDEA97C}">
      <dgm:prSet/>
      <dgm:spPr/>
      <dgm:t>
        <a:bodyPr/>
        <a:lstStyle/>
        <a:p>
          <a:pPr latinLnBrk="1"/>
          <a:endParaRPr lang="ko-KR" altLang="en-US"/>
        </a:p>
      </dgm:t>
    </dgm:pt>
    <dgm:pt modelId="{0C5462F8-B201-4D0A-834D-D3F945861BDE}" type="sibTrans" cxnId="{2D359E6C-DC1D-473C-8405-2A038DDEA97C}">
      <dgm:prSet/>
      <dgm:spPr/>
      <dgm:t>
        <a:bodyPr/>
        <a:lstStyle/>
        <a:p>
          <a:pPr latinLnBrk="1"/>
          <a:endParaRPr lang="ko-KR" altLang="en-US"/>
        </a:p>
      </dgm:t>
    </dgm:pt>
    <dgm:pt modelId="{E9A80977-242A-4012-8BFC-C762684B1B2F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feature:join</a:t>
          </a:r>
          <a:endParaRPr lang="ko-KR" altLang="en-US" dirty="0"/>
        </a:p>
      </dgm:t>
    </dgm:pt>
    <dgm:pt modelId="{AB56CE79-ED8C-4CA2-8B11-6B12DB32DCC3}" type="parTrans" cxnId="{641703FE-31D5-47AB-B85C-6B116DAAD07E}">
      <dgm:prSet/>
      <dgm:spPr/>
      <dgm:t>
        <a:bodyPr/>
        <a:lstStyle/>
        <a:p>
          <a:pPr latinLnBrk="1"/>
          <a:endParaRPr lang="ko-KR" altLang="en-US"/>
        </a:p>
      </dgm:t>
    </dgm:pt>
    <dgm:pt modelId="{18853B39-3BE8-4E3C-A8C2-F1860DB4F0B0}" type="sibTrans" cxnId="{641703FE-31D5-47AB-B85C-6B116DAAD07E}">
      <dgm:prSet/>
      <dgm:spPr/>
      <dgm:t>
        <a:bodyPr/>
        <a:lstStyle/>
        <a:p>
          <a:pPr latinLnBrk="1"/>
          <a:endParaRPr lang="ko-KR" altLang="en-US"/>
        </a:p>
      </dgm:t>
    </dgm:pt>
    <dgm:pt modelId="{5DD2623C-FAEF-42DF-B799-8D05E69558A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feature:main</a:t>
          </a:r>
          <a:endParaRPr lang="ko-KR" altLang="en-US" dirty="0"/>
        </a:p>
      </dgm:t>
    </dgm:pt>
    <dgm:pt modelId="{553F8CA0-FE6B-4B3F-A670-A41C2B849EF4}" type="parTrans" cxnId="{A03078FD-E492-43C5-A139-36B90EED0827}">
      <dgm:prSet/>
      <dgm:spPr/>
      <dgm:t>
        <a:bodyPr/>
        <a:lstStyle/>
        <a:p>
          <a:pPr latinLnBrk="1"/>
          <a:endParaRPr lang="ko-KR" altLang="en-US"/>
        </a:p>
      </dgm:t>
    </dgm:pt>
    <dgm:pt modelId="{46038E15-7348-46CB-B494-F434D0F66D97}" type="sibTrans" cxnId="{A03078FD-E492-43C5-A139-36B90EED0827}">
      <dgm:prSet/>
      <dgm:spPr/>
      <dgm:t>
        <a:bodyPr/>
        <a:lstStyle/>
        <a:p>
          <a:pPr latinLnBrk="1"/>
          <a:endParaRPr lang="ko-KR" altLang="en-US"/>
        </a:p>
      </dgm:t>
    </dgm:pt>
    <dgm:pt modelId="{C78C5E69-A1D1-47E8-BA6E-535F19ABF119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feature:chooseDiaryType</a:t>
          </a:r>
          <a:endParaRPr lang="ko-KR" altLang="en-US" dirty="0"/>
        </a:p>
      </dgm:t>
    </dgm:pt>
    <dgm:pt modelId="{7A5B3613-1B2D-45CA-8909-3D27DA1B1D34}" type="parTrans" cxnId="{EF2DC598-B68F-4984-A60D-A4FBB9304999}">
      <dgm:prSet/>
      <dgm:spPr/>
      <dgm:t>
        <a:bodyPr/>
        <a:lstStyle/>
        <a:p>
          <a:pPr latinLnBrk="1"/>
          <a:endParaRPr lang="ko-KR" altLang="en-US"/>
        </a:p>
      </dgm:t>
    </dgm:pt>
    <dgm:pt modelId="{23DCFB16-3660-481D-9DA7-D067492B2986}" type="sibTrans" cxnId="{EF2DC598-B68F-4984-A60D-A4FBB9304999}">
      <dgm:prSet/>
      <dgm:spPr/>
      <dgm:t>
        <a:bodyPr/>
        <a:lstStyle/>
        <a:p>
          <a:pPr latinLnBrk="1"/>
          <a:endParaRPr lang="ko-KR" altLang="en-US"/>
        </a:p>
      </dgm:t>
    </dgm:pt>
    <dgm:pt modelId="{82B9C825-9E08-4782-BFD2-F0AF23EBEC57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feature:writeTruamaDiary</a:t>
          </a:r>
          <a:endParaRPr lang="ko-KR" altLang="en-US" dirty="0"/>
        </a:p>
      </dgm:t>
    </dgm:pt>
    <dgm:pt modelId="{ED710625-B1E8-4784-9B07-453D1E4C5893}" type="parTrans" cxnId="{DD313FC3-A222-44AB-AB9D-4B13F3923CEF}">
      <dgm:prSet/>
      <dgm:spPr/>
      <dgm:t>
        <a:bodyPr/>
        <a:lstStyle/>
        <a:p>
          <a:pPr latinLnBrk="1"/>
          <a:endParaRPr lang="ko-KR" altLang="en-US"/>
        </a:p>
      </dgm:t>
    </dgm:pt>
    <dgm:pt modelId="{1691E648-DBB8-422E-B7E8-4F2D6FDA2181}" type="sibTrans" cxnId="{DD313FC3-A222-44AB-AB9D-4B13F3923CEF}">
      <dgm:prSet/>
      <dgm:spPr/>
      <dgm:t>
        <a:bodyPr/>
        <a:lstStyle/>
        <a:p>
          <a:pPr latinLnBrk="1"/>
          <a:endParaRPr lang="ko-KR" altLang="en-US"/>
        </a:p>
      </dgm:t>
    </dgm:pt>
    <dgm:pt modelId="{B60E6D8C-7AE6-4A48-A120-E3612F68E50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feature:writeTodayDiary</a:t>
          </a:r>
          <a:endParaRPr lang="ko-KR" altLang="en-US" dirty="0"/>
        </a:p>
      </dgm:t>
    </dgm:pt>
    <dgm:pt modelId="{5FF0F406-F4FA-4826-B2D7-B5068CB60FC3}" type="parTrans" cxnId="{B582AF0D-2557-46AA-A4DF-DD8EC7B6C4AA}">
      <dgm:prSet/>
      <dgm:spPr/>
      <dgm:t>
        <a:bodyPr/>
        <a:lstStyle/>
        <a:p>
          <a:pPr latinLnBrk="1"/>
          <a:endParaRPr lang="ko-KR" altLang="en-US"/>
        </a:p>
      </dgm:t>
    </dgm:pt>
    <dgm:pt modelId="{2AC883D0-5427-4604-948D-56D407A3BA33}" type="sibTrans" cxnId="{B582AF0D-2557-46AA-A4DF-DD8EC7B6C4AA}">
      <dgm:prSet/>
      <dgm:spPr/>
      <dgm:t>
        <a:bodyPr/>
        <a:lstStyle/>
        <a:p>
          <a:pPr latinLnBrk="1"/>
          <a:endParaRPr lang="ko-KR" altLang="en-US"/>
        </a:p>
      </dgm:t>
    </dgm:pt>
    <dgm:pt modelId="{CF43F38F-493E-4BB2-BFC1-242DBB7E7BE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feature:menu</a:t>
          </a:r>
          <a:endParaRPr lang="ko-KR" altLang="en-US" dirty="0"/>
        </a:p>
      </dgm:t>
    </dgm:pt>
    <dgm:pt modelId="{1C525AD9-7E66-4F5D-883B-55D04BE7C50D}" type="parTrans" cxnId="{9DD9989F-17DF-44FD-A0F6-54723ECEE072}">
      <dgm:prSet/>
      <dgm:spPr/>
      <dgm:t>
        <a:bodyPr/>
        <a:lstStyle/>
        <a:p>
          <a:pPr latinLnBrk="1"/>
          <a:endParaRPr lang="ko-KR" altLang="en-US"/>
        </a:p>
      </dgm:t>
    </dgm:pt>
    <dgm:pt modelId="{0E19C0B8-F9C0-4516-BEC9-5CB9958BF984}" type="sibTrans" cxnId="{9DD9989F-17DF-44FD-A0F6-54723ECEE072}">
      <dgm:prSet/>
      <dgm:spPr/>
      <dgm:t>
        <a:bodyPr/>
        <a:lstStyle/>
        <a:p>
          <a:pPr latinLnBrk="1"/>
          <a:endParaRPr lang="ko-KR" altLang="en-US"/>
        </a:p>
      </dgm:t>
    </dgm:pt>
    <dgm:pt modelId="{2AF94584-75C8-48F5-AFCE-5B0BC444EAB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feature:Diary</a:t>
          </a:r>
          <a:r>
            <a:rPr lang="en-US" altLang="en-US" dirty="0"/>
            <a:t>,</a:t>
          </a:r>
          <a:endParaRPr lang="ko-KR" altLang="en-US" dirty="0"/>
        </a:p>
      </dgm:t>
    </dgm:pt>
    <dgm:pt modelId="{6A546FEF-D0DB-48E0-BAB5-397C477EE016}" type="parTrans" cxnId="{E67F1340-A44C-4891-B05F-EDA556D1A605}">
      <dgm:prSet/>
      <dgm:spPr/>
      <dgm:t>
        <a:bodyPr/>
        <a:lstStyle/>
        <a:p>
          <a:pPr latinLnBrk="1"/>
          <a:endParaRPr lang="ko-KR" altLang="en-US"/>
        </a:p>
      </dgm:t>
    </dgm:pt>
    <dgm:pt modelId="{2F380C01-1DB3-4D5B-93F4-4051870EFF36}" type="sibTrans" cxnId="{E67F1340-A44C-4891-B05F-EDA556D1A605}">
      <dgm:prSet/>
      <dgm:spPr/>
      <dgm:t>
        <a:bodyPr/>
        <a:lstStyle/>
        <a:p>
          <a:pPr latinLnBrk="1"/>
          <a:endParaRPr lang="ko-KR" altLang="en-US"/>
        </a:p>
      </dgm:t>
    </dgm:pt>
    <dgm:pt modelId="{40231960-4AEC-429C-B0CE-ED78DB7803B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feature:editDiary</a:t>
          </a:r>
          <a:endParaRPr lang="ko-KR" altLang="en-US" dirty="0"/>
        </a:p>
      </dgm:t>
    </dgm:pt>
    <dgm:pt modelId="{B8643195-40D9-4784-8FB3-F08ACEE487C7}" type="parTrans" cxnId="{99435331-7B81-4C27-98D4-E1AEBD57BF09}">
      <dgm:prSet/>
      <dgm:spPr/>
      <dgm:t>
        <a:bodyPr/>
        <a:lstStyle/>
        <a:p>
          <a:pPr latinLnBrk="1"/>
          <a:endParaRPr lang="ko-KR" altLang="en-US"/>
        </a:p>
      </dgm:t>
    </dgm:pt>
    <dgm:pt modelId="{DD5F482E-7764-4412-8A0A-A06900A53B22}" type="sibTrans" cxnId="{99435331-7B81-4C27-98D4-E1AEBD57BF09}">
      <dgm:prSet/>
      <dgm:spPr/>
      <dgm:t>
        <a:bodyPr/>
        <a:lstStyle/>
        <a:p>
          <a:pPr latinLnBrk="1"/>
          <a:endParaRPr lang="ko-KR" altLang="en-US"/>
        </a:p>
      </dgm:t>
    </dgm:pt>
    <dgm:pt modelId="{04B333C6-89A5-4099-BE9F-BDB1413FCAB4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feature:emotionInstruction</a:t>
          </a:r>
          <a:endParaRPr lang="ko-KR" altLang="en-US" dirty="0"/>
        </a:p>
      </dgm:t>
    </dgm:pt>
    <dgm:pt modelId="{147B24D6-B5EF-4DD4-857F-63A899F46514}" type="parTrans" cxnId="{F89DF6AA-F284-4FD7-B0FC-530734C5DF77}">
      <dgm:prSet/>
      <dgm:spPr/>
      <dgm:t>
        <a:bodyPr/>
        <a:lstStyle/>
        <a:p>
          <a:pPr latinLnBrk="1"/>
          <a:endParaRPr lang="ko-KR" altLang="en-US"/>
        </a:p>
      </dgm:t>
    </dgm:pt>
    <dgm:pt modelId="{700F7CB3-EA6B-4522-ABCC-4281E5D83EA0}" type="sibTrans" cxnId="{F89DF6AA-F284-4FD7-B0FC-530734C5DF77}">
      <dgm:prSet/>
      <dgm:spPr/>
      <dgm:t>
        <a:bodyPr/>
        <a:lstStyle/>
        <a:p>
          <a:pPr latinLnBrk="1"/>
          <a:endParaRPr lang="ko-KR" altLang="en-US"/>
        </a:p>
      </dgm:t>
    </dgm:pt>
    <dgm:pt modelId="{1A0A120C-FECA-4686-8A9E-C2EBB8E21A7B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feature:accountSetting</a:t>
          </a:r>
          <a:endParaRPr lang="ko-KR" altLang="en-US" dirty="0"/>
        </a:p>
      </dgm:t>
    </dgm:pt>
    <dgm:pt modelId="{6E794856-65C0-4515-9E6F-0A203674CA9A}" type="parTrans" cxnId="{E8B7B14F-6F2C-489C-AEA8-EB98F4C2051F}">
      <dgm:prSet/>
      <dgm:spPr/>
      <dgm:t>
        <a:bodyPr/>
        <a:lstStyle/>
        <a:p>
          <a:pPr latinLnBrk="1"/>
          <a:endParaRPr lang="ko-KR" altLang="en-US"/>
        </a:p>
      </dgm:t>
    </dgm:pt>
    <dgm:pt modelId="{BFA66C63-5D65-43B9-A098-0E63EF8A62FD}" type="sibTrans" cxnId="{E8B7B14F-6F2C-489C-AEA8-EB98F4C2051F}">
      <dgm:prSet/>
      <dgm:spPr/>
      <dgm:t>
        <a:bodyPr/>
        <a:lstStyle/>
        <a:p>
          <a:pPr latinLnBrk="1"/>
          <a:endParaRPr lang="ko-KR" altLang="en-US"/>
        </a:p>
      </dgm:t>
    </dgm:pt>
    <dgm:pt modelId="{D5D06B44-865A-47A4-A600-FB1DFEA85798}">
      <dgm:prSet phldrT="[텍스트]"/>
      <dgm:spPr/>
      <dgm:t>
        <a:bodyPr/>
        <a:lstStyle/>
        <a:p>
          <a:pPr latinLnBrk="1"/>
          <a:r>
            <a:rPr lang="en-US" altLang="en-US"/>
            <a:t>:</a:t>
          </a:r>
          <a:r>
            <a:rPr lang="en-US" altLang="en-US" dirty="0" err="1"/>
            <a:t>feature:alarmSetting</a:t>
          </a:r>
          <a:r>
            <a:rPr lang="en-US" altLang="en-US" dirty="0"/>
            <a:t> </a:t>
          </a:r>
          <a:endParaRPr lang="ko-KR" altLang="en-US" dirty="0"/>
        </a:p>
      </dgm:t>
    </dgm:pt>
    <dgm:pt modelId="{D1AE79F9-165D-4C7F-B780-D4C1DB1B1685}" type="parTrans" cxnId="{1D0F1E44-9F73-4D11-B140-5BF352429569}">
      <dgm:prSet/>
      <dgm:spPr/>
      <dgm:t>
        <a:bodyPr/>
        <a:lstStyle/>
        <a:p>
          <a:pPr latinLnBrk="1"/>
          <a:endParaRPr lang="ko-KR" altLang="en-US"/>
        </a:p>
      </dgm:t>
    </dgm:pt>
    <dgm:pt modelId="{B094BB82-41DF-466D-A493-D5EC8994D567}" type="sibTrans" cxnId="{1D0F1E44-9F73-4D11-B140-5BF352429569}">
      <dgm:prSet/>
      <dgm:spPr/>
      <dgm:t>
        <a:bodyPr/>
        <a:lstStyle/>
        <a:p>
          <a:pPr latinLnBrk="1"/>
          <a:endParaRPr lang="ko-KR" altLang="en-US"/>
        </a:p>
      </dgm:t>
    </dgm:pt>
    <dgm:pt modelId="{BCC7AA64-6067-4F55-964D-C18B548FE3C9}">
      <dgm:prSet phldrT="[텍스트]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ko-KR" b="1" dirty="0"/>
            <a:t>Feature</a:t>
          </a:r>
          <a:br>
            <a:rPr lang="en-US" altLang="ko-KR" dirty="0"/>
          </a:br>
          <a:r>
            <a:rPr lang="en-US" altLang="ko-KR" dirty="0"/>
            <a:t>(UI &amp; </a:t>
          </a:r>
          <a:r>
            <a:rPr lang="en-US" altLang="ko-KR" dirty="0" err="1"/>
            <a:t>ViewModels</a:t>
          </a:r>
          <a:r>
            <a:rPr lang="en-US" altLang="ko-KR" dirty="0"/>
            <a:t>)</a:t>
          </a:r>
          <a:endParaRPr lang="ko-KR" altLang="en-US" dirty="0"/>
        </a:p>
      </dgm:t>
    </dgm:pt>
    <dgm:pt modelId="{B4C2BC66-E483-4E8E-BCBC-0485488ECC65}" type="parTrans" cxnId="{F017FC80-1C1A-44E6-95F0-3748809591C9}">
      <dgm:prSet/>
      <dgm:spPr/>
      <dgm:t>
        <a:bodyPr/>
        <a:lstStyle/>
        <a:p>
          <a:pPr latinLnBrk="1"/>
          <a:endParaRPr lang="ko-KR" altLang="en-US"/>
        </a:p>
      </dgm:t>
    </dgm:pt>
    <dgm:pt modelId="{FBF71408-012E-483D-B48A-E13EA5EBCB26}" type="sibTrans" cxnId="{F017FC80-1C1A-44E6-95F0-3748809591C9}">
      <dgm:prSet/>
      <dgm:spPr/>
      <dgm:t>
        <a:bodyPr/>
        <a:lstStyle/>
        <a:p>
          <a:pPr latinLnBrk="1"/>
          <a:endParaRPr lang="ko-KR" altLang="en-US"/>
        </a:p>
      </dgm:t>
    </dgm:pt>
    <dgm:pt modelId="{172A2E93-2829-487D-9A51-5288E4A77834}">
      <dgm:prSet/>
      <dgm:spPr/>
      <dgm:t>
        <a:bodyPr/>
        <a:lstStyle/>
        <a:p>
          <a:pPr latinLnBrk="1"/>
          <a:r>
            <a:rPr lang="en-US" altLang="ko-KR" b="1" dirty="0"/>
            <a:t>core: models </a:t>
          </a:r>
          <a:r>
            <a:rPr lang="en-US" altLang="ko-KR" dirty="0"/>
            <a:t>(model classes) </a:t>
          </a:r>
          <a:endParaRPr lang="ko-KR" altLang="ko-KR" dirty="0" err="1"/>
        </a:p>
      </dgm:t>
    </dgm:pt>
    <dgm:pt modelId="{F2531B24-835C-4B18-BDBA-434D31D068AB}" type="parTrans" cxnId="{5D307537-1129-48EF-B388-D2E6A56A2D3A}">
      <dgm:prSet/>
      <dgm:spPr/>
      <dgm:t>
        <a:bodyPr/>
        <a:lstStyle/>
        <a:p>
          <a:pPr latinLnBrk="1"/>
          <a:endParaRPr lang="ko-KR" altLang="en-US"/>
        </a:p>
      </dgm:t>
    </dgm:pt>
    <dgm:pt modelId="{4318E909-F0DB-4EDD-8F6A-FE69433B79CB}" type="sibTrans" cxnId="{5D307537-1129-48EF-B388-D2E6A56A2D3A}">
      <dgm:prSet/>
      <dgm:spPr/>
      <dgm:t>
        <a:bodyPr/>
        <a:lstStyle/>
        <a:p>
          <a:pPr latinLnBrk="1"/>
          <a:endParaRPr lang="ko-KR" altLang="en-US"/>
        </a:p>
      </dgm:t>
    </dgm:pt>
    <dgm:pt modelId="{08ABC12E-6B10-4F2D-8618-0EF9B04A304D}">
      <dgm:prSet/>
      <dgm:spPr/>
      <dgm:t>
        <a:bodyPr/>
        <a:lstStyle/>
        <a:p>
          <a:pPr latinLnBrk="1"/>
          <a:r>
            <a:rPr lang="en-US" altLang="ko-KR" b="1" dirty="0"/>
            <a:t>core: domain</a:t>
          </a:r>
          <a:r>
            <a:rPr lang="en-US" altLang="ko-KR" dirty="0"/>
            <a:t> (</a:t>
          </a:r>
          <a:r>
            <a:rPr lang="en-US" altLang="ko-KR" dirty="0" err="1"/>
            <a:t>UsesCases</a:t>
          </a:r>
          <a:r>
            <a:rPr lang="en-US" altLang="ko-KR" dirty="0"/>
            <a:t>, </a:t>
          </a:r>
          <a:r>
            <a:rPr lang="en-US" altLang="ko-KR" dirty="0" err="1"/>
            <a:t>repositoryInterfaces</a:t>
          </a:r>
          <a:r>
            <a:rPr lang="en-US" altLang="ko-KR" dirty="0"/>
            <a:t>)</a:t>
          </a:r>
          <a:endParaRPr lang="ko-KR" altLang="ko-KR" dirty="0" err="1"/>
        </a:p>
      </dgm:t>
    </dgm:pt>
    <dgm:pt modelId="{AEB071F5-AFA7-49AE-8215-AB3EEAC45750}" type="parTrans" cxnId="{6EFE9452-78D7-4416-A160-75E653E719A6}">
      <dgm:prSet/>
      <dgm:spPr/>
      <dgm:t>
        <a:bodyPr/>
        <a:lstStyle/>
        <a:p>
          <a:pPr latinLnBrk="1"/>
          <a:endParaRPr lang="ko-KR" altLang="en-US"/>
        </a:p>
      </dgm:t>
    </dgm:pt>
    <dgm:pt modelId="{75FFE6C4-A24F-4455-AEC2-E8D8375FE6E8}" type="sibTrans" cxnId="{6EFE9452-78D7-4416-A160-75E653E719A6}">
      <dgm:prSet/>
      <dgm:spPr/>
      <dgm:t>
        <a:bodyPr/>
        <a:lstStyle/>
        <a:p>
          <a:pPr latinLnBrk="1"/>
          <a:endParaRPr lang="ko-KR" altLang="en-US"/>
        </a:p>
      </dgm:t>
    </dgm:pt>
    <dgm:pt modelId="{875E368B-7B07-40A9-BE03-790A16E8763C}">
      <dgm:prSet/>
      <dgm:spPr/>
      <dgm:t>
        <a:bodyPr/>
        <a:lstStyle/>
        <a:p>
          <a:pPr latinLnBrk="1"/>
          <a:r>
            <a:rPr lang="en-US" altLang="ko-KR" b="1" dirty="0"/>
            <a:t>core: </a:t>
          </a:r>
          <a:r>
            <a:rPr lang="en-US" altLang="ko-KR" b="1" dirty="0" err="1"/>
            <a:t>ui</a:t>
          </a:r>
          <a:r>
            <a:rPr lang="en-US" altLang="ko-KR" b="1" dirty="0"/>
            <a:t> </a:t>
          </a:r>
          <a:br>
            <a:rPr lang="en-US" altLang="ko-KR" dirty="0"/>
          </a:br>
          <a:r>
            <a:rPr lang="en-US" altLang="ko-KR" dirty="0"/>
            <a:t>(</a:t>
          </a:r>
          <a:r>
            <a:rPr lang="ko-KR" altLang="ko-KR" dirty="0" err="1"/>
            <a:t>공통적으로 사용되는 </a:t>
          </a:r>
          <a:r>
            <a:rPr lang="en-US" altLang="ko-KR" dirty="0" err="1"/>
            <a:t>UI </a:t>
          </a:r>
          <a:r>
            <a:rPr lang="ko-KR" altLang="ko-KR" dirty="0" err="1"/>
            <a:t>컴포넌트와 리소스들 포함</a:t>
          </a:r>
          <a:r>
            <a:rPr lang="en-US" altLang="ko-KR" dirty="0" err="1"/>
            <a:t>)</a:t>
          </a:r>
          <a:endParaRPr lang="ko-KR" altLang="ko-KR" dirty="0" err="1"/>
        </a:p>
      </dgm:t>
    </dgm:pt>
    <dgm:pt modelId="{3B84F7BD-BFBF-48EB-9E3A-E2C7431C3C9B}" type="parTrans" cxnId="{D8C9C904-A9CA-4296-90E5-822A984C514B}">
      <dgm:prSet/>
      <dgm:spPr/>
      <dgm:t>
        <a:bodyPr/>
        <a:lstStyle/>
        <a:p>
          <a:pPr latinLnBrk="1"/>
          <a:endParaRPr lang="ko-KR" altLang="en-US"/>
        </a:p>
      </dgm:t>
    </dgm:pt>
    <dgm:pt modelId="{5BBF3623-20C0-4094-805D-2B35B3924259}" type="sibTrans" cxnId="{D8C9C904-A9CA-4296-90E5-822A984C514B}">
      <dgm:prSet/>
      <dgm:spPr/>
      <dgm:t>
        <a:bodyPr/>
        <a:lstStyle/>
        <a:p>
          <a:pPr latinLnBrk="1"/>
          <a:endParaRPr lang="ko-KR" altLang="en-US"/>
        </a:p>
      </dgm:t>
    </dgm:pt>
    <dgm:pt modelId="{9C7AF327-6E19-4C52-ABB8-359064E6C328}">
      <dgm:prSet/>
      <dgm:spPr/>
      <dgm:t>
        <a:bodyPr/>
        <a:lstStyle/>
        <a:p>
          <a:pPr latinLnBrk="1"/>
          <a:r>
            <a:rPr lang="en-US" altLang="ko-KR" b="1" dirty="0"/>
            <a:t>core: common </a:t>
          </a:r>
          <a:r>
            <a:rPr lang="en-US" altLang="ko-KR" dirty="0"/>
            <a:t>(</a:t>
          </a:r>
          <a:r>
            <a:rPr lang="ko-KR" altLang="ko-KR" dirty="0" err="1"/>
            <a:t>모듈간의 공유되는 공통 클래스들을 포함</a:t>
          </a:r>
          <a:r>
            <a:rPr lang="en-US" altLang="ko-KR" dirty="0" err="1"/>
            <a:t>)</a:t>
          </a:r>
          <a:endParaRPr lang="ko-KR" altLang="ko-KR" dirty="0" err="1"/>
        </a:p>
      </dgm:t>
    </dgm:pt>
    <dgm:pt modelId="{B0108EB1-8F72-4958-A4FA-33D18DE12C87}" type="parTrans" cxnId="{600AE7EA-C5AA-4D2B-BB9C-6C45E21FE808}">
      <dgm:prSet/>
      <dgm:spPr/>
      <dgm:t>
        <a:bodyPr/>
        <a:lstStyle/>
        <a:p>
          <a:pPr latinLnBrk="1"/>
          <a:endParaRPr lang="ko-KR" altLang="en-US"/>
        </a:p>
      </dgm:t>
    </dgm:pt>
    <dgm:pt modelId="{5EC49CE1-88CB-4C92-8B03-3443A2EEF645}" type="sibTrans" cxnId="{600AE7EA-C5AA-4D2B-BB9C-6C45E21FE808}">
      <dgm:prSet/>
      <dgm:spPr/>
      <dgm:t>
        <a:bodyPr/>
        <a:lstStyle/>
        <a:p>
          <a:pPr latinLnBrk="1"/>
          <a:endParaRPr lang="ko-KR" altLang="en-US"/>
        </a:p>
      </dgm:t>
    </dgm:pt>
    <dgm:pt modelId="{922FE6BD-43E8-4DD0-9BDB-A4B2F6943B1C}">
      <dgm:prSet phldrT="[텍스트]"/>
      <dgm:spPr/>
      <dgm:t>
        <a:bodyPr/>
        <a:lstStyle/>
        <a:p>
          <a:pPr latinLnBrk="1"/>
          <a:r>
            <a:rPr lang="en-US" altLang="ko-KR" b="1"/>
            <a:t>core: data </a:t>
          </a:r>
          <a:r>
            <a:rPr lang="en-US" altLang="ko-KR"/>
            <a:t>(RepositoryImpls)</a:t>
          </a:r>
          <a:endParaRPr lang="ko-KR" altLang="ko-KR" dirty="0" err="1"/>
        </a:p>
      </dgm:t>
    </dgm:pt>
    <dgm:pt modelId="{BB64E8FA-6717-4243-B086-56D7183B1786}" type="parTrans" cxnId="{10CCA88C-71CC-4E26-A820-E08248ACE588}">
      <dgm:prSet/>
      <dgm:spPr/>
      <dgm:t>
        <a:bodyPr/>
        <a:lstStyle/>
        <a:p>
          <a:pPr latinLnBrk="1"/>
          <a:endParaRPr lang="ko-KR" altLang="en-US"/>
        </a:p>
      </dgm:t>
    </dgm:pt>
    <dgm:pt modelId="{F605A18C-FE3F-4709-8665-59F9017B55B6}" type="sibTrans" cxnId="{10CCA88C-71CC-4E26-A820-E08248ACE588}">
      <dgm:prSet/>
      <dgm:spPr/>
      <dgm:t>
        <a:bodyPr/>
        <a:lstStyle/>
        <a:p>
          <a:pPr latinLnBrk="1"/>
          <a:endParaRPr lang="ko-KR" altLang="en-US"/>
        </a:p>
      </dgm:t>
    </dgm:pt>
    <dgm:pt modelId="{DA452C9A-5ED2-43D8-8486-1A2FCF9672C5}">
      <dgm:prSet/>
      <dgm:spPr/>
      <dgm:t>
        <a:bodyPr/>
        <a:lstStyle/>
        <a:p>
          <a:pPr latinLnBrk="1"/>
          <a:r>
            <a:rPr lang="en-US" altLang="ko-KR" b="1" dirty="0"/>
            <a:t>core: network</a:t>
          </a:r>
          <a:br>
            <a:rPr lang="en-US" altLang="ko-KR" dirty="0"/>
          </a:br>
          <a:r>
            <a:rPr lang="en-US" altLang="ko-KR" dirty="0"/>
            <a:t>(Data Sources, retrofit Api interfaces)</a:t>
          </a:r>
          <a:endParaRPr lang="ko-KR" altLang="ko-KR" dirty="0" err="1"/>
        </a:p>
      </dgm:t>
    </dgm:pt>
    <dgm:pt modelId="{824A0ECB-969C-4F1B-81B9-38DACFC4DBA1}" type="parTrans" cxnId="{AA3B5199-F057-4931-8493-AFE5FAC1FA89}">
      <dgm:prSet/>
      <dgm:spPr/>
      <dgm:t>
        <a:bodyPr/>
        <a:lstStyle/>
        <a:p>
          <a:pPr latinLnBrk="1"/>
          <a:endParaRPr lang="ko-KR" altLang="en-US"/>
        </a:p>
      </dgm:t>
    </dgm:pt>
    <dgm:pt modelId="{80C3E3E9-7942-4C72-949D-8B65981AF831}" type="sibTrans" cxnId="{AA3B5199-F057-4931-8493-AFE5FAC1FA89}">
      <dgm:prSet/>
      <dgm:spPr/>
      <dgm:t>
        <a:bodyPr/>
        <a:lstStyle/>
        <a:p>
          <a:pPr latinLnBrk="1"/>
          <a:endParaRPr lang="ko-KR" altLang="en-US"/>
        </a:p>
      </dgm:t>
    </dgm:pt>
    <dgm:pt modelId="{0A451EE2-091E-40A8-8F53-AF11FE4B1DE2}" type="pres">
      <dgm:prSet presAssocID="{EDFF03A4-32DA-49AC-B2D3-FC14CBC803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02253C-ED72-430F-80F6-4FAE2C31EF1B}" type="pres">
      <dgm:prSet presAssocID="{284BD79B-BA46-4E99-B5DE-841A71DB64A9}" presName="hierRoot1" presStyleCnt="0"/>
      <dgm:spPr/>
    </dgm:pt>
    <dgm:pt modelId="{3AB76F3C-BCD1-4AEC-BA7E-44BB97CB4CC8}" type="pres">
      <dgm:prSet presAssocID="{284BD79B-BA46-4E99-B5DE-841A71DB64A9}" presName="composite" presStyleCnt="0"/>
      <dgm:spPr/>
    </dgm:pt>
    <dgm:pt modelId="{D4F01F71-FE4D-4618-A306-616C35BECC31}" type="pres">
      <dgm:prSet presAssocID="{284BD79B-BA46-4E99-B5DE-841A71DB64A9}" presName="background" presStyleLbl="node0" presStyleIdx="0" presStyleCnt="1"/>
      <dgm:spPr/>
    </dgm:pt>
    <dgm:pt modelId="{408CCBD8-2BCA-4CFC-8115-51C5D26D3B72}" type="pres">
      <dgm:prSet presAssocID="{284BD79B-BA46-4E99-B5DE-841A71DB64A9}" presName="text" presStyleLbl="fgAcc0" presStyleIdx="0" presStyleCnt="1" custScaleX="433983" custScaleY="119803">
        <dgm:presLayoutVars>
          <dgm:chPref val="3"/>
        </dgm:presLayoutVars>
      </dgm:prSet>
      <dgm:spPr/>
    </dgm:pt>
    <dgm:pt modelId="{E5DCD811-BE3D-4184-96AD-A2105ED4815F}" type="pres">
      <dgm:prSet presAssocID="{284BD79B-BA46-4E99-B5DE-841A71DB64A9}" presName="hierChild2" presStyleCnt="0"/>
      <dgm:spPr/>
    </dgm:pt>
    <dgm:pt modelId="{B312FDE9-0899-4DDD-85E9-26B3AC0354B5}" type="pres">
      <dgm:prSet presAssocID="{B4C2BC66-E483-4E8E-BCBC-0485488ECC65}" presName="Name10" presStyleLbl="parChTrans1D2" presStyleIdx="0" presStyleCnt="14"/>
      <dgm:spPr/>
    </dgm:pt>
    <dgm:pt modelId="{DA3AB252-8784-4E0D-9E0B-660FA75BF8C9}" type="pres">
      <dgm:prSet presAssocID="{BCC7AA64-6067-4F55-964D-C18B548FE3C9}" presName="hierRoot2" presStyleCnt="0"/>
      <dgm:spPr/>
    </dgm:pt>
    <dgm:pt modelId="{E1353A9D-EB11-4A32-8147-1AFD94905418}" type="pres">
      <dgm:prSet presAssocID="{BCC7AA64-6067-4F55-964D-C18B548FE3C9}" presName="composite2" presStyleCnt="0"/>
      <dgm:spPr/>
    </dgm:pt>
    <dgm:pt modelId="{525F9BD0-83AF-4A0C-9DE6-F62D74945BAC}" type="pres">
      <dgm:prSet presAssocID="{BCC7AA64-6067-4F55-964D-C18B548FE3C9}" presName="background2" presStyleLbl="node2" presStyleIdx="0" presStyleCnt="14"/>
      <dgm:spPr/>
    </dgm:pt>
    <dgm:pt modelId="{29E9EEE5-EBA8-4C32-977D-881110827812}" type="pres">
      <dgm:prSet presAssocID="{BCC7AA64-6067-4F55-964D-C18B548FE3C9}" presName="text2" presStyleLbl="fgAcc2" presStyleIdx="0" presStyleCnt="14">
        <dgm:presLayoutVars>
          <dgm:chPref val="3"/>
        </dgm:presLayoutVars>
      </dgm:prSet>
      <dgm:spPr/>
    </dgm:pt>
    <dgm:pt modelId="{D3911C8C-71D5-4F3A-9692-F142713121CC}" type="pres">
      <dgm:prSet presAssocID="{BCC7AA64-6067-4F55-964D-C18B548FE3C9}" presName="hierChild3" presStyleCnt="0"/>
      <dgm:spPr/>
    </dgm:pt>
    <dgm:pt modelId="{162A20D5-337F-4B3F-9355-3BA0A9417FD4}" type="pres">
      <dgm:prSet presAssocID="{3021D60C-1A43-451F-A94B-428A64F2E9D1}" presName="Name10" presStyleLbl="parChTrans1D2" presStyleIdx="1" presStyleCnt="14"/>
      <dgm:spPr/>
    </dgm:pt>
    <dgm:pt modelId="{6636426E-82B5-4B9C-9E94-A665E1C82C1A}" type="pres">
      <dgm:prSet presAssocID="{F0C373DD-B750-4C5F-B4D7-0C3C5E220C97}" presName="hierRoot2" presStyleCnt="0"/>
      <dgm:spPr/>
    </dgm:pt>
    <dgm:pt modelId="{BBE53BBA-BF1E-4F74-9BBF-FFB2C03DE5DC}" type="pres">
      <dgm:prSet presAssocID="{F0C373DD-B750-4C5F-B4D7-0C3C5E220C97}" presName="composite2" presStyleCnt="0"/>
      <dgm:spPr/>
    </dgm:pt>
    <dgm:pt modelId="{B23645F5-4DF6-4EAF-B620-3403C2055186}" type="pres">
      <dgm:prSet presAssocID="{F0C373DD-B750-4C5F-B4D7-0C3C5E220C97}" presName="background2" presStyleLbl="node2" presStyleIdx="1" presStyleCnt="14"/>
      <dgm:spPr/>
    </dgm:pt>
    <dgm:pt modelId="{24999E5D-1DB5-460C-ABF2-4C3EC9A6F1BE}" type="pres">
      <dgm:prSet presAssocID="{F0C373DD-B750-4C5F-B4D7-0C3C5E220C97}" presName="text2" presStyleLbl="fgAcc2" presStyleIdx="1" presStyleCnt="14">
        <dgm:presLayoutVars>
          <dgm:chPref val="3"/>
        </dgm:presLayoutVars>
      </dgm:prSet>
      <dgm:spPr/>
    </dgm:pt>
    <dgm:pt modelId="{41123A0C-489C-471F-B305-F4D88BC78ECE}" type="pres">
      <dgm:prSet presAssocID="{F0C373DD-B750-4C5F-B4D7-0C3C5E220C97}" presName="hierChild3" presStyleCnt="0"/>
      <dgm:spPr/>
    </dgm:pt>
    <dgm:pt modelId="{1567FAE7-9388-466B-AEAB-A3CC330FF0AB}" type="pres">
      <dgm:prSet presAssocID="{0DD5BAA4-07E3-4D3A-84A2-B98B38ABD413}" presName="Name10" presStyleLbl="parChTrans1D2" presStyleIdx="2" presStyleCnt="14"/>
      <dgm:spPr/>
    </dgm:pt>
    <dgm:pt modelId="{5FE18EC6-DE84-45FA-A9F3-AFC84B57FD37}" type="pres">
      <dgm:prSet presAssocID="{BDC97932-FBC4-49E6-AF0E-A62854B898AB}" presName="hierRoot2" presStyleCnt="0"/>
      <dgm:spPr/>
    </dgm:pt>
    <dgm:pt modelId="{3BCDD973-C5E3-4782-8060-4E1B0B8F043C}" type="pres">
      <dgm:prSet presAssocID="{BDC97932-FBC4-49E6-AF0E-A62854B898AB}" presName="composite2" presStyleCnt="0"/>
      <dgm:spPr/>
    </dgm:pt>
    <dgm:pt modelId="{CD5862BA-CF80-4BDE-BD5F-22A32ED002D7}" type="pres">
      <dgm:prSet presAssocID="{BDC97932-FBC4-49E6-AF0E-A62854B898AB}" presName="background2" presStyleLbl="node2" presStyleIdx="2" presStyleCnt="14"/>
      <dgm:spPr/>
    </dgm:pt>
    <dgm:pt modelId="{B5915045-43FE-45E5-8F30-097D0A71CF16}" type="pres">
      <dgm:prSet presAssocID="{BDC97932-FBC4-49E6-AF0E-A62854B898AB}" presName="text2" presStyleLbl="fgAcc2" presStyleIdx="2" presStyleCnt="14">
        <dgm:presLayoutVars>
          <dgm:chPref val="3"/>
        </dgm:presLayoutVars>
      </dgm:prSet>
      <dgm:spPr/>
    </dgm:pt>
    <dgm:pt modelId="{2FC3F1B5-1C23-42DE-9286-8CDAB0A4E793}" type="pres">
      <dgm:prSet presAssocID="{BDC97932-FBC4-49E6-AF0E-A62854B898AB}" presName="hierChild3" presStyleCnt="0"/>
      <dgm:spPr/>
    </dgm:pt>
    <dgm:pt modelId="{01C0D36B-3099-4DE8-83F6-6C26C3087EB8}" type="pres">
      <dgm:prSet presAssocID="{AB56CE79-ED8C-4CA2-8B11-6B12DB32DCC3}" presName="Name10" presStyleLbl="parChTrans1D2" presStyleIdx="3" presStyleCnt="14"/>
      <dgm:spPr/>
    </dgm:pt>
    <dgm:pt modelId="{99B75D50-B5AB-432F-83B2-CA8D09EFBE34}" type="pres">
      <dgm:prSet presAssocID="{E9A80977-242A-4012-8BFC-C762684B1B2F}" presName="hierRoot2" presStyleCnt="0"/>
      <dgm:spPr/>
    </dgm:pt>
    <dgm:pt modelId="{618B5607-A4B6-4A07-8A5E-89D488FF69E0}" type="pres">
      <dgm:prSet presAssocID="{E9A80977-242A-4012-8BFC-C762684B1B2F}" presName="composite2" presStyleCnt="0"/>
      <dgm:spPr/>
    </dgm:pt>
    <dgm:pt modelId="{399221BF-DAA4-43A0-BC69-85A77C8C6A4F}" type="pres">
      <dgm:prSet presAssocID="{E9A80977-242A-4012-8BFC-C762684B1B2F}" presName="background2" presStyleLbl="node2" presStyleIdx="3" presStyleCnt="14"/>
      <dgm:spPr/>
    </dgm:pt>
    <dgm:pt modelId="{0A20A029-0D1A-45C6-9A47-A5657A937BC7}" type="pres">
      <dgm:prSet presAssocID="{E9A80977-242A-4012-8BFC-C762684B1B2F}" presName="text2" presStyleLbl="fgAcc2" presStyleIdx="3" presStyleCnt="14">
        <dgm:presLayoutVars>
          <dgm:chPref val="3"/>
        </dgm:presLayoutVars>
      </dgm:prSet>
      <dgm:spPr/>
    </dgm:pt>
    <dgm:pt modelId="{D81264EF-50C7-4FF6-8B3F-204C4C2B26BC}" type="pres">
      <dgm:prSet presAssocID="{E9A80977-242A-4012-8BFC-C762684B1B2F}" presName="hierChild3" presStyleCnt="0"/>
      <dgm:spPr/>
    </dgm:pt>
    <dgm:pt modelId="{FA1781C1-0747-4A0B-8D7C-1F1D94F25836}" type="pres">
      <dgm:prSet presAssocID="{553F8CA0-FE6B-4B3F-A670-A41C2B849EF4}" presName="Name10" presStyleLbl="parChTrans1D2" presStyleIdx="4" presStyleCnt="14"/>
      <dgm:spPr/>
    </dgm:pt>
    <dgm:pt modelId="{CCAAA0A0-EDF4-4202-BD84-B518831383D3}" type="pres">
      <dgm:prSet presAssocID="{5DD2623C-FAEF-42DF-B799-8D05E69558AA}" presName="hierRoot2" presStyleCnt="0"/>
      <dgm:spPr/>
    </dgm:pt>
    <dgm:pt modelId="{7309EB0F-E138-4233-A2C2-94F09DE47D85}" type="pres">
      <dgm:prSet presAssocID="{5DD2623C-FAEF-42DF-B799-8D05E69558AA}" presName="composite2" presStyleCnt="0"/>
      <dgm:spPr/>
    </dgm:pt>
    <dgm:pt modelId="{AB07CED9-4E97-4399-A5C0-75C8A0CCB5EC}" type="pres">
      <dgm:prSet presAssocID="{5DD2623C-FAEF-42DF-B799-8D05E69558AA}" presName="background2" presStyleLbl="node2" presStyleIdx="4" presStyleCnt="14"/>
      <dgm:spPr/>
    </dgm:pt>
    <dgm:pt modelId="{03907532-C76A-4B35-B823-5219095F43F7}" type="pres">
      <dgm:prSet presAssocID="{5DD2623C-FAEF-42DF-B799-8D05E69558AA}" presName="text2" presStyleLbl="fgAcc2" presStyleIdx="4" presStyleCnt="14">
        <dgm:presLayoutVars>
          <dgm:chPref val="3"/>
        </dgm:presLayoutVars>
      </dgm:prSet>
      <dgm:spPr/>
    </dgm:pt>
    <dgm:pt modelId="{0BF5F8C7-1ED7-4AB7-8B2D-786261B5455D}" type="pres">
      <dgm:prSet presAssocID="{5DD2623C-FAEF-42DF-B799-8D05E69558AA}" presName="hierChild3" presStyleCnt="0"/>
      <dgm:spPr/>
    </dgm:pt>
    <dgm:pt modelId="{C04C393D-1730-43F6-8DEE-9CBE7F0AC01B}" type="pres">
      <dgm:prSet presAssocID="{7A5B3613-1B2D-45CA-8909-3D27DA1B1D34}" presName="Name10" presStyleLbl="parChTrans1D2" presStyleIdx="5" presStyleCnt="14"/>
      <dgm:spPr/>
    </dgm:pt>
    <dgm:pt modelId="{8361F3C5-88CD-41DE-8071-660731B8A618}" type="pres">
      <dgm:prSet presAssocID="{C78C5E69-A1D1-47E8-BA6E-535F19ABF119}" presName="hierRoot2" presStyleCnt="0"/>
      <dgm:spPr/>
    </dgm:pt>
    <dgm:pt modelId="{D4A497AD-9E8A-4037-AD48-1EBAA7D79AB0}" type="pres">
      <dgm:prSet presAssocID="{C78C5E69-A1D1-47E8-BA6E-535F19ABF119}" presName="composite2" presStyleCnt="0"/>
      <dgm:spPr/>
    </dgm:pt>
    <dgm:pt modelId="{6D7965D8-2654-4FED-B39E-57B1B183C599}" type="pres">
      <dgm:prSet presAssocID="{C78C5E69-A1D1-47E8-BA6E-535F19ABF119}" presName="background2" presStyleLbl="node2" presStyleIdx="5" presStyleCnt="14"/>
      <dgm:spPr/>
    </dgm:pt>
    <dgm:pt modelId="{8FF4A9F3-5195-4110-9A5A-BD2FDBD9AB24}" type="pres">
      <dgm:prSet presAssocID="{C78C5E69-A1D1-47E8-BA6E-535F19ABF119}" presName="text2" presStyleLbl="fgAcc2" presStyleIdx="5" presStyleCnt="14">
        <dgm:presLayoutVars>
          <dgm:chPref val="3"/>
        </dgm:presLayoutVars>
      </dgm:prSet>
      <dgm:spPr/>
    </dgm:pt>
    <dgm:pt modelId="{44506CB4-2E39-485B-88AB-BB2D7F9B314B}" type="pres">
      <dgm:prSet presAssocID="{C78C5E69-A1D1-47E8-BA6E-535F19ABF119}" presName="hierChild3" presStyleCnt="0"/>
      <dgm:spPr/>
    </dgm:pt>
    <dgm:pt modelId="{45EA9F96-B902-4B7F-9EF7-91668DC0541E}" type="pres">
      <dgm:prSet presAssocID="{ED710625-B1E8-4784-9B07-453D1E4C5893}" presName="Name10" presStyleLbl="parChTrans1D2" presStyleIdx="6" presStyleCnt="14"/>
      <dgm:spPr/>
    </dgm:pt>
    <dgm:pt modelId="{406E4618-CC35-472D-9690-15F215E435B7}" type="pres">
      <dgm:prSet presAssocID="{82B9C825-9E08-4782-BFD2-F0AF23EBEC57}" presName="hierRoot2" presStyleCnt="0"/>
      <dgm:spPr/>
    </dgm:pt>
    <dgm:pt modelId="{6DD9198B-F2FB-46CE-87DA-2378B0570CD3}" type="pres">
      <dgm:prSet presAssocID="{82B9C825-9E08-4782-BFD2-F0AF23EBEC57}" presName="composite2" presStyleCnt="0"/>
      <dgm:spPr/>
    </dgm:pt>
    <dgm:pt modelId="{080E292A-BD99-48BB-B533-196CE4AC99E7}" type="pres">
      <dgm:prSet presAssocID="{82B9C825-9E08-4782-BFD2-F0AF23EBEC57}" presName="background2" presStyleLbl="node2" presStyleIdx="6" presStyleCnt="14"/>
      <dgm:spPr/>
    </dgm:pt>
    <dgm:pt modelId="{A6F820D2-14FE-49E0-A44E-93D9D206F0C2}" type="pres">
      <dgm:prSet presAssocID="{82B9C825-9E08-4782-BFD2-F0AF23EBEC57}" presName="text2" presStyleLbl="fgAcc2" presStyleIdx="6" presStyleCnt="14">
        <dgm:presLayoutVars>
          <dgm:chPref val="3"/>
        </dgm:presLayoutVars>
      </dgm:prSet>
      <dgm:spPr/>
    </dgm:pt>
    <dgm:pt modelId="{F04FA964-F4EA-4EB5-93E8-0738AFB60E4C}" type="pres">
      <dgm:prSet presAssocID="{82B9C825-9E08-4782-BFD2-F0AF23EBEC57}" presName="hierChild3" presStyleCnt="0"/>
      <dgm:spPr/>
    </dgm:pt>
    <dgm:pt modelId="{7336167A-C1CB-4CD7-9402-9CAE705E2491}" type="pres">
      <dgm:prSet presAssocID="{5FF0F406-F4FA-4826-B2D7-B5068CB60FC3}" presName="Name10" presStyleLbl="parChTrans1D2" presStyleIdx="7" presStyleCnt="14"/>
      <dgm:spPr/>
    </dgm:pt>
    <dgm:pt modelId="{2325F85F-BC58-466D-8213-8BE7169BDBC0}" type="pres">
      <dgm:prSet presAssocID="{B60E6D8C-7AE6-4A48-A120-E3612F68E50A}" presName="hierRoot2" presStyleCnt="0"/>
      <dgm:spPr/>
    </dgm:pt>
    <dgm:pt modelId="{DBD65197-B6A3-4A36-89B6-8D82F5B72886}" type="pres">
      <dgm:prSet presAssocID="{B60E6D8C-7AE6-4A48-A120-E3612F68E50A}" presName="composite2" presStyleCnt="0"/>
      <dgm:spPr/>
    </dgm:pt>
    <dgm:pt modelId="{025DD419-3194-4036-84DF-542FCEDD5F1F}" type="pres">
      <dgm:prSet presAssocID="{B60E6D8C-7AE6-4A48-A120-E3612F68E50A}" presName="background2" presStyleLbl="node2" presStyleIdx="7" presStyleCnt="14"/>
      <dgm:spPr/>
    </dgm:pt>
    <dgm:pt modelId="{D12762E3-E8E4-40C3-BA00-7EB3C5B439CB}" type="pres">
      <dgm:prSet presAssocID="{B60E6D8C-7AE6-4A48-A120-E3612F68E50A}" presName="text2" presStyleLbl="fgAcc2" presStyleIdx="7" presStyleCnt="14">
        <dgm:presLayoutVars>
          <dgm:chPref val="3"/>
        </dgm:presLayoutVars>
      </dgm:prSet>
      <dgm:spPr/>
    </dgm:pt>
    <dgm:pt modelId="{ED5CBCCF-633A-4188-BF1A-834C35489E30}" type="pres">
      <dgm:prSet presAssocID="{B60E6D8C-7AE6-4A48-A120-E3612F68E50A}" presName="hierChild3" presStyleCnt="0"/>
      <dgm:spPr/>
    </dgm:pt>
    <dgm:pt modelId="{A4524602-60C8-4695-8A5A-C51E4C64BD3F}" type="pres">
      <dgm:prSet presAssocID="{1C525AD9-7E66-4F5D-883B-55D04BE7C50D}" presName="Name10" presStyleLbl="parChTrans1D2" presStyleIdx="8" presStyleCnt="14"/>
      <dgm:spPr/>
    </dgm:pt>
    <dgm:pt modelId="{6DBBDC35-1CB5-483F-8011-4BD078CB2CAF}" type="pres">
      <dgm:prSet presAssocID="{CF43F38F-493E-4BB2-BFC1-242DBB7E7BEA}" presName="hierRoot2" presStyleCnt="0"/>
      <dgm:spPr/>
    </dgm:pt>
    <dgm:pt modelId="{345FF2C9-D6F1-418F-BBF0-1C57B4BD4FE0}" type="pres">
      <dgm:prSet presAssocID="{CF43F38F-493E-4BB2-BFC1-242DBB7E7BEA}" presName="composite2" presStyleCnt="0"/>
      <dgm:spPr/>
    </dgm:pt>
    <dgm:pt modelId="{33FD5176-E92D-44C7-A5D7-6DE6CA8B4BAB}" type="pres">
      <dgm:prSet presAssocID="{CF43F38F-493E-4BB2-BFC1-242DBB7E7BEA}" presName="background2" presStyleLbl="node2" presStyleIdx="8" presStyleCnt="14"/>
      <dgm:spPr/>
    </dgm:pt>
    <dgm:pt modelId="{BC68839D-0270-4019-8248-3FD0B09A8725}" type="pres">
      <dgm:prSet presAssocID="{CF43F38F-493E-4BB2-BFC1-242DBB7E7BEA}" presName="text2" presStyleLbl="fgAcc2" presStyleIdx="8" presStyleCnt="14">
        <dgm:presLayoutVars>
          <dgm:chPref val="3"/>
        </dgm:presLayoutVars>
      </dgm:prSet>
      <dgm:spPr/>
    </dgm:pt>
    <dgm:pt modelId="{F6818138-86D0-472E-A141-082B06CC331D}" type="pres">
      <dgm:prSet presAssocID="{CF43F38F-493E-4BB2-BFC1-242DBB7E7BEA}" presName="hierChild3" presStyleCnt="0"/>
      <dgm:spPr/>
    </dgm:pt>
    <dgm:pt modelId="{6BCCB5C7-2C87-482C-AA4A-673B96EF0487}" type="pres">
      <dgm:prSet presAssocID="{6A546FEF-D0DB-48E0-BAB5-397C477EE016}" presName="Name10" presStyleLbl="parChTrans1D2" presStyleIdx="9" presStyleCnt="14"/>
      <dgm:spPr/>
    </dgm:pt>
    <dgm:pt modelId="{CA4EBE5E-DAE3-4139-9949-4524B2B740B0}" type="pres">
      <dgm:prSet presAssocID="{2AF94584-75C8-48F5-AFCE-5B0BC444EABA}" presName="hierRoot2" presStyleCnt="0"/>
      <dgm:spPr/>
    </dgm:pt>
    <dgm:pt modelId="{4C7DD935-FFF9-4EB4-8D96-22FFA34171DD}" type="pres">
      <dgm:prSet presAssocID="{2AF94584-75C8-48F5-AFCE-5B0BC444EABA}" presName="composite2" presStyleCnt="0"/>
      <dgm:spPr/>
    </dgm:pt>
    <dgm:pt modelId="{846E125F-B56E-4BBD-8046-50F5605068DE}" type="pres">
      <dgm:prSet presAssocID="{2AF94584-75C8-48F5-AFCE-5B0BC444EABA}" presName="background2" presStyleLbl="node2" presStyleIdx="9" presStyleCnt="14"/>
      <dgm:spPr/>
    </dgm:pt>
    <dgm:pt modelId="{CC3016F0-F543-40A3-868E-1789650BF82A}" type="pres">
      <dgm:prSet presAssocID="{2AF94584-75C8-48F5-AFCE-5B0BC444EABA}" presName="text2" presStyleLbl="fgAcc2" presStyleIdx="9" presStyleCnt="14">
        <dgm:presLayoutVars>
          <dgm:chPref val="3"/>
        </dgm:presLayoutVars>
      </dgm:prSet>
      <dgm:spPr/>
    </dgm:pt>
    <dgm:pt modelId="{6ED33306-ED53-4B3F-9CB9-23736E0A0DAD}" type="pres">
      <dgm:prSet presAssocID="{2AF94584-75C8-48F5-AFCE-5B0BC444EABA}" presName="hierChild3" presStyleCnt="0"/>
      <dgm:spPr/>
    </dgm:pt>
    <dgm:pt modelId="{531E14C6-5C0C-41AE-B836-FAA858F8A7E4}" type="pres">
      <dgm:prSet presAssocID="{B8643195-40D9-4784-8FB3-F08ACEE487C7}" presName="Name10" presStyleLbl="parChTrans1D2" presStyleIdx="10" presStyleCnt="14"/>
      <dgm:spPr/>
    </dgm:pt>
    <dgm:pt modelId="{B2BB3790-6B81-412D-AB75-5CCDD41A63CB}" type="pres">
      <dgm:prSet presAssocID="{40231960-4AEC-429C-B0CE-ED78DB7803BA}" presName="hierRoot2" presStyleCnt="0"/>
      <dgm:spPr/>
    </dgm:pt>
    <dgm:pt modelId="{D85A0234-103A-48E5-BB85-BC454A7327E0}" type="pres">
      <dgm:prSet presAssocID="{40231960-4AEC-429C-B0CE-ED78DB7803BA}" presName="composite2" presStyleCnt="0"/>
      <dgm:spPr/>
    </dgm:pt>
    <dgm:pt modelId="{E22553C6-80E2-4075-9779-D907FD195166}" type="pres">
      <dgm:prSet presAssocID="{40231960-4AEC-429C-B0CE-ED78DB7803BA}" presName="background2" presStyleLbl="node2" presStyleIdx="10" presStyleCnt="14"/>
      <dgm:spPr/>
    </dgm:pt>
    <dgm:pt modelId="{758CB6CE-674D-4606-89DA-0B1B742727EC}" type="pres">
      <dgm:prSet presAssocID="{40231960-4AEC-429C-B0CE-ED78DB7803BA}" presName="text2" presStyleLbl="fgAcc2" presStyleIdx="10" presStyleCnt="14">
        <dgm:presLayoutVars>
          <dgm:chPref val="3"/>
        </dgm:presLayoutVars>
      </dgm:prSet>
      <dgm:spPr/>
    </dgm:pt>
    <dgm:pt modelId="{2D1DCBEF-2604-479C-93E9-6C455367C5C2}" type="pres">
      <dgm:prSet presAssocID="{40231960-4AEC-429C-B0CE-ED78DB7803BA}" presName="hierChild3" presStyleCnt="0"/>
      <dgm:spPr/>
    </dgm:pt>
    <dgm:pt modelId="{09CC6EB0-4349-40EA-9731-B58F7B62CC0F}" type="pres">
      <dgm:prSet presAssocID="{147B24D6-B5EF-4DD4-857F-63A899F46514}" presName="Name10" presStyleLbl="parChTrans1D2" presStyleIdx="11" presStyleCnt="14"/>
      <dgm:spPr/>
    </dgm:pt>
    <dgm:pt modelId="{EC741EEB-7FCC-451E-BC8D-657DB729D664}" type="pres">
      <dgm:prSet presAssocID="{04B333C6-89A5-4099-BE9F-BDB1413FCAB4}" presName="hierRoot2" presStyleCnt="0"/>
      <dgm:spPr/>
    </dgm:pt>
    <dgm:pt modelId="{3E291B91-82CA-4BD2-B929-ACCC6E2D5EA2}" type="pres">
      <dgm:prSet presAssocID="{04B333C6-89A5-4099-BE9F-BDB1413FCAB4}" presName="composite2" presStyleCnt="0"/>
      <dgm:spPr/>
    </dgm:pt>
    <dgm:pt modelId="{47B0855B-5150-4236-8A74-DFE65FE4FDDB}" type="pres">
      <dgm:prSet presAssocID="{04B333C6-89A5-4099-BE9F-BDB1413FCAB4}" presName="background2" presStyleLbl="node2" presStyleIdx="11" presStyleCnt="14"/>
      <dgm:spPr/>
    </dgm:pt>
    <dgm:pt modelId="{71BE23F4-A419-4DA3-A6BB-84EE920791CD}" type="pres">
      <dgm:prSet presAssocID="{04B333C6-89A5-4099-BE9F-BDB1413FCAB4}" presName="text2" presStyleLbl="fgAcc2" presStyleIdx="11" presStyleCnt="14">
        <dgm:presLayoutVars>
          <dgm:chPref val="3"/>
        </dgm:presLayoutVars>
      </dgm:prSet>
      <dgm:spPr/>
    </dgm:pt>
    <dgm:pt modelId="{2EE62A00-102A-4C93-AB4D-D5801676447B}" type="pres">
      <dgm:prSet presAssocID="{04B333C6-89A5-4099-BE9F-BDB1413FCAB4}" presName="hierChild3" presStyleCnt="0"/>
      <dgm:spPr/>
    </dgm:pt>
    <dgm:pt modelId="{2659E2A6-A3C5-4A5F-9F34-5E9329270B91}" type="pres">
      <dgm:prSet presAssocID="{6E794856-65C0-4515-9E6F-0A203674CA9A}" presName="Name10" presStyleLbl="parChTrans1D2" presStyleIdx="12" presStyleCnt="14"/>
      <dgm:spPr/>
    </dgm:pt>
    <dgm:pt modelId="{996E18DC-391B-4347-8363-5BC628880DAD}" type="pres">
      <dgm:prSet presAssocID="{1A0A120C-FECA-4686-8A9E-C2EBB8E21A7B}" presName="hierRoot2" presStyleCnt="0"/>
      <dgm:spPr/>
    </dgm:pt>
    <dgm:pt modelId="{FB3FF4B1-D869-4871-9244-DF1B34B01407}" type="pres">
      <dgm:prSet presAssocID="{1A0A120C-FECA-4686-8A9E-C2EBB8E21A7B}" presName="composite2" presStyleCnt="0"/>
      <dgm:spPr/>
    </dgm:pt>
    <dgm:pt modelId="{F7294D00-3E2F-4A95-9916-43E26F90ADFE}" type="pres">
      <dgm:prSet presAssocID="{1A0A120C-FECA-4686-8A9E-C2EBB8E21A7B}" presName="background2" presStyleLbl="node2" presStyleIdx="12" presStyleCnt="14"/>
      <dgm:spPr/>
    </dgm:pt>
    <dgm:pt modelId="{C33BB1F8-F186-4D11-8AB1-2EA50779F185}" type="pres">
      <dgm:prSet presAssocID="{1A0A120C-FECA-4686-8A9E-C2EBB8E21A7B}" presName="text2" presStyleLbl="fgAcc2" presStyleIdx="12" presStyleCnt="14">
        <dgm:presLayoutVars>
          <dgm:chPref val="3"/>
        </dgm:presLayoutVars>
      </dgm:prSet>
      <dgm:spPr/>
    </dgm:pt>
    <dgm:pt modelId="{CCAECBC9-BFBE-42BA-9354-2613D07D945E}" type="pres">
      <dgm:prSet presAssocID="{1A0A120C-FECA-4686-8A9E-C2EBB8E21A7B}" presName="hierChild3" presStyleCnt="0"/>
      <dgm:spPr/>
    </dgm:pt>
    <dgm:pt modelId="{4C623EBF-3715-4589-B0F7-D205D14B9E25}" type="pres">
      <dgm:prSet presAssocID="{D1AE79F9-165D-4C7F-B780-D4C1DB1B1685}" presName="Name10" presStyleLbl="parChTrans1D2" presStyleIdx="13" presStyleCnt="14"/>
      <dgm:spPr/>
    </dgm:pt>
    <dgm:pt modelId="{BC2CE37D-99B4-422A-B7F9-5CEB49D501DF}" type="pres">
      <dgm:prSet presAssocID="{D5D06B44-865A-47A4-A600-FB1DFEA85798}" presName="hierRoot2" presStyleCnt="0"/>
      <dgm:spPr/>
    </dgm:pt>
    <dgm:pt modelId="{2007F657-34A8-4AA6-8BD5-7074CD836897}" type="pres">
      <dgm:prSet presAssocID="{D5D06B44-865A-47A4-A600-FB1DFEA85798}" presName="composite2" presStyleCnt="0"/>
      <dgm:spPr/>
    </dgm:pt>
    <dgm:pt modelId="{17CA175C-9897-4F26-A60F-004A67511864}" type="pres">
      <dgm:prSet presAssocID="{D5D06B44-865A-47A4-A600-FB1DFEA85798}" presName="background2" presStyleLbl="node2" presStyleIdx="13" presStyleCnt="14"/>
      <dgm:spPr/>
    </dgm:pt>
    <dgm:pt modelId="{219658EF-45E3-42C3-BADD-BB3EBF022733}" type="pres">
      <dgm:prSet presAssocID="{D5D06B44-865A-47A4-A600-FB1DFEA85798}" presName="text2" presStyleLbl="fgAcc2" presStyleIdx="13" presStyleCnt="14">
        <dgm:presLayoutVars>
          <dgm:chPref val="3"/>
        </dgm:presLayoutVars>
      </dgm:prSet>
      <dgm:spPr/>
    </dgm:pt>
    <dgm:pt modelId="{89F6C4AE-35A7-4A99-868F-8D81E6162FF4}" type="pres">
      <dgm:prSet presAssocID="{D5D06B44-865A-47A4-A600-FB1DFEA85798}" presName="hierChild3" presStyleCnt="0"/>
      <dgm:spPr/>
    </dgm:pt>
    <dgm:pt modelId="{F1F6E34A-9543-4039-8801-5BA55A08DEE6}" type="pres">
      <dgm:prSet presAssocID="{6965133D-4283-4C5C-9DA3-472BD944DD72}" presName="Name17" presStyleLbl="parChTrans1D3" presStyleIdx="0" presStyleCnt="5"/>
      <dgm:spPr/>
    </dgm:pt>
    <dgm:pt modelId="{ADF0C218-C741-41FC-9600-C76149DB3204}" type="pres">
      <dgm:prSet presAssocID="{6600BF86-1FE8-47FD-AE08-B1843325B96E}" presName="hierRoot3" presStyleCnt="0"/>
      <dgm:spPr/>
    </dgm:pt>
    <dgm:pt modelId="{5FF2D26B-856F-40F8-AE96-B54586272DA4}" type="pres">
      <dgm:prSet presAssocID="{6600BF86-1FE8-47FD-AE08-B1843325B96E}" presName="composite3" presStyleCnt="0"/>
      <dgm:spPr/>
    </dgm:pt>
    <dgm:pt modelId="{AA9DD116-414B-4ECF-AFAB-8B77900D142C}" type="pres">
      <dgm:prSet presAssocID="{6600BF86-1FE8-47FD-AE08-B1843325B96E}" presName="background3" presStyleLbl="node3" presStyleIdx="0" presStyleCnt="5"/>
      <dgm:spPr/>
    </dgm:pt>
    <dgm:pt modelId="{81AE14CE-CA4C-4335-89DA-5C20AF0071D4}" type="pres">
      <dgm:prSet presAssocID="{6600BF86-1FE8-47FD-AE08-B1843325B96E}" presName="text3" presStyleLbl="fgAcc3" presStyleIdx="0" presStyleCnt="5" custScaleY="139084">
        <dgm:presLayoutVars>
          <dgm:chPref val="3"/>
        </dgm:presLayoutVars>
      </dgm:prSet>
      <dgm:spPr/>
    </dgm:pt>
    <dgm:pt modelId="{B52E1E53-5C75-4129-94F8-9F010EB76254}" type="pres">
      <dgm:prSet presAssocID="{6600BF86-1FE8-47FD-AE08-B1843325B96E}" presName="hierChild4" presStyleCnt="0"/>
      <dgm:spPr/>
    </dgm:pt>
    <dgm:pt modelId="{EE61A505-6901-4199-B2D2-1866A8E3420C}" type="pres">
      <dgm:prSet presAssocID="{F2531B24-835C-4B18-BDBA-434D31D068AB}" presName="Name17" presStyleLbl="parChTrans1D3" presStyleIdx="1" presStyleCnt="5"/>
      <dgm:spPr/>
    </dgm:pt>
    <dgm:pt modelId="{D4C00F49-936E-40C0-A2E6-8AC57782A8F0}" type="pres">
      <dgm:prSet presAssocID="{172A2E93-2829-487D-9A51-5288E4A77834}" presName="hierRoot3" presStyleCnt="0"/>
      <dgm:spPr/>
    </dgm:pt>
    <dgm:pt modelId="{3F913502-E8E8-4CF6-9C64-202948B52464}" type="pres">
      <dgm:prSet presAssocID="{172A2E93-2829-487D-9A51-5288E4A77834}" presName="composite3" presStyleCnt="0"/>
      <dgm:spPr/>
    </dgm:pt>
    <dgm:pt modelId="{B8EC3455-DEE5-49CC-9276-F90F158AC1B8}" type="pres">
      <dgm:prSet presAssocID="{172A2E93-2829-487D-9A51-5288E4A77834}" presName="background3" presStyleLbl="node3" presStyleIdx="1" presStyleCnt="5"/>
      <dgm:spPr/>
    </dgm:pt>
    <dgm:pt modelId="{E16CB8EE-7792-413B-ADB8-8C45BE07DA03}" type="pres">
      <dgm:prSet presAssocID="{172A2E93-2829-487D-9A51-5288E4A77834}" presName="text3" presStyleLbl="fgAcc3" presStyleIdx="1" presStyleCnt="5" custScaleY="139084">
        <dgm:presLayoutVars>
          <dgm:chPref val="3"/>
        </dgm:presLayoutVars>
      </dgm:prSet>
      <dgm:spPr/>
    </dgm:pt>
    <dgm:pt modelId="{1305B894-C88A-43E1-BF12-389077E55B6B}" type="pres">
      <dgm:prSet presAssocID="{172A2E93-2829-487D-9A51-5288E4A77834}" presName="hierChild4" presStyleCnt="0"/>
      <dgm:spPr/>
    </dgm:pt>
    <dgm:pt modelId="{1B536FBD-887E-41C3-8348-0B39A9C139BE}" type="pres">
      <dgm:prSet presAssocID="{AEB071F5-AFA7-49AE-8215-AB3EEAC45750}" presName="Name17" presStyleLbl="parChTrans1D3" presStyleIdx="2" presStyleCnt="5"/>
      <dgm:spPr/>
    </dgm:pt>
    <dgm:pt modelId="{BF0C7A01-942C-4EDB-A83A-16123674040F}" type="pres">
      <dgm:prSet presAssocID="{08ABC12E-6B10-4F2D-8618-0EF9B04A304D}" presName="hierRoot3" presStyleCnt="0"/>
      <dgm:spPr/>
    </dgm:pt>
    <dgm:pt modelId="{E5C2881A-FACF-462D-90DA-BDF8305D704C}" type="pres">
      <dgm:prSet presAssocID="{08ABC12E-6B10-4F2D-8618-0EF9B04A304D}" presName="composite3" presStyleCnt="0"/>
      <dgm:spPr/>
    </dgm:pt>
    <dgm:pt modelId="{0042F760-B32E-4EF6-876E-8E873DF88FBF}" type="pres">
      <dgm:prSet presAssocID="{08ABC12E-6B10-4F2D-8618-0EF9B04A304D}" presName="background3" presStyleLbl="node3" presStyleIdx="2" presStyleCnt="5"/>
      <dgm:spPr/>
    </dgm:pt>
    <dgm:pt modelId="{E99E1D8E-C6A6-496D-8789-84AFA752A59D}" type="pres">
      <dgm:prSet presAssocID="{08ABC12E-6B10-4F2D-8618-0EF9B04A304D}" presName="text3" presStyleLbl="fgAcc3" presStyleIdx="2" presStyleCnt="5" custScaleY="139084">
        <dgm:presLayoutVars>
          <dgm:chPref val="3"/>
        </dgm:presLayoutVars>
      </dgm:prSet>
      <dgm:spPr/>
    </dgm:pt>
    <dgm:pt modelId="{AE65B43F-19CC-4DA6-AAB3-9EFCBD34989E}" type="pres">
      <dgm:prSet presAssocID="{08ABC12E-6B10-4F2D-8618-0EF9B04A304D}" presName="hierChild4" presStyleCnt="0"/>
      <dgm:spPr/>
    </dgm:pt>
    <dgm:pt modelId="{4A390AFE-4640-413E-B109-33265B708A81}" type="pres">
      <dgm:prSet presAssocID="{BB64E8FA-6717-4243-B086-56D7183B1786}" presName="Name23" presStyleLbl="parChTrans1D4" presStyleIdx="0" presStyleCnt="2"/>
      <dgm:spPr/>
    </dgm:pt>
    <dgm:pt modelId="{BFEEF301-BBCF-4588-BC0E-6006C0F4D21A}" type="pres">
      <dgm:prSet presAssocID="{922FE6BD-43E8-4DD0-9BDB-A4B2F6943B1C}" presName="hierRoot4" presStyleCnt="0"/>
      <dgm:spPr/>
    </dgm:pt>
    <dgm:pt modelId="{5720CC9B-B9F9-442B-AE48-0700F7BAC6FF}" type="pres">
      <dgm:prSet presAssocID="{922FE6BD-43E8-4DD0-9BDB-A4B2F6943B1C}" presName="composite4" presStyleCnt="0"/>
      <dgm:spPr/>
    </dgm:pt>
    <dgm:pt modelId="{D838AF6F-7EA7-4E28-89E7-B855B93C42AF}" type="pres">
      <dgm:prSet presAssocID="{922FE6BD-43E8-4DD0-9BDB-A4B2F6943B1C}" presName="background4" presStyleLbl="node4" presStyleIdx="0" presStyleCnt="2"/>
      <dgm:spPr/>
    </dgm:pt>
    <dgm:pt modelId="{2ECD32FC-1B07-42DF-B79A-F86D2BB12598}" type="pres">
      <dgm:prSet presAssocID="{922FE6BD-43E8-4DD0-9BDB-A4B2F6943B1C}" presName="text4" presStyleLbl="fgAcc4" presStyleIdx="0" presStyleCnt="2" custScaleY="139084">
        <dgm:presLayoutVars>
          <dgm:chPref val="3"/>
        </dgm:presLayoutVars>
      </dgm:prSet>
      <dgm:spPr/>
    </dgm:pt>
    <dgm:pt modelId="{7E39A9A1-C353-4E65-8C8C-853C5D263CBD}" type="pres">
      <dgm:prSet presAssocID="{922FE6BD-43E8-4DD0-9BDB-A4B2F6943B1C}" presName="hierChild5" presStyleCnt="0"/>
      <dgm:spPr/>
    </dgm:pt>
    <dgm:pt modelId="{CD6B73F6-3AC0-489E-9E80-53D069DBAD68}" type="pres">
      <dgm:prSet presAssocID="{824A0ECB-969C-4F1B-81B9-38DACFC4DBA1}" presName="Name23" presStyleLbl="parChTrans1D4" presStyleIdx="1" presStyleCnt="2"/>
      <dgm:spPr/>
    </dgm:pt>
    <dgm:pt modelId="{C49B75BF-203A-49E4-8104-D90FCDAC60B5}" type="pres">
      <dgm:prSet presAssocID="{DA452C9A-5ED2-43D8-8486-1A2FCF9672C5}" presName="hierRoot4" presStyleCnt="0"/>
      <dgm:spPr/>
    </dgm:pt>
    <dgm:pt modelId="{7259D61C-CCD0-414D-A543-77387AE979C4}" type="pres">
      <dgm:prSet presAssocID="{DA452C9A-5ED2-43D8-8486-1A2FCF9672C5}" presName="composite4" presStyleCnt="0"/>
      <dgm:spPr/>
    </dgm:pt>
    <dgm:pt modelId="{6337CE3F-B634-4E52-B7ED-F776AC5EB932}" type="pres">
      <dgm:prSet presAssocID="{DA452C9A-5ED2-43D8-8486-1A2FCF9672C5}" presName="background4" presStyleLbl="node4" presStyleIdx="1" presStyleCnt="2"/>
      <dgm:spPr/>
    </dgm:pt>
    <dgm:pt modelId="{57E50F4D-AFBC-4987-9D63-FF73ABEFE020}" type="pres">
      <dgm:prSet presAssocID="{DA452C9A-5ED2-43D8-8486-1A2FCF9672C5}" presName="text4" presStyleLbl="fgAcc4" presStyleIdx="1" presStyleCnt="2">
        <dgm:presLayoutVars>
          <dgm:chPref val="3"/>
        </dgm:presLayoutVars>
      </dgm:prSet>
      <dgm:spPr/>
    </dgm:pt>
    <dgm:pt modelId="{10D2C84D-1C99-4278-8A23-410CD712F7BD}" type="pres">
      <dgm:prSet presAssocID="{DA452C9A-5ED2-43D8-8486-1A2FCF9672C5}" presName="hierChild5" presStyleCnt="0"/>
      <dgm:spPr/>
    </dgm:pt>
    <dgm:pt modelId="{8B351EEB-BAA7-4CA6-82D7-8748059E8842}" type="pres">
      <dgm:prSet presAssocID="{3B84F7BD-BFBF-48EB-9E3A-E2C7431C3C9B}" presName="Name17" presStyleLbl="parChTrans1D3" presStyleIdx="3" presStyleCnt="5"/>
      <dgm:spPr/>
    </dgm:pt>
    <dgm:pt modelId="{831D2B1A-756D-4F71-9CDC-B7E28261F933}" type="pres">
      <dgm:prSet presAssocID="{875E368B-7B07-40A9-BE03-790A16E8763C}" presName="hierRoot3" presStyleCnt="0"/>
      <dgm:spPr/>
    </dgm:pt>
    <dgm:pt modelId="{49D6B643-A450-4E7D-A0A7-59B3920B3D3C}" type="pres">
      <dgm:prSet presAssocID="{875E368B-7B07-40A9-BE03-790A16E8763C}" presName="composite3" presStyleCnt="0"/>
      <dgm:spPr/>
    </dgm:pt>
    <dgm:pt modelId="{C35296DB-838E-4101-8FA6-C0188F892F38}" type="pres">
      <dgm:prSet presAssocID="{875E368B-7B07-40A9-BE03-790A16E8763C}" presName="background3" presStyleLbl="node3" presStyleIdx="3" presStyleCnt="5"/>
      <dgm:spPr/>
    </dgm:pt>
    <dgm:pt modelId="{E18EBC90-EFAF-421F-BE67-A20307CA6194}" type="pres">
      <dgm:prSet presAssocID="{875E368B-7B07-40A9-BE03-790A16E8763C}" presName="text3" presStyleLbl="fgAcc3" presStyleIdx="3" presStyleCnt="5" custScaleY="139084">
        <dgm:presLayoutVars>
          <dgm:chPref val="3"/>
        </dgm:presLayoutVars>
      </dgm:prSet>
      <dgm:spPr/>
    </dgm:pt>
    <dgm:pt modelId="{E665AC93-0F99-4F93-ACB1-8F139AEB8759}" type="pres">
      <dgm:prSet presAssocID="{875E368B-7B07-40A9-BE03-790A16E8763C}" presName="hierChild4" presStyleCnt="0"/>
      <dgm:spPr/>
    </dgm:pt>
    <dgm:pt modelId="{002B3962-1E8B-49C7-ADD9-C06B7D60EE94}" type="pres">
      <dgm:prSet presAssocID="{B0108EB1-8F72-4958-A4FA-33D18DE12C87}" presName="Name17" presStyleLbl="parChTrans1D3" presStyleIdx="4" presStyleCnt="5"/>
      <dgm:spPr/>
    </dgm:pt>
    <dgm:pt modelId="{441E3BB1-C8F1-4D29-9D73-DAB58CCAED81}" type="pres">
      <dgm:prSet presAssocID="{9C7AF327-6E19-4C52-ABB8-359064E6C328}" presName="hierRoot3" presStyleCnt="0"/>
      <dgm:spPr/>
    </dgm:pt>
    <dgm:pt modelId="{2FBA0BC1-EA7F-4FE1-B6C9-A6DDDEF7A9B0}" type="pres">
      <dgm:prSet presAssocID="{9C7AF327-6E19-4C52-ABB8-359064E6C328}" presName="composite3" presStyleCnt="0"/>
      <dgm:spPr/>
    </dgm:pt>
    <dgm:pt modelId="{E20AAC4D-7CCA-4CF1-A95F-05FE7066E95C}" type="pres">
      <dgm:prSet presAssocID="{9C7AF327-6E19-4C52-ABB8-359064E6C328}" presName="background3" presStyleLbl="node3" presStyleIdx="4" presStyleCnt="5"/>
      <dgm:spPr/>
    </dgm:pt>
    <dgm:pt modelId="{EAAB599F-7245-44E0-B2A5-C7997D053BA7}" type="pres">
      <dgm:prSet presAssocID="{9C7AF327-6E19-4C52-ABB8-359064E6C328}" presName="text3" presStyleLbl="fgAcc3" presStyleIdx="4" presStyleCnt="5" custScaleY="139084">
        <dgm:presLayoutVars>
          <dgm:chPref val="3"/>
        </dgm:presLayoutVars>
      </dgm:prSet>
      <dgm:spPr/>
    </dgm:pt>
    <dgm:pt modelId="{8D28D9FA-73FF-4686-8A27-C704A2CBCDAC}" type="pres">
      <dgm:prSet presAssocID="{9C7AF327-6E19-4C52-ABB8-359064E6C328}" presName="hierChild4" presStyleCnt="0"/>
      <dgm:spPr/>
    </dgm:pt>
  </dgm:ptLst>
  <dgm:cxnLst>
    <dgm:cxn modelId="{D8C9C904-A9CA-4296-90E5-822A984C514B}" srcId="{D5D06B44-865A-47A4-A600-FB1DFEA85798}" destId="{875E368B-7B07-40A9-BE03-790A16E8763C}" srcOrd="3" destOrd="0" parTransId="{3B84F7BD-BFBF-48EB-9E3A-E2C7431C3C9B}" sibTransId="{5BBF3623-20C0-4094-805D-2B35B3924259}"/>
    <dgm:cxn modelId="{793F1507-B106-481E-A77B-95DA45BF6419}" srcId="{EDFF03A4-32DA-49AC-B2D3-FC14CBC8032E}" destId="{284BD79B-BA46-4E99-B5DE-841A71DB64A9}" srcOrd="0" destOrd="0" parTransId="{F117B9BD-EA0F-4A8B-914F-299D4528F5BE}" sibTransId="{97720EDD-E9C5-4717-9998-7CAD2E0413F4}"/>
    <dgm:cxn modelId="{B582AF0D-2557-46AA-A4DF-DD8EC7B6C4AA}" srcId="{284BD79B-BA46-4E99-B5DE-841A71DB64A9}" destId="{B60E6D8C-7AE6-4A48-A120-E3612F68E50A}" srcOrd="7" destOrd="0" parTransId="{5FF0F406-F4FA-4826-B2D7-B5068CB60FC3}" sibTransId="{2AC883D0-5427-4604-948D-56D407A3BA33}"/>
    <dgm:cxn modelId="{E74A6A0E-6CD8-43B5-A72D-60356CBB9BB5}" type="presOf" srcId="{6A546FEF-D0DB-48E0-BAB5-397C477EE016}" destId="{6BCCB5C7-2C87-482C-AA4A-673B96EF0487}" srcOrd="0" destOrd="0" presId="urn:microsoft.com/office/officeart/2005/8/layout/hierarchy1"/>
    <dgm:cxn modelId="{9D808813-DEC7-479D-B483-B120A974FCA2}" type="presOf" srcId="{284BD79B-BA46-4E99-B5DE-841A71DB64A9}" destId="{408CCBD8-2BCA-4CFC-8115-51C5D26D3B72}" srcOrd="0" destOrd="0" presId="urn:microsoft.com/office/officeart/2005/8/layout/hierarchy1"/>
    <dgm:cxn modelId="{2ABEB41B-1857-4132-B4CC-9B7E0481A020}" type="presOf" srcId="{ED710625-B1E8-4784-9B07-453D1E4C5893}" destId="{45EA9F96-B902-4B7F-9EF7-91668DC0541E}" srcOrd="0" destOrd="0" presId="urn:microsoft.com/office/officeart/2005/8/layout/hierarchy1"/>
    <dgm:cxn modelId="{07B9DA25-125B-45DC-8DA8-CC3FDDB4D98B}" type="presOf" srcId="{147B24D6-B5EF-4DD4-857F-63A899F46514}" destId="{09CC6EB0-4349-40EA-9731-B58F7B62CC0F}" srcOrd="0" destOrd="0" presId="urn:microsoft.com/office/officeart/2005/8/layout/hierarchy1"/>
    <dgm:cxn modelId="{7337C227-E4C9-4C13-AAD8-E29859ECA013}" type="presOf" srcId="{AEB071F5-AFA7-49AE-8215-AB3EEAC45750}" destId="{1B536FBD-887E-41C3-8348-0B39A9C139BE}" srcOrd="0" destOrd="0" presId="urn:microsoft.com/office/officeart/2005/8/layout/hierarchy1"/>
    <dgm:cxn modelId="{99435331-7B81-4C27-98D4-E1AEBD57BF09}" srcId="{284BD79B-BA46-4E99-B5DE-841A71DB64A9}" destId="{40231960-4AEC-429C-B0CE-ED78DB7803BA}" srcOrd="10" destOrd="0" parTransId="{B8643195-40D9-4784-8FB3-F08ACEE487C7}" sibTransId="{DD5F482E-7764-4412-8A0A-A06900A53B22}"/>
    <dgm:cxn modelId="{47349234-3024-4930-9087-7DB937ECC3BB}" type="presOf" srcId="{BCC7AA64-6067-4F55-964D-C18B548FE3C9}" destId="{29E9EEE5-EBA8-4C32-977D-881110827812}" srcOrd="0" destOrd="0" presId="urn:microsoft.com/office/officeart/2005/8/layout/hierarchy1"/>
    <dgm:cxn modelId="{5D307537-1129-48EF-B388-D2E6A56A2D3A}" srcId="{D5D06B44-865A-47A4-A600-FB1DFEA85798}" destId="{172A2E93-2829-487D-9A51-5288E4A77834}" srcOrd="1" destOrd="0" parTransId="{F2531B24-835C-4B18-BDBA-434D31D068AB}" sibTransId="{4318E909-F0DB-4EDD-8F6A-FE69433B79CB}"/>
    <dgm:cxn modelId="{11D81238-EC7A-456E-8C1A-70A878E5F1FE}" type="presOf" srcId="{EDFF03A4-32DA-49AC-B2D3-FC14CBC8032E}" destId="{0A451EE2-091E-40A8-8F53-AF11FE4B1DE2}" srcOrd="0" destOrd="0" presId="urn:microsoft.com/office/officeart/2005/8/layout/hierarchy1"/>
    <dgm:cxn modelId="{03E66838-694E-4E3F-A175-7D734268FD70}" type="presOf" srcId="{E9A80977-242A-4012-8BFC-C762684B1B2F}" destId="{0A20A029-0D1A-45C6-9A47-A5657A937BC7}" srcOrd="0" destOrd="0" presId="urn:microsoft.com/office/officeart/2005/8/layout/hierarchy1"/>
    <dgm:cxn modelId="{E67F1340-A44C-4891-B05F-EDA556D1A605}" srcId="{284BD79B-BA46-4E99-B5DE-841A71DB64A9}" destId="{2AF94584-75C8-48F5-AFCE-5B0BC444EABA}" srcOrd="9" destOrd="0" parTransId="{6A546FEF-D0DB-48E0-BAB5-397C477EE016}" sibTransId="{2F380C01-1DB3-4D5B-93F4-4051870EFF36}"/>
    <dgm:cxn modelId="{F8AD565E-BB22-48CB-86C2-EFCD6C80FD48}" type="presOf" srcId="{3021D60C-1A43-451F-A94B-428A64F2E9D1}" destId="{162A20D5-337F-4B3F-9355-3BA0A9417FD4}" srcOrd="0" destOrd="0" presId="urn:microsoft.com/office/officeart/2005/8/layout/hierarchy1"/>
    <dgm:cxn modelId="{7000EF43-E972-4B54-91F9-BE8FA9A2815E}" type="presOf" srcId="{04B333C6-89A5-4099-BE9F-BDB1413FCAB4}" destId="{71BE23F4-A419-4DA3-A6BB-84EE920791CD}" srcOrd="0" destOrd="0" presId="urn:microsoft.com/office/officeart/2005/8/layout/hierarchy1"/>
    <dgm:cxn modelId="{1D0F1E44-9F73-4D11-B140-5BF352429569}" srcId="{284BD79B-BA46-4E99-B5DE-841A71DB64A9}" destId="{D5D06B44-865A-47A4-A600-FB1DFEA85798}" srcOrd="13" destOrd="0" parTransId="{D1AE79F9-165D-4C7F-B780-D4C1DB1B1685}" sibTransId="{B094BB82-41DF-466D-A493-D5EC8994D567}"/>
    <dgm:cxn modelId="{71EC5166-3BE7-441F-B99C-E7809FDAB90F}" type="presOf" srcId="{6965133D-4283-4C5C-9DA3-472BD944DD72}" destId="{F1F6E34A-9543-4039-8801-5BA55A08DEE6}" srcOrd="0" destOrd="0" presId="urn:microsoft.com/office/officeart/2005/8/layout/hierarchy1"/>
    <dgm:cxn modelId="{2D359E6C-DC1D-473C-8405-2A038DDEA97C}" srcId="{284BD79B-BA46-4E99-B5DE-841A71DB64A9}" destId="{BDC97932-FBC4-49E6-AF0E-A62854B898AB}" srcOrd="2" destOrd="0" parTransId="{0DD5BAA4-07E3-4D3A-84A2-B98B38ABD413}" sibTransId="{0C5462F8-B201-4D0A-834D-D3F945861BDE}"/>
    <dgm:cxn modelId="{2954234D-7B89-4BDC-BB62-CAE4AA5DBA54}" type="presOf" srcId="{BDC97932-FBC4-49E6-AF0E-A62854B898AB}" destId="{B5915045-43FE-45E5-8F30-097D0A71CF16}" srcOrd="0" destOrd="0" presId="urn:microsoft.com/office/officeart/2005/8/layout/hierarchy1"/>
    <dgm:cxn modelId="{B650F06E-3102-4866-A286-57C799802552}" type="presOf" srcId="{2AF94584-75C8-48F5-AFCE-5B0BC444EABA}" destId="{CC3016F0-F543-40A3-868E-1789650BF82A}" srcOrd="0" destOrd="0" presId="urn:microsoft.com/office/officeart/2005/8/layout/hierarchy1"/>
    <dgm:cxn modelId="{38FB344F-C03B-423B-AA85-F2463A18BC2D}" type="presOf" srcId="{B0108EB1-8F72-4958-A4FA-33D18DE12C87}" destId="{002B3962-1E8B-49C7-ADD9-C06B7D60EE94}" srcOrd="0" destOrd="0" presId="urn:microsoft.com/office/officeart/2005/8/layout/hierarchy1"/>
    <dgm:cxn modelId="{E8B7B14F-6F2C-489C-AEA8-EB98F4C2051F}" srcId="{284BD79B-BA46-4E99-B5DE-841A71DB64A9}" destId="{1A0A120C-FECA-4686-8A9E-C2EBB8E21A7B}" srcOrd="12" destOrd="0" parTransId="{6E794856-65C0-4515-9E6F-0A203674CA9A}" sibTransId="{BFA66C63-5D65-43B9-A098-0E63EF8A62FD}"/>
    <dgm:cxn modelId="{A9F2F04F-988B-4F8C-B0E3-91E722086CF2}" type="presOf" srcId="{1A0A120C-FECA-4686-8A9E-C2EBB8E21A7B}" destId="{C33BB1F8-F186-4D11-8AB1-2EA50779F185}" srcOrd="0" destOrd="0" presId="urn:microsoft.com/office/officeart/2005/8/layout/hierarchy1"/>
    <dgm:cxn modelId="{6EFE9452-78D7-4416-A160-75E653E719A6}" srcId="{D5D06B44-865A-47A4-A600-FB1DFEA85798}" destId="{08ABC12E-6B10-4F2D-8618-0EF9B04A304D}" srcOrd="2" destOrd="0" parTransId="{AEB071F5-AFA7-49AE-8215-AB3EEAC45750}" sibTransId="{75FFE6C4-A24F-4455-AEC2-E8D8375FE6E8}"/>
    <dgm:cxn modelId="{09BF2C74-0584-42A9-9104-E34FD8917D8F}" type="presOf" srcId="{0DD5BAA4-07E3-4D3A-84A2-B98B38ABD413}" destId="{1567FAE7-9388-466B-AEAB-A3CC330FF0AB}" srcOrd="0" destOrd="0" presId="urn:microsoft.com/office/officeart/2005/8/layout/hierarchy1"/>
    <dgm:cxn modelId="{561C4454-D3C4-4577-B0D7-91ED30657AF1}" type="presOf" srcId="{7A5B3613-1B2D-45CA-8909-3D27DA1B1D34}" destId="{C04C393D-1730-43F6-8DEE-9CBE7F0AC01B}" srcOrd="0" destOrd="0" presId="urn:microsoft.com/office/officeart/2005/8/layout/hierarchy1"/>
    <dgm:cxn modelId="{E8B27759-DAF5-4F31-9A90-8F92B7F5DE07}" type="presOf" srcId="{9C7AF327-6E19-4C52-ABB8-359064E6C328}" destId="{EAAB599F-7245-44E0-B2A5-C7997D053BA7}" srcOrd="0" destOrd="0" presId="urn:microsoft.com/office/officeart/2005/8/layout/hierarchy1"/>
    <dgm:cxn modelId="{46D7AC59-28E9-4D3D-B817-26660DB6400E}" type="presOf" srcId="{D5D06B44-865A-47A4-A600-FB1DFEA85798}" destId="{219658EF-45E3-42C3-BADD-BB3EBF022733}" srcOrd="0" destOrd="0" presId="urn:microsoft.com/office/officeart/2005/8/layout/hierarchy1"/>
    <dgm:cxn modelId="{EB66E67C-737C-4DB3-894E-0292ACDC70CD}" type="presOf" srcId="{40231960-4AEC-429C-B0CE-ED78DB7803BA}" destId="{758CB6CE-674D-4606-89DA-0B1B742727EC}" srcOrd="0" destOrd="0" presId="urn:microsoft.com/office/officeart/2005/8/layout/hierarchy1"/>
    <dgm:cxn modelId="{2C4D4480-1A78-49F3-9A46-DA100BD2C849}" type="presOf" srcId="{172A2E93-2829-487D-9A51-5288E4A77834}" destId="{E16CB8EE-7792-413B-ADB8-8C45BE07DA03}" srcOrd="0" destOrd="0" presId="urn:microsoft.com/office/officeart/2005/8/layout/hierarchy1"/>
    <dgm:cxn modelId="{F017FC80-1C1A-44E6-95F0-3748809591C9}" srcId="{284BD79B-BA46-4E99-B5DE-841A71DB64A9}" destId="{BCC7AA64-6067-4F55-964D-C18B548FE3C9}" srcOrd="0" destOrd="0" parTransId="{B4C2BC66-E483-4E8E-BCBC-0485488ECC65}" sibTransId="{FBF71408-012E-483D-B48A-E13EA5EBCB26}"/>
    <dgm:cxn modelId="{23216C83-99B1-4E97-80EE-7073A30A552A}" type="presOf" srcId="{824A0ECB-969C-4F1B-81B9-38DACFC4DBA1}" destId="{CD6B73F6-3AC0-489E-9E80-53D069DBAD68}" srcOrd="0" destOrd="0" presId="urn:microsoft.com/office/officeart/2005/8/layout/hierarchy1"/>
    <dgm:cxn modelId="{F02F0387-2AEA-4259-AB09-24971A3A6866}" srcId="{D5D06B44-865A-47A4-A600-FB1DFEA85798}" destId="{6600BF86-1FE8-47FD-AE08-B1843325B96E}" srcOrd="0" destOrd="0" parTransId="{6965133D-4283-4C5C-9DA3-472BD944DD72}" sibTransId="{C2238187-863C-4EDC-AE8F-ADBE729A9BBF}"/>
    <dgm:cxn modelId="{F6685687-BA5B-4761-9978-D879A8CDC60B}" type="presOf" srcId="{6600BF86-1FE8-47FD-AE08-B1843325B96E}" destId="{81AE14CE-CA4C-4335-89DA-5C20AF0071D4}" srcOrd="0" destOrd="0" presId="urn:microsoft.com/office/officeart/2005/8/layout/hierarchy1"/>
    <dgm:cxn modelId="{10CCA88C-71CC-4E26-A820-E08248ACE588}" srcId="{08ABC12E-6B10-4F2D-8618-0EF9B04A304D}" destId="{922FE6BD-43E8-4DD0-9BDB-A4B2F6943B1C}" srcOrd="0" destOrd="0" parTransId="{BB64E8FA-6717-4243-B086-56D7183B1786}" sibTransId="{F605A18C-FE3F-4709-8665-59F9017B55B6}"/>
    <dgm:cxn modelId="{3ED8C791-E791-4E98-852B-613352584C34}" type="presOf" srcId="{5DD2623C-FAEF-42DF-B799-8D05E69558AA}" destId="{03907532-C76A-4B35-B823-5219095F43F7}" srcOrd="0" destOrd="0" presId="urn:microsoft.com/office/officeart/2005/8/layout/hierarchy1"/>
    <dgm:cxn modelId="{EF2DC598-B68F-4984-A60D-A4FBB9304999}" srcId="{284BD79B-BA46-4E99-B5DE-841A71DB64A9}" destId="{C78C5E69-A1D1-47E8-BA6E-535F19ABF119}" srcOrd="5" destOrd="0" parTransId="{7A5B3613-1B2D-45CA-8909-3D27DA1B1D34}" sibTransId="{23DCFB16-3660-481D-9DA7-D067492B2986}"/>
    <dgm:cxn modelId="{AA3B5199-F057-4931-8493-AFE5FAC1FA89}" srcId="{922FE6BD-43E8-4DD0-9BDB-A4B2F6943B1C}" destId="{DA452C9A-5ED2-43D8-8486-1A2FCF9672C5}" srcOrd="0" destOrd="0" parTransId="{824A0ECB-969C-4F1B-81B9-38DACFC4DBA1}" sibTransId="{80C3E3E9-7942-4C72-949D-8B65981AF831}"/>
    <dgm:cxn modelId="{9DD9989F-17DF-44FD-A0F6-54723ECEE072}" srcId="{284BD79B-BA46-4E99-B5DE-841A71DB64A9}" destId="{CF43F38F-493E-4BB2-BFC1-242DBB7E7BEA}" srcOrd="8" destOrd="0" parTransId="{1C525AD9-7E66-4F5D-883B-55D04BE7C50D}" sibTransId="{0E19C0B8-F9C0-4516-BEC9-5CB9958BF984}"/>
    <dgm:cxn modelId="{562A8EA4-41A5-45D1-86F4-A123942C1379}" type="presOf" srcId="{F2531B24-835C-4B18-BDBA-434D31D068AB}" destId="{EE61A505-6901-4199-B2D2-1866A8E3420C}" srcOrd="0" destOrd="0" presId="urn:microsoft.com/office/officeart/2005/8/layout/hierarchy1"/>
    <dgm:cxn modelId="{E0A99DAA-FE78-4AB1-A705-2B5C01AD4E3D}" type="presOf" srcId="{553F8CA0-FE6B-4B3F-A670-A41C2B849EF4}" destId="{FA1781C1-0747-4A0B-8D7C-1F1D94F25836}" srcOrd="0" destOrd="0" presId="urn:microsoft.com/office/officeart/2005/8/layout/hierarchy1"/>
    <dgm:cxn modelId="{F89DF6AA-F284-4FD7-B0FC-530734C5DF77}" srcId="{284BD79B-BA46-4E99-B5DE-841A71DB64A9}" destId="{04B333C6-89A5-4099-BE9F-BDB1413FCAB4}" srcOrd="11" destOrd="0" parTransId="{147B24D6-B5EF-4DD4-857F-63A899F46514}" sibTransId="{700F7CB3-EA6B-4522-ABCC-4281E5D83EA0}"/>
    <dgm:cxn modelId="{BE2680AE-D315-474D-81A2-6737791CD380}" type="presOf" srcId="{B60E6D8C-7AE6-4A48-A120-E3612F68E50A}" destId="{D12762E3-E8E4-40C3-BA00-7EB3C5B439CB}" srcOrd="0" destOrd="0" presId="urn:microsoft.com/office/officeart/2005/8/layout/hierarchy1"/>
    <dgm:cxn modelId="{3B5B14B2-BEE0-4F09-8BDA-BCB904019950}" type="presOf" srcId="{82B9C825-9E08-4782-BFD2-F0AF23EBEC57}" destId="{A6F820D2-14FE-49E0-A44E-93D9D206F0C2}" srcOrd="0" destOrd="0" presId="urn:microsoft.com/office/officeart/2005/8/layout/hierarchy1"/>
    <dgm:cxn modelId="{7AD057B2-7BCC-49BF-9A7A-DADAE1019C5D}" type="presOf" srcId="{875E368B-7B07-40A9-BE03-790A16E8763C}" destId="{E18EBC90-EFAF-421F-BE67-A20307CA6194}" srcOrd="0" destOrd="0" presId="urn:microsoft.com/office/officeart/2005/8/layout/hierarchy1"/>
    <dgm:cxn modelId="{1FEC67B5-63C8-4CF9-B484-02ACE4C42503}" type="presOf" srcId="{1C525AD9-7E66-4F5D-883B-55D04BE7C50D}" destId="{A4524602-60C8-4695-8A5A-C51E4C64BD3F}" srcOrd="0" destOrd="0" presId="urn:microsoft.com/office/officeart/2005/8/layout/hierarchy1"/>
    <dgm:cxn modelId="{D0D880BE-3C23-4D02-BD38-3CCD8EA2E3BA}" type="presOf" srcId="{CF43F38F-493E-4BB2-BFC1-242DBB7E7BEA}" destId="{BC68839D-0270-4019-8248-3FD0B09A8725}" srcOrd="0" destOrd="0" presId="urn:microsoft.com/office/officeart/2005/8/layout/hierarchy1"/>
    <dgm:cxn modelId="{ACB80BC1-84F2-4803-91AF-D468928CAF12}" type="presOf" srcId="{08ABC12E-6B10-4F2D-8618-0EF9B04A304D}" destId="{E99E1D8E-C6A6-496D-8789-84AFA752A59D}" srcOrd="0" destOrd="0" presId="urn:microsoft.com/office/officeart/2005/8/layout/hierarchy1"/>
    <dgm:cxn modelId="{DD313FC3-A222-44AB-AB9D-4B13F3923CEF}" srcId="{284BD79B-BA46-4E99-B5DE-841A71DB64A9}" destId="{82B9C825-9E08-4782-BFD2-F0AF23EBEC57}" srcOrd="6" destOrd="0" parTransId="{ED710625-B1E8-4784-9B07-453D1E4C5893}" sibTransId="{1691E648-DBB8-422E-B7E8-4F2D6FDA2181}"/>
    <dgm:cxn modelId="{98B227C4-8132-4439-872E-750D985E6BD6}" type="presOf" srcId="{AB56CE79-ED8C-4CA2-8B11-6B12DB32DCC3}" destId="{01C0D36B-3099-4DE8-83F6-6C26C3087EB8}" srcOrd="0" destOrd="0" presId="urn:microsoft.com/office/officeart/2005/8/layout/hierarchy1"/>
    <dgm:cxn modelId="{EDA8ECC4-B9C9-4EC4-BA51-E957FEE7379C}" type="presOf" srcId="{F0C373DD-B750-4C5F-B4D7-0C3C5E220C97}" destId="{24999E5D-1DB5-460C-ABF2-4C3EC9A6F1BE}" srcOrd="0" destOrd="0" presId="urn:microsoft.com/office/officeart/2005/8/layout/hierarchy1"/>
    <dgm:cxn modelId="{503609CD-3EA3-457E-BA5C-C1AE761F8180}" type="presOf" srcId="{B4C2BC66-E483-4E8E-BCBC-0485488ECC65}" destId="{B312FDE9-0899-4DDD-85E9-26B3AC0354B5}" srcOrd="0" destOrd="0" presId="urn:microsoft.com/office/officeart/2005/8/layout/hierarchy1"/>
    <dgm:cxn modelId="{C61904D1-C06F-4118-BE38-8A10F690F29F}" type="presOf" srcId="{5FF0F406-F4FA-4826-B2D7-B5068CB60FC3}" destId="{7336167A-C1CB-4CD7-9402-9CAE705E2491}" srcOrd="0" destOrd="0" presId="urn:microsoft.com/office/officeart/2005/8/layout/hierarchy1"/>
    <dgm:cxn modelId="{97BE0FD3-4D3A-483A-9E2C-0A3C77AEAC18}" type="presOf" srcId="{C78C5E69-A1D1-47E8-BA6E-535F19ABF119}" destId="{8FF4A9F3-5195-4110-9A5A-BD2FDBD9AB24}" srcOrd="0" destOrd="0" presId="urn:microsoft.com/office/officeart/2005/8/layout/hierarchy1"/>
    <dgm:cxn modelId="{F25845D5-81A4-409A-9E0F-A1830D157D42}" type="presOf" srcId="{BB64E8FA-6717-4243-B086-56D7183B1786}" destId="{4A390AFE-4640-413E-B109-33265B708A81}" srcOrd="0" destOrd="0" presId="urn:microsoft.com/office/officeart/2005/8/layout/hierarchy1"/>
    <dgm:cxn modelId="{9A5B8DD7-02BE-486E-BC01-B8E7687CDB42}" type="presOf" srcId="{3B84F7BD-BFBF-48EB-9E3A-E2C7431C3C9B}" destId="{8B351EEB-BAA7-4CA6-82D7-8748059E8842}" srcOrd="0" destOrd="0" presId="urn:microsoft.com/office/officeart/2005/8/layout/hierarchy1"/>
    <dgm:cxn modelId="{4DE925D8-7C42-4310-9C17-7AE5F8A3C49E}" type="presOf" srcId="{D1AE79F9-165D-4C7F-B780-D4C1DB1B1685}" destId="{4C623EBF-3715-4589-B0F7-D205D14B9E25}" srcOrd="0" destOrd="0" presId="urn:microsoft.com/office/officeart/2005/8/layout/hierarchy1"/>
    <dgm:cxn modelId="{024803DC-DB2C-4AC3-A902-8ADE6F487031}" type="presOf" srcId="{DA452C9A-5ED2-43D8-8486-1A2FCF9672C5}" destId="{57E50F4D-AFBC-4987-9D63-FF73ABEFE020}" srcOrd="0" destOrd="0" presId="urn:microsoft.com/office/officeart/2005/8/layout/hierarchy1"/>
    <dgm:cxn modelId="{634F7CDF-CAA5-4592-B8E6-5853A40FACB5}" type="presOf" srcId="{B8643195-40D9-4784-8FB3-F08ACEE487C7}" destId="{531E14C6-5C0C-41AE-B836-FAA858F8A7E4}" srcOrd="0" destOrd="0" presId="urn:microsoft.com/office/officeart/2005/8/layout/hierarchy1"/>
    <dgm:cxn modelId="{8719E5E0-9882-4231-963E-D4D350EA0D74}" srcId="{284BD79B-BA46-4E99-B5DE-841A71DB64A9}" destId="{F0C373DD-B750-4C5F-B4D7-0C3C5E220C97}" srcOrd="1" destOrd="0" parTransId="{3021D60C-1A43-451F-A94B-428A64F2E9D1}" sibTransId="{3F0CA480-4FE5-4DF9-A731-4C1369FD4ED9}"/>
    <dgm:cxn modelId="{206CA8E2-8FEF-401E-9B99-2CCC3C5AE08C}" type="presOf" srcId="{922FE6BD-43E8-4DD0-9BDB-A4B2F6943B1C}" destId="{2ECD32FC-1B07-42DF-B79A-F86D2BB12598}" srcOrd="0" destOrd="0" presId="urn:microsoft.com/office/officeart/2005/8/layout/hierarchy1"/>
    <dgm:cxn modelId="{600AE7EA-C5AA-4D2B-BB9C-6C45E21FE808}" srcId="{D5D06B44-865A-47A4-A600-FB1DFEA85798}" destId="{9C7AF327-6E19-4C52-ABB8-359064E6C328}" srcOrd="4" destOrd="0" parTransId="{B0108EB1-8F72-4958-A4FA-33D18DE12C87}" sibTransId="{5EC49CE1-88CB-4C92-8B03-3443A2EEF645}"/>
    <dgm:cxn modelId="{29DCD0EC-0A45-45DA-A3CB-57E9267043CB}" type="presOf" srcId="{6E794856-65C0-4515-9E6F-0A203674CA9A}" destId="{2659E2A6-A3C5-4A5F-9F34-5E9329270B91}" srcOrd="0" destOrd="0" presId="urn:microsoft.com/office/officeart/2005/8/layout/hierarchy1"/>
    <dgm:cxn modelId="{A03078FD-E492-43C5-A139-36B90EED0827}" srcId="{284BD79B-BA46-4E99-B5DE-841A71DB64A9}" destId="{5DD2623C-FAEF-42DF-B799-8D05E69558AA}" srcOrd="4" destOrd="0" parTransId="{553F8CA0-FE6B-4B3F-A670-A41C2B849EF4}" sibTransId="{46038E15-7348-46CB-B494-F434D0F66D97}"/>
    <dgm:cxn modelId="{641703FE-31D5-47AB-B85C-6B116DAAD07E}" srcId="{284BD79B-BA46-4E99-B5DE-841A71DB64A9}" destId="{E9A80977-242A-4012-8BFC-C762684B1B2F}" srcOrd="3" destOrd="0" parTransId="{AB56CE79-ED8C-4CA2-8B11-6B12DB32DCC3}" sibTransId="{18853B39-3BE8-4E3C-A8C2-F1860DB4F0B0}"/>
    <dgm:cxn modelId="{2D80BE2B-92D3-4E01-ADAF-A62391AE394E}" type="presParOf" srcId="{0A451EE2-091E-40A8-8F53-AF11FE4B1DE2}" destId="{C902253C-ED72-430F-80F6-4FAE2C31EF1B}" srcOrd="0" destOrd="0" presId="urn:microsoft.com/office/officeart/2005/8/layout/hierarchy1"/>
    <dgm:cxn modelId="{9E8D89C2-5E6A-4DB3-B7C5-8FE7F8301DDE}" type="presParOf" srcId="{C902253C-ED72-430F-80F6-4FAE2C31EF1B}" destId="{3AB76F3C-BCD1-4AEC-BA7E-44BB97CB4CC8}" srcOrd="0" destOrd="0" presId="urn:microsoft.com/office/officeart/2005/8/layout/hierarchy1"/>
    <dgm:cxn modelId="{256F5B6D-F01E-4534-9DB4-4E1E15A2E691}" type="presParOf" srcId="{3AB76F3C-BCD1-4AEC-BA7E-44BB97CB4CC8}" destId="{D4F01F71-FE4D-4618-A306-616C35BECC31}" srcOrd="0" destOrd="0" presId="urn:microsoft.com/office/officeart/2005/8/layout/hierarchy1"/>
    <dgm:cxn modelId="{002FF65A-B71B-4421-88A6-8E03D89E3DE1}" type="presParOf" srcId="{3AB76F3C-BCD1-4AEC-BA7E-44BB97CB4CC8}" destId="{408CCBD8-2BCA-4CFC-8115-51C5D26D3B72}" srcOrd="1" destOrd="0" presId="urn:microsoft.com/office/officeart/2005/8/layout/hierarchy1"/>
    <dgm:cxn modelId="{5AADEC67-C9B5-4D3F-B1C1-BD3F852AF412}" type="presParOf" srcId="{C902253C-ED72-430F-80F6-4FAE2C31EF1B}" destId="{E5DCD811-BE3D-4184-96AD-A2105ED4815F}" srcOrd="1" destOrd="0" presId="urn:microsoft.com/office/officeart/2005/8/layout/hierarchy1"/>
    <dgm:cxn modelId="{1D82F904-20F2-4914-B828-DD13EFE8BDEE}" type="presParOf" srcId="{E5DCD811-BE3D-4184-96AD-A2105ED4815F}" destId="{B312FDE9-0899-4DDD-85E9-26B3AC0354B5}" srcOrd="0" destOrd="0" presId="urn:microsoft.com/office/officeart/2005/8/layout/hierarchy1"/>
    <dgm:cxn modelId="{D1F40146-FB59-4495-80FC-CA8822022FE1}" type="presParOf" srcId="{E5DCD811-BE3D-4184-96AD-A2105ED4815F}" destId="{DA3AB252-8784-4E0D-9E0B-660FA75BF8C9}" srcOrd="1" destOrd="0" presId="urn:microsoft.com/office/officeart/2005/8/layout/hierarchy1"/>
    <dgm:cxn modelId="{7C468310-1980-4D41-9E80-697E35B225E9}" type="presParOf" srcId="{DA3AB252-8784-4E0D-9E0B-660FA75BF8C9}" destId="{E1353A9D-EB11-4A32-8147-1AFD94905418}" srcOrd="0" destOrd="0" presId="urn:microsoft.com/office/officeart/2005/8/layout/hierarchy1"/>
    <dgm:cxn modelId="{A079C533-E8E7-48B1-98A1-3985A03F7FBC}" type="presParOf" srcId="{E1353A9D-EB11-4A32-8147-1AFD94905418}" destId="{525F9BD0-83AF-4A0C-9DE6-F62D74945BAC}" srcOrd="0" destOrd="0" presId="urn:microsoft.com/office/officeart/2005/8/layout/hierarchy1"/>
    <dgm:cxn modelId="{1DB5B109-88CC-48AE-AE90-B079F204FC35}" type="presParOf" srcId="{E1353A9D-EB11-4A32-8147-1AFD94905418}" destId="{29E9EEE5-EBA8-4C32-977D-881110827812}" srcOrd="1" destOrd="0" presId="urn:microsoft.com/office/officeart/2005/8/layout/hierarchy1"/>
    <dgm:cxn modelId="{732B764F-9223-4B86-A614-C132492FDCDD}" type="presParOf" srcId="{DA3AB252-8784-4E0D-9E0B-660FA75BF8C9}" destId="{D3911C8C-71D5-4F3A-9692-F142713121CC}" srcOrd="1" destOrd="0" presId="urn:microsoft.com/office/officeart/2005/8/layout/hierarchy1"/>
    <dgm:cxn modelId="{C931FB9E-DC46-47E5-9663-5F32E871C5C3}" type="presParOf" srcId="{E5DCD811-BE3D-4184-96AD-A2105ED4815F}" destId="{162A20D5-337F-4B3F-9355-3BA0A9417FD4}" srcOrd="2" destOrd="0" presId="urn:microsoft.com/office/officeart/2005/8/layout/hierarchy1"/>
    <dgm:cxn modelId="{6C8C05D4-81DF-48CE-89BA-4FC69565FDC2}" type="presParOf" srcId="{E5DCD811-BE3D-4184-96AD-A2105ED4815F}" destId="{6636426E-82B5-4B9C-9E94-A665E1C82C1A}" srcOrd="3" destOrd="0" presId="urn:microsoft.com/office/officeart/2005/8/layout/hierarchy1"/>
    <dgm:cxn modelId="{18625A91-8AF2-46FB-94F3-D0024DBDBF12}" type="presParOf" srcId="{6636426E-82B5-4B9C-9E94-A665E1C82C1A}" destId="{BBE53BBA-BF1E-4F74-9BBF-FFB2C03DE5DC}" srcOrd="0" destOrd="0" presId="urn:microsoft.com/office/officeart/2005/8/layout/hierarchy1"/>
    <dgm:cxn modelId="{1AB111E1-EB03-4B7C-94A5-31F5255F5E4F}" type="presParOf" srcId="{BBE53BBA-BF1E-4F74-9BBF-FFB2C03DE5DC}" destId="{B23645F5-4DF6-4EAF-B620-3403C2055186}" srcOrd="0" destOrd="0" presId="urn:microsoft.com/office/officeart/2005/8/layout/hierarchy1"/>
    <dgm:cxn modelId="{8BC6335D-F6B2-4BA9-9D58-B2499F38E0BB}" type="presParOf" srcId="{BBE53BBA-BF1E-4F74-9BBF-FFB2C03DE5DC}" destId="{24999E5D-1DB5-460C-ABF2-4C3EC9A6F1BE}" srcOrd="1" destOrd="0" presId="urn:microsoft.com/office/officeart/2005/8/layout/hierarchy1"/>
    <dgm:cxn modelId="{AF3F2828-3715-49CD-965E-6B5ACE0596BE}" type="presParOf" srcId="{6636426E-82B5-4B9C-9E94-A665E1C82C1A}" destId="{41123A0C-489C-471F-B305-F4D88BC78ECE}" srcOrd="1" destOrd="0" presId="urn:microsoft.com/office/officeart/2005/8/layout/hierarchy1"/>
    <dgm:cxn modelId="{5B4BF9B8-21C8-42AE-9106-CA9C3528B3AD}" type="presParOf" srcId="{E5DCD811-BE3D-4184-96AD-A2105ED4815F}" destId="{1567FAE7-9388-466B-AEAB-A3CC330FF0AB}" srcOrd="4" destOrd="0" presId="urn:microsoft.com/office/officeart/2005/8/layout/hierarchy1"/>
    <dgm:cxn modelId="{523EB36A-34DF-47EB-BF75-A284F4295376}" type="presParOf" srcId="{E5DCD811-BE3D-4184-96AD-A2105ED4815F}" destId="{5FE18EC6-DE84-45FA-A9F3-AFC84B57FD37}" srcOrd="5" destOrd="0" presId="urn:microsoft.com/office/officeart/2005/8/layout/hierarchy1"/>
    <dgm:cxn modelId="{9346F76A-4104-4794-8C6B-4AF2850EA202}" type="presParOf" srcId="{5FE18EC6-DE84-45FA-A9F3-AFC84B57FD37}" destId="{3BCDD973-C5E3-4782-8060-4E1B0B8F043C}" srcOrd="0" destOrd="0" presId="urn:microsoft.com/office/officeart/2005/8/layout/hierarchy1"/>
    <dgm:cxn modelId="{420FEBD6-7AD7-4DB8-8413-25936095E887}" type="presParOf" srcId="{3BCDD973-C5E3-4782-8060-4E1B0B8F043C}" destId="{CD5862BA-CF80-4BDE-BD5F-22A32ED002D7}" srcOrd="0" destOrd="0" presId="urn:microsoft.com/office/officeart/2005/8/layout/hierarchy1"/>
    <dgm:cxn modelId="{98B7B7A9-8848-4894-9610-842FCA73894A}" type="presParOf" srcId="{3BCDD973-C5E3-4782-8060-4E1B0B8F043C}" destId="{B5915045-43FE-45E5-8F30-097D0A71CF16}" srcOrd="1" destOrd="0" presId="urn:microsoft.com/office/officeart/2005/8/layout/hierarchy1"/>
    <dgm:cxn modelId="{6FE5D816-508B-4992-BB03-1A38EE67AE12}" type="presParOf" srcId="{5FE18EC6-DE84-45FA-A9F3-AFC84B57FD37}" destId="{2FC3F1B5-1C23-42DE-9286-8CDAB0A4E793}" srcOrd="1" destOrd="0" presId="urn:microsoft.com/office/officeart/2005/8/layout/hierarchy1"/>
    <dgm:cxn modelId="{856EE150-C5EA-4084-BF1B-12EE6C59B017}" type="presParOf" srcId="{E5DCD811-BE3D-4184-96AD-A2105ED4815F}" destId="{01C0D36B-3099-4DE8-83F6-6C26C3087EB8}" srcOrd="6" destOrd="0" presId="urn:microsoft.com/office/officeart/2005/8/layout/hierarchy1"/>
    <dgm:cxn modelId="{B9CEA955-C4C4-41F9-85DF-22456A38F3D9}" type="presParOf" srcId="{E5DCD811-BE3D-4184-96AD-A2105ED4815F}" destId="{99B75D50-B5AB-432F-83B2-CA8D09EFBE34}" srcOrd="7" destOrd="0" presId="urn:microsoft.com/office/officeart/2005/8/layout/hierarchy1"/>
    <dgm:cxn modelId="{431FA95B-4AEB-4329-BDC8-6FC15130418E}" type="presParOf" srcId="{99B75D50-B5AB-432F-83B2-CA8D09EFBE34}" destId="{618B5607-A4B6-4A07-8A5E-89D488FF69E0}" srcOrd="0" destOrd="0" presId="urn:microsoft.com/office/officeart/2005/8/layout/hierarchy1"/>
    <dgm:cxn modelId="{07DC2A75-B0B7-4E20-8729-685039AA389E}" type="presParOf" srcId="{618B5607-A4B6-4A07-8A5E-89D488FF69E0}" destId="{399221BF-DAA4-43A0-BC69-85A77C8C6A4F}" srcOrd="0" destOrd="0" presId="urn:microsoft.com/office/officeart/2005/8/layout/hierarchy1"/>
    <dgm:cxn modelId="{CA28ED6A-588F-4F89-81BE-12955F9FC971}" type="presParOf" srcId="{618B5607-A4B6-4A07-8A5E-89D488FF69E0}" destId="{0A20A029-0D1A-45C6-9A47-A5657A937BC7}" srcOrd="1" destOrd="0" presId="urn:microsoft.com/office/officeart/2005/8/layout/hierarchy1"/>
    <dgm:cxn modelId="{BE4A2DDA-AC1E-4A8D-B804-E64E4C32D76E}" type="presParOf" srcId="{99B75D50-B5AB-432F-83B2-CA8D09EFBE34}" destId="{D81264EF-50C7-4FF6-8B3F-204C4C2B26BC}" srcOrd="1" destOrd="0" presId="urn:microsoft.com/office/officeart/2005/8/layout/hierarchy1"/>
    <dgm:cxn modelId="{EA2731F2-1461-4775-86DC-D633F795C7CD}" type="presParOf" srcId="{E5DCD811-BE3D-4184-96AD-A2105ED4815F}" destId="{FA1781C1-0747-4A0B-8D7C-1F1D94F25836}" srcOrd="8" destOrd="0" presId="urn:microsoft.com/office/officeart/2005/8/layout/hierarchy1"/>
    <dgm:cxn modelId="{41F8F123-F5AB-4EA9-9086-26352216BD6A}" type="presParOf" srcId="{E5DCD811-BE3D-4184-96AD-A2105ED4815F}" destId="{CCAAA0A0-EDF4-4202-BD84-B518831383D3}" srcOrd="9" destOrd="0" presId="urn:microsoft.com/office/officeart/2005/8/layout/hierarchy1"/>
    <dgm:cxn modelId="{B3DEB577-89C2-4EA8-8894-7458511CE7D5}" type="presParOf" srcId="{CCAAA0A0-EDF4-4202-BD84-B518831383D3}" destId="{7309EB0F-E138-4233-A2C2-94F09DE47D85}" srcOrd="0" destOrd="0" presId="urn:microsoft.com/office/officeart/2005/8/layout/hierarchy1"/>
    <dgm:cxn modelId="{476BC666-2E89-49F7-949D-4796629C3CFC}" type="presParOf" srcId="{7309EB0F-E138-4233-A2C2-94F09DE47D85}" destId="{AB07CED9-4E97-4399-A5C0-75C8A0CCB5EC}" srcOrd="0" destOrd="0" presId="urn:microsoft.com/office/officeart/2005/8/layout/hierarchy1"/>
    <dgm:cxn modelId="{C57BDAAA-E75E-4AEC-894E-31EA7B2361F1}" type="presParOf" srcId="{7309EB0F-E138-4233-A2C2-94F09DE47D85}" destId="{03907532-C76A-4B35-B823-5219095F43F7}" srcOrd="1" destOrd="0" presId="urn:microsoft.com/office/officeart/2005/8/layout/hierarchy1"/>
    <dgm:cxn modelId="{75E709A8-E087-4E59-9789-2D709D96AC7C}" type="presParOf" srcId="{CCAAA0A0-EDF4-4202-BD84-B518831383D3}" destId="{0BF5F8C7-1ED7-4AB7-8B2D-786261B5455D}" srcOrd="1" destOrd="0" presId="urn:microsoft.com/office/officeart/2005/8/layout/hierarchy1"/>
    <dgm:cxn modelId="{3F428F15-1FBE-4375-8D02-9F3DE87599AF}" type="presParOf" srcId="{E5DCD811-BE3D-4184-96AD-A2105ED4815F}" destId="{C04C393D-1730-43F6-8DEE-9CBE7F0AC01B}" srcOrd="10" destOrd="0" presId="urn:microsoft.com/office/officeart/2005/8/layout/hierarchy1"/>
    <dgm:cxn modelId="{9F236FFE-7838-47CD-BDEC-D905CA1BC8E4}" type="presParOf" srcId="{E5DCD811-BE3D-4184-96AD-A2105ED4815F}" destId="{8361F3C5-88CD-41DE-8071-660731B8A618}" srcOrd="11" destOrd="0" presId="urn:microsoft.com/office/officeart/2005/8/layout/hierarchy1"/>
    <dgm:cxn modelId="{EF02BAF8-1F9E-4DBC-B953-43C8039C16FF}" type="presParOf" srcId="{8361F3C5-88CD-41DE-8071-660731B8A618}" destId="{D4A497AD-9E8A-4037-AD48-1EBAA7D79AB0}" srcOrd="0" destOrd="0" presId="urn:microsoft.com/office/officeart/2005/8/layout/hierarchy1"/>
    <dgm:cxn modelId="{0AE0A7E3-0429-485B-8810-E351FF39D36F}" type="presParOf" srcId="{D4A497AD-9E8A-4037-AD48-1EBAA7D79AB0}" destId="{6D7965D8-2654-4FED-B39E-57B1B183C599}" srcOrd="0" destOrd="0" presId="urn:microsoft.com/office/officeart/2005/8/layout/hierarchy1"/>
    <dgm:cxn modelId="{0637496A-E881-4BF8-A987-83A9A7143FD2}" type="presParOf" srcId="{D4A497AD-9E8A-4037-AD48-1EBAA7D79AB0}" destId="{8FF4A9F3-5195-4110-9A5A-BD2FDBD9AB24}" srcOrd="1" destOrd="0" presId="urn:microsoft.com/office/officeart/2005/8/layout/hierarchy1"/>
    <dgm:cxn modelId="{25415F4A-04FA-4121-A32B-790FDB396A57}" type="presParOf" srcId="{8361F3C5-88CD-41DE-8071-660731B8A618}" destId="{44506CB4-2E39-485B-88AB-BB2D7F9B314B}" srcOrd="1" destOrd="0" presId="urn:microsoft.com/office/officeart/2005/8/layout/hierarchy1"/>
    <dgm:cxn modelId="{80AF38C8-31BD-4C16-968F-3041EA9DF418}" type="presParOf" srcId="{E5DCD811-BE3D-4184-96AD-A2105ED4815F}" destId="{45EA9F96-B902-4B7F-9EF7-91668DC0541E}" srcOrd="12" destOrd="0" presId="urn:microsoft.com/office/officeart/2005/8/layout/hierarchy1"/>
    <dgm:cxn modelId="{B38976FF-753E-489D-9A13-1704603F1D64}" type="presParOf" srcId="{E5DCD811-BE3D-4184-96AD-A2105ED4815F}" destId="{406E4618-CC35-472D-9690-15F215E435B7}" srcOrd="13" destOrd="0" presId="urn:microsoft.com/office/officeart/2005/8/layout/hierarchy1"/>
    <dgm:cxn modelId="{59B52B72-C1E3-42F0-BE8C-9DD5F9CA170F}" type="presParOf" srcId="{406E4618-CC35-472D-9690-15F215E435B7}" destId="{6DD9198B-F2FB-46CE-87DA-2378B0570CD3}" srcOrd="0" destOrd="0" presId="urn:microsoft.com/office/officeart/2005/8/layout/hierarchy1"/>
    <dgm:cxn modelId="{C63904F7-43BC-4E6B-ABD2-6BE6BA604CE2}" type="presParOf" srcId="{6DD9198B-F2FB-46CE-87DA-2378B0570CD3}" destId="{080E292A-BD99-48BB-B533-196CE4AC99E7}" srcOrd="0" destOrd="0" presId="urn:microsoft.com/office/officeart/2005/8/layout/hierarchy1"/>
    <dgm:cxn modelId="{DCEDD3A3-FB41-47B6-9965-DAA4313CBBDB}" type="presParOf" srcId="{6DD9198B-F2FB-46CE-87DA-2378B0570CD3}" destId="{A6F820D2-14FE-49E0-A44E-93D9D206F0C2}" srcOrd="1" destOrd="0" presId="urn:microsoft.com/office/officeart/2005/8/layout/hierarchy1"/>
    <dgm:cxn modelId="{54A8547E-4E41-4257-AFDF-0EA07B43BF49}" type="presParOf" srcId="{406E4618-CC35-472D-9690-15F215E435B7}" destId="{F04FA964-F4EA-4EB5-93E8-0738AFB60E4C}" srcOrd="1" destOrd="0" presId="urn:microsoft.com/office/officeart/2005/8/layout/hierarchy1"/>
    <dgm:cxn modelId="{1BF81001-433C-480E-B2F1-C5367C37DED6}" type="presParOf" srcId="{E5DCD811-BE3D-4184-96AD-A2105ED4815F}" destId="{7336167A-C1CB-4CD7-9402-9CAE705E2491}" srcOrd="14" destOrd="0" presId="urn:microsoft.com/office/officeart/2005/8/layout/hierarchy1"/>
    <dgm:cxn modelId="{763C0900-8622-415C-89A3-9B776AD251BB}" type="presParOf" srcId="{E5DCD811-BE3D-4184-96AD-A2105ED4815F}" destId="{2325F85F-BC58-466D-8213-8BE7169BDBC0}" srcOrd="15" destOrd="0" presId="urn:microsoft.com/office/officeart/2005/8/layout/hierarchy1"/>
    <dgm:cxn modelId="{2323DB72-4BD3-4CFB-8CE2-73B86A4C2983}" type="presParOf" srcId="{2325F85F-BC58-466D-8213-8BE7169BDBC0}" destId="{DBD65197-B6A3-4A36-89B6-8D82F5B72886}" srcOrd="0" destOrd="0" presId="urn:microsoft.com/office/officeart/2005/8/layout/hierarchy1"/>
    <dgm:cxn modelId="{C92DF2AE-82C8-4FB5-BA2B-6462E7946F50}" type="presParOf" srcId="{DBD65197-B6A3-4A36-89B6-8D82F5B72886}" destId="{025DD419-3194-4036-84DF-542FCEDD5F1F}" srcOrd="0" destOrd="0" presId="urn:microsoft.com/office/officeart/2005/8/layout/hierarchy1"/>
    <dgm:cxn modelId="{BADC69E0-6880-4934-977C-023353FF6950}" type="presParOf" srcId="{DBD65197-B6A3-4A36-89B6-8D82F5B72886}" destId="{D12762E3-E8E4-40C3-BA00-7EB3C5B439CB}" srcOrd="1" destOrd="0" presId="urn:microsoft.com/office/officeart/2005/8/layout/hierarchy1"/>
    <dgm:cxn modelId="{C6895E41-EE10-49F8-A7A7-6243648A15FA}" type="presParOf" srcId="{2325F85F-BC58-466D-8213-8BE7169BDBC0}" destId="{ED5CBCCF-633A-4188-BF1A-834C35489E30}" srcOrd="1" destOrd="0" presId="urn:microsoft.com/office/officeart/2005/8/layout/hierarchy1"/>
    <dgm:cxn modelId="{584C87EF-F11E-4395-8AA0-F5C7E84FFCB6}" type="presParOf" srcId="{E5DCD811-BE3D-4184-96AD-A2105ED4815F}" destId="{A4524602-60C8-4695-8A5A-C51E4C64BD3F}" srcOrd="16" destOrd="0" presId="urn:microsoft.com/office/officeart/2005/8/layout/hierarchy1"/>
    <dgm:cxn modelId="{6F1EF02F-B9C6-4FBB-A89E-E5DD78169F65}" type="presParOf" srcId="{E5DCD811-BE3D-4184-96AD-A2105ED4815F}" destId="{6DBBDC35-1CB5-483F-8011-4BD078CB2CAF}" srcOrd="17" destOrd="0" presId="urn:microsoft.com/office/officeart/2005/8/layout/hierarchy1"/>
    <dgm:cxn modelId="{3A45F3A9-6528-4CF2-A93D-ECCB5BB9AA17}" type="presParOf" srcId="{6DBBDC35-1CB5-483F-8011-4BD078CB2CAF}" destId="{345FF2C9-D6F1-418F-BBF0-1C57B4BD4FE0}" srcOrd="0" destOrd="0" presId="urn:microsoft.com/office/officeart/2005/8/layout/hierarchy1"/>
    <dgm:cxn modelId="{18522780-34EE-45F8-866C-74EB4F1EC78C}" type="presParOf" srcId="{345FF2C9-D6F1-418F-BBF0-1C57B4BD4FE0}" destId="{33FD5176-E92D-44C7-A5D7-6DE6CA8B4BAB}" srcOrd="0" destOrd="0" presId="urn:microsoft.com/office/officeart/2005/8/layout/hierarchy1"/>
    <dgm:cxn modelId="{BF7FBD08-3CC1-4F39-B03A-3533E9422E1E}" type="presParOf" srcId="{345FF2C9-D6F1-418F-BBF0-1C57B4BD4FE0}" destId="{BC68839D-0270-4019-8248-3FD0B09A8725}" srcOrd="1" destOrd="0" presId="urn:microsoft.com/office/officeart/2005/8/layout/hierarchy1"/>
    <dgm:cxn modelId="{54FEF279-31B5-40C2-87F0-81CCF85F3143}" type="presParOf" srcId="{6DBBDC35-1CB5-483F-8011-4BD078CB2CAF}" destId="{F6818138-86D0-472E-A141-082B06CC331D}" srcOrd="1" destOrd="0" presId="urn:microsoft.com/office/officeart/2005/8/layout/hierarchy1"/>
    <dgm:cxn modelId="{8D425076-06D8-46FE-AC02-720F97197022}" type="presParOf" srcId="{E5DCD811-BE3D-4184-96AD-A2105ED4815F}" destId="{6BCCB5C7-2C87-482C-AA4A-673B96EF0487}" srcOrd="18" destOrd="0" presId="urn:microsoft.com/office/officeart/2005/8/layout/hierarchy1"/>
    <dgm:cxn modelId="{0C317921-8C7C-48DE-BD6E-9830AFF1960D}" type="presParOf" srcId="{E5DCD811-BE3D-4184-96AD-A2105ED4815F}" destId="{CA4EBE5E-DAE3-4139-9949-4524B2B740B0}" srcOrd="19" destOrd="0" presId="urn:microsoft.com/office/officeart/2005/8/layout/hierarchy1"/>
    <dgm:cxn modelId="{DA8BDBE5-118A-4BDB-9CCB-0916BEB00E24}" type="presParOf" srcId="{CA4EBE5E-DAE3-4139-9949-4524B2B740B0}" destId="{4C7DD935-FFF9-4EB4-8D96-22FFA34171DD}" srcOrd="0" destOrd="0" presId="urn:microsoft.com/office/officeart/2005/8/layout/hierarchy1"/>
    <dgm:cxn modelId="{651267EB-C57A-4993-9B4F-0A89D402F8AA}" type="presParOf" srcId="{4C7DD935-FFF9-4EB4-8D96-22FFA34171DD}" destId="{846E125F-B56E-4BBD-8046-50F5605068DE}" srcOrd="0" destOrd="0" presId="urn:microsoft.com/office/officeart/2005/8/layout/hierarchy1"/>
    <dgm:cxn modelId="{542CD043-9779-4B9F-AA56-326013F2F2E1}" type="presParOf" srcId="{4C7DD935-FFF9-4EB4-8D96-22FFA34171DD}" destId="{CC3016F0-F543-40A3-868E-1789650BF82A}" srcOrd="1" destOrd="0" presId="urn:microsoft.com/office/officeart/2005/8/layout/hierarchy1"/>
    <dgm:cxn modelId="{88EF6787-07F4-4B99-9B8D-CBCE1B50A5BF}" type="presParOf" srcId="{CA4EBE5E-DAE3-4139-9949-4524B2B740B0}" destId="{6ED33306-ED53-4B3F-9CB9-23736E0A0DAD}" srcOrd="1" destOrd="0" presId="urn:microsoft.com/office/officeart/2005/8/layout/hierarchy1"/>
    <dgm:cxn modelId="{12000A95-65EC-4724-985C-2B70CDE81BB9}" type="presParOf" srcId="{E5DCD811-BE3D-4184-96AD-A2105ED4815F}" destId="{531E14C6-5C0C-41AE-B836-FAA858F8A7E4}" srcOrd="20" destOrd="0" presId="urn:microsoft.com/office/officeart/2005/8/layout/hierarchy1"/>
    <dgm:cxn modelId="{6899C797-517C-42CD-9EF7-36DF850AE0D0}" type="presParOf" srcId="{E5DCD811-BE3D-4184-96AD-A2105ED4815F}" destId="{B2BB3790-6B81-412D-AB75-5CCDD41A63CB}" srcOrd="21" destOrd="0" presId="urn:microsoft.com/office/officeart/2005/8/layout/hierarchy1"/>
    <dgm:cxn modelId="{66B35546-2510-439F-9E5A-8B4B00911594}" type="presParOf" srcId="{B2BB3790-6B81-412D-AB75-5CCDD41A63CB}" destId="{D85A0234-103A-48E5-BB85-BC454A7327E0}" srcOrd="0" destOrd="0" presId="urn:microsoft.com/office/officeart/2005/8/layout/hierarchy1"/>
    <dgm:cxn modelId="{5B35A41F-0B02-4EE5-A6B4-F544156D5932}" type="presParOf" srcId="{D85A0234-103A-48E5-BB85-BC454A7327E0}" destId="{E22553C6-80E2-4075-9779-D907FD195166}" srcOrd="0" destOrd="0" presId="urn:microsoft.com/office/officeart/2005/8/layout/hierarchy1"/>
    <dgm:cxn modelId="{55AF364E-FA4D-4500-8C13-FAD238982571}" type="presParOf" srcId="{D85A0234-103A-48E5-BB85-BC454A7327E0}" destId="{758CB6CE-674D-4606-89DA-0B1B742727EC}" srcOrd="1" destOrd="0" presId="urn:microsoft.com/office/officeart/2005/8/layout/hierarchy1"/>
    <dgm:cxn modelId="{8199C4F5-0594-4F48-813D-541EE0419C2A}" type="presParOf" srcId="{B2BB3790-6B81-412D-AB75-5CCDD41A63CB}" destId="{2D1DCBEF-2604-479C-93E9-6C455367C5C2}" srcOrd="1" destOrd="0" presId="urn:microsoft.com/office/officeart/2005/8/layout/hierarchy1"/>
    <dgm:cxn modelId="{9A5F78A4-6A8D-420E-BF96-63442DFC6C29}" type="presParOf" srcId="{E5DCD811-BE3D-4184-96AD-A2105ED4815F}" destId="{09CC6EB0-4349-40EA-9731-B58F7B62CC0F}" srcOrd="22" destOrd="0" presId="urn:microsoft.com/office/officeart/2005/8/layout/hierarchy1"/>
    <dgm:cxn modelId="{BE22062D-94CD-40C7-B503-E2C95ACF71B4}" type="presParOf" srcId="{E5DCD811-BE3D-4184-96AD-A2105ED4815F}" destId="{EC741EEB-7FCC-451E-BC8D-657DB729D664}" srcOrd="23" destOrd="0" presId="urn:microsoft.com/office/officeart/2005/8/layout/hierarchy1"/>
    <dgm:cxn modelId="{EB3A8F76-348C-403C-A35C-8D841BBD95B5}" type="presParOf" srcId="{EC741EEB-7FCC-451E-BC8D-657DB729D664}" destId="{3E291B91-82CA-4BD2-B929-ACCC6E2D5EA2}" srcOrd="0" destOrd="0" presId="urn:microsoft.com/office/officeart/2005/8/layout/hierarchy1"/>
    <dgm:cxn modelId="{6933916E-007C-4B76-86AC-E16AD9D7CFF4}" type="presParOf" srcId="{3E291B91-82CA-4BD2-B929-ACCC6E2D5EA2}" destId="{47B0855B-5150-4236-8A74-DFE65FE4FDDB}" srcOrd="0" destOrd="0" presId="urn:microsoft.com/office/officeart/2005/8/layout/hierarchy1"/>
    <dgm:cxn modelId="{D132735E-370C-4F3D-8FB0-30CE6FFE3B97}" type="presParOf" srcId="{3E291B91-82CA-4BD2-B929-ACCC6E2D5EA2}" destId="{71BE23F4-A419-4DA3-A6BB-84EE920791CD}" srcOrd="1" destOrd="0" presId="urn:microsoft.com/office/officeart/2005/8/layout/hierarchy1"/>
    <dgm:cxn modelId="{1BC9AEE3-0A50-493B-8602-E5BC8AF41BA6}" type="presParOf" srcId="{EC741EEB-7FCC-451E-BC8D-657DB729D664}" destId="{2EE62A00-102A-4C93-AB4D-D5801676447B}" srcOrd="1" destOrd="0" presId="urn:microsoft.com/office/officeart/2005/8/layout/hierarchy1"/>
    <dgm:cxn modelId="{9CC3D2DC-2757-430E-961D-1F14F0ECB2E3}" type="presParOf" srcId="{E5DCD811-BE3D-4184-96AD-A2105ED4815F}" destId="{2659E2A6-A3C5-4A5F-9F34-5E9329270B91}" srcOrd="24" destOrd="0" presId="urn:microsoft.com/office/officeart/2005/8/layout/hierarchy1"/>
    <dgm:cxn modelId="{154232BB-1F6C-4E8C-BEC7-79F089794C67}" type="presParOf" srcId="{E5DCD811-BE3D-4184-96AD-A2105ED4815F}" destId="{996E18DC-391B-4347-8363-5BC628880DAD}" srcOrd="25" destOrd="0" presId="urn:microsoft.com/office/officeart/2005/8/layout/hierarchy1"/>
    <dgm:cxn modelId="{FCFEE99A-6488-4389-AF48-09C1E48D65F5}" type="presParOf" srcId="{996E18DC-391B-4347-8363-5BC628880DAD}" destId="{FB3FF4B1-D869-4871-9244-DF1B34B01407}" srcOrd="0" destOrd="0" presId="urn:microsoft.com/office/officeart/2005/8/layout/hierarchy1"/>
    <dgm:cxn modelId="{757F1A47-5C70-49F2-8C6C-8B1B9B169702}" type="presParOf" srcId="{FB3FF4B1-D869-4871-9244-DF1B34B01407}" destId="{F7294D00-3E2F-4A95-9916-43E26F90ADFE}" srcOrd="0" destOrd="0" presId="urn:microsoft.com/office/officeart/2005/8/layout/hierarchy1"/>
    <dgm:cxn modelId="{65345A68-03E9-4C3A-938F-0391B78A7D12}" type="presParOf" srcId="{FB3FF4B1-D869-4871-9244-DF1B34B01407}" destId="{C33BB1F8-F186-4D11-8AB1-2EA50779F185}" srcOrd="1" destOrd="0" presId="urn:microsoft.com/office/officeart/2005/8/layout/hierarchy1"/>
    <dgm:cxn modelId="{C6D50345-AF9F-45C0-87D6-040291BB9052}" type="presParOf" srcId="{996E18DC-391B-4347-8363-5BC628880DAD}" destId="{CCAECBC9-BFBE-42BA-9354-2613D07D945E}" srcOrd="1" destOrd="0" presId="urn:microsoft.com/office/officeart/2005/8/layout/hierarchy1"/>
    <dgm:cxn modelId="{EA49E9D3-9A4A-408F-86EA-49AE2E27F373}" type="presParOf" srcId="{E5DCD811-BE3D-4184-96AD-A2105ED4815F}" destId="{4C623EBF-3715-4589-B0F7-D205D14B9E25}" srcOrd="26" destOrd="0" presId="urn:microsoft.com/office/officeart/2005/8/layout/hierarchy1"/>
    <dgm:cxn modelId="{A66D8661-E6FA-48AE-BDE1-EF5A289D7E54}" type="presParOf" srcId="{E5DCD811-BE3D-4184-96AD-A2105ED4815F}" destId="{BC2CE37D-99B4-422A-B7F9-5CEB49D501DF}" srcOrd="27" destOrd="0" presId="urn:microsoft.com/office/officeart/2005/8/layout/hierarchy1"/>
    <dgm:cxn modelId="{DE3D2996-FD2E-434D-937C-D0C131BE95A9}" type="presParOf" srcId="{BC2CE37D-99B4-422A-B7F9-5CEB49D501DF}" destId="{2007F657-34A8-4AA6-8BD5-7074CD836897}" srcOrd="0" destOrd="0" presId="urn:microsoft.com/office/officeart/2005/8/layout/hierarchy1"/>
    <dgm:cxn modelId="{9AA83DDF-B9F4-4892-BE0F-95CDD6C9823E}" type="presParOf" srcId="{2007F657-34A8-4AA6-8BD5-7074CD836897}" destId="{17CA175C-9897-4F26-A60F-004A67511864}" srcOrd="0" destOrd="0" presId="urn:microsoft.com/office/officeart/2005/8/layout/hierarchy1"/>
    <dgm:cxn modelId="{7B91BDF6-7F23-469D-9326-062F04E0AAD0}" type="presParOf" srcId="{2007F657-34A8-4AA6-8BD5-7074CD836897}" destId="{219658EF-45E3-42C3-BADD-BB3EBF022733}" srcOrd="1" destOrd="0" presId="urn:microsoft.com/office/officeart/2005/8/layout/hierarchy1"/>
    <dgm:cxn modelId="{906E6EAA-0CBA-4C5D-86D8-08E6F4545B64}" type="presParOf" srcId="{BC2CE37D-99B4-422A-B7F9-5CEB49D501DF}" destId="{89F6C4AE-35A7-4A99-868F-8D81E6162FF4}" srcOrd="1" destOrd="0" presId="urn:microsoft.com/office/officeart/2005/8/layout/hierarchy1"/>
    <dgm:cxn modelId="{F24B7765-4AEB-45D8-B720-C3B730934FF4}" type="presParOf" srcId="{89F6C4AE-35A7-4A99-868F-8D81E6162FF4}" destId="{F1F6E34A-9543-4039-8801-5BA55A08DEE6}" srcOrd="0" destOrd="0" presId="urn:microsoft.com/office/officeart/2005/8/layout/hierarchy1"/>
    <dgm:cxn modelId="{04731EF3-F429-4F3C-8EC7-3E164700D32C}" type="presParOf" srcId="{89F6C4AE-35A7-4A99-868F-8D81E6162FF4}" destId="{ADF0C218-C741-41FC-9600-C76149DB3204}" srcOrd="1" destOrd="0" presId="urn:microsoft.com/office/officeart/2005/8/layout/hierarchy1"/>
    <dgm:cxn modelId="{2D47B07A-4022-4738-B20B-9E6E54A6ABED}" type="presParOf" srcId="{ADF0C218-C741-41FC-9600-C76149DB3204}" destId="{5FF2D26B-856F-40F8-AE96-B54586272DA4}" srcOrd="0" destOrd="0" presId="urn:microsoft.com/office/officeart/2005/8/layout/hierarchy1"/>
    <dgm:cxn modelId="{77F145F7-3AF5-4CD8-9FEA-8773D7DD7EC2}" type="presParOf" srcId="{5FF2D26B-856F-40F8-AE96-B54586272DA4}" destId="{AA9DD116-414B-4ECF-AFAB-8B77900D142C}" srcOrd="0" destOrd="0" presId="urn:microsoft.com/office/officeart/2005/8/layout/hierarchy1"/>
    <dgm:cxn modelId="{4E5E2C05-5C58-485E-9B68-285967828B52}" type="presParOf" srcId="{5FF2D26B-856F-40F8-AE96-B54586272DA4}" destId="{81AE14CE-CA4C-4335-89DA-5C20AF0071D4}" srcOrd="1" destOrd="0" presId="urn:microsoft.com/office/officeart/2005/8/layout/hierarchy1"/>
    <dgm:cxn modelId="{EEC56BD3-43FC-4AAA-9E1B-D84FF5C28E03}" type="presParOf" srcId="{ADF0C218-C741-41FC-9600-C76149DB3204}" destId="{B52E1E53-5C75-4129-94F8-9F010EB76254}" srcOrd="1" destOrd="0" presId="urn:microsoft.com/office/officeart/2005/8/layout/hierarchy1"/>
    <dgm:cxn modelId="{5269BCB1-F873-4B8C-B317-7BD815ABB6EE}" type="presParOf" srcId="{89F6C4AE-35A7-4A99-868F-8D81E6162FF4}" destId="{EE61A505-6901-4199-B2D2-1866A8E3420C}" srcOrd="2" destOrd="0" presId="urn:microsoft.com/office/officeart/2005/8/layout/hierarchy1"/>
    <dgm:cxn modelId="{49F1F863-0553-471C-AC47-6ACE14619DDB}" type="presParOf" srcId="{89F6C4AE-35A7-4A99-868F-8D81E6162FF4}" destId="{D4C00F49-936E-40C0-A2E6-8AC57782A8F0}" srcOrd="3" destOrd="0" presId="urn:microsoft.com/office/officeart/2005/8/layout/hierarchy1"/>
    <dgm:cxn modelId="{B0B9D830-0C34-46F1-9993-8B496C2D8F4D}" type="presParOf" srcId="{D4C00F49-936E-40C0-A2E6-8AC57782A8F0}" destId="{3F913502-E8E8-4CF6-9C64-202948B52464}" srcOrd="0" destOrd="0" presId="urn:microsoft.com/office/officeart/2005/8/layout/hierarchy1"/>
    <dgm:cxn modelId="{A53E4385-CE25-4DCE-B44B-51FCFEE243C9}" type="presParOf" srcId="{3F913502-E8E8-4CF6-9C64-202948B52464}" destId="{B8EC3455-DEE5-49CC-9276-F90F158AC1B8}" srcOrd="0" destOrd="0" presId="urn:microsoft.com/office/officeart/2005/8/layout/hierarchy1"/>
    <dgm:cxn modelId="{9374DDAB-EC29-4CA7-929B-C37B3E64116A}" type="presParOf" srcId="{3F913502-E8E8-4CF6-9C64-202948B52464}" destId="{E16CB8EE-7792-413B-ADB8-8C45BE07DA03}" srcOrd="1" destOrd="0" presId="urn:microsoft.com/office/officeart/2005/8/layout/hierarchy1"/>
    <dgm:cxn modelId="{EE4CAE27-3FD9-41CB-8515-3BDCC9329CCE}" type="presParOf" srcId="{D4C00F49-936E-40C0-A2E6-8AC57782A8F0}" destId="{1305B894-C88A-43E1-BF12-389077E55B6B}" srcOrd="1" destOrd="0" presId="urn:microsoft.com/office/officeart/2005/8/layout/hierarchy1"/>
    <dgm:cxn modelId="{140C19EA-160D-43E3-AFD6-3582C8B2F5AF}" type="presParOf" srcId="{89F6C4AE-35A7-4A99-868F-8D81E6162FF4}" destId="{1B536FBD-887E-41C3-8348-0B39A9C139BE}" srcOrd="4" destOrd="0" presId="urn:microsoft.com/office/officeart/2005/8/layout/hierarchy1"/>
    <dgm:cxn modelId="{D66C15E4-9DBC-4B12-9950-08CC121C4B8A}" type="presParOf" srcId="{89F6C4AE-35A7-4A99-868F-8D81E6162FF4}" destId="{BF0C7A01-942C-4EDB-A83A-16123674040F}" srcOrd="5" destOrd="0" presId="urn:microsoft.com/office/officeart/2005/8/layout/hierarchy1"/>
    <dgm:cxn modelId="{7BAB2424-7ACD-49C2-B26C-060D04547083}" type="presParOf" srcId="{BF0C7A01-942C-4EDB-A83A-16123674040F}" destId="{E5C2881A-FACF-462D-90DA-BDF8305D704C}" srcOrd="0" destOrd="0" presId="urn:microsoft.com/office/officeart/2005/8/layout/hierarchy1"/>
    <dgm:cxn modelId="{4D7D0740-DBC5-4325-9A7B-36FE0003F6E9}" type="presParOf" srcId="{E5C2881A-FACF-462D-90DA-BDF8305D704C}" destId="{0042F760-B32E-4EF6-876E-8E873DF88FBF}" srcOrd="0" destOrd="0" presId="urn:microsoft.com/office/officeart/2005/8/layout/hierarchy1"/>
    <dgm:cxn modelId="{8C9DA996-D936-4D6C-A905-6433ECAE0DF5}" type="presParOf" srcId="{E5C2881A-FACF-462D-90DA-BDF8305D704C}" destId="{E99E1D8E-C6A6-496D-8789-84AFA752A59D}" srcOrd="1" destOrd="0" presId="urn:microsoft.com/office/officeart/2005/8/layout/hierarchy1"/>
    <dgm:cxn modelId="{99BC9A62-75E7-4D75-AD31-94AB231F74AE}" type="presParOf" srcId="{BF0C7A01-942C-4EDB-A83A-16123674040F}" destId="{AE65B43F-19CC-4DA6-AAB3-9EFCBD34989E}" srcOrd="1" destOrd="0" presId="urn:microsoft.com/office/officeart/2005/8/layout/hierarchy1"/>
    <dgm:cxn modelId="{006379CF-9D0C-492B-9D5F-025CAD5C7DC5}" type="presParOf" srcId="{AE65B43F-19CC-4DA6-AAB3-9EFCBD34989E}" destId="{4A390AFE-4640-413E-B109-33265B708A81}" srcOrd="0" destOrd="0" presId="urn:microsoft.com/office/officeart/2005/8/layout/hierarchy1"/>
    <dgm:cxn modelId="{42DA2BDC-0D8F-421A-955B-498F6B8AD839}" type="presParOf" srcId="{AE65B43F-19CC-4DA6-AAB3-9EFCBD34989E}" destId="{BFEEF301-BBCF-4588-BC0E-6006C0F4D21A}" srcOrd="1" destOrd="0" presId="urn:microsoft.com/office/officeart/2005/8/layout/hierarchy1"/>
    <dgm:cxn modelId="{C9749F1B-7FA3-4F14-AEE1-7025B45991EF}" type="presParOf" srcId="{BFEEF301-BBCF-4588-BC0E-6006C0F4D21A}" destId="{5720CC9B-B9F9-442B-AE48-0700F7BAC6FF}" srcOrd="0" destOrd="0" presId="urn:microsoft.com/office/officeart/2005/8/layout/hierarchy1"/>
    <dgm:cxn modelId="{E104FF38-28AE-4FB2-AEB3-A21EE56D4C85}" type="presParOf" srcId="{5720CC9B-B9F9-442B-AE48-0700F7BAC6FF}" destId="{D838AF6F-7EA7-4E28-89E7-B855B93C42AF}" srcOrd="0" destOrd="0" presId="urn:microsoft.com/office/officeart/2005/8/layout/hierarchy1"/>
    <dgm:cxn modelId="{3CBC59C0-1F05-410F-84D5-B44CE3225FCA}" type="presParOf" srcId="{5720CC9B-B9F9-442B-AE48-0700F7BAC6FF}" destId="{2ECD32FC-1B07-42DF-B79A-F86D2BB12598}" srcOrd="1" destOrd="0" presId="urn:microsoft.com/office/officeart/2005/8/layout/hierarchy1"/>
    <dgm:cxn modelId="{2DFD0A1D-CABE-459C-85EB-545FDF58D544}" type="presParOf" srcId="{BFEEF301-BBCF-4588-BC0E-6006C0F4D21A}" destId="{7E39A9A1-C353-4E65-8C8C-853C5D263CBD}" srcOrd="1" destOrd="0" presId="urn:microsoft.com/office/officeart/2005/8/layout/hierarchy1"/>
    <dgm:cxn modelId="{DE97E301-6749-42C5-B7A3-D72194006B59}" type="presParOf" srcId="{7E39A9A1-C353-4E65-8C8C-853C5D263CBD}" destId="{CD6B73F6-3AC0-489E-9E80-53D069DBAD68}" srcOrd="0" destOrd="0" presId="urn:microsoft.com/office/officeart/2005/8/layout/hierarchy1"/>
    <dgm:cxn modelId="{CBBD6F19-6087-4389-A87E-ADDE3379E44D}" type="presParOf" srcId="{7E39A9A1-C353-4E65-8C8C-853C5D263CBD}" destId="{C49B75BF-203A-49E4-8104-D90FCDAC60B5}" srcOrd="1" destOrd="0" presId="urn:microsoft.com/office/officeart/2005/8/layout/hierarchy1"/>
    <dgm:cxn modelId="{88B25487-543F-4302-A5BF-827C27D48CB1}" type="presParOf" srcId="{C49B75BF-203A-49E4-8104-D90FCDAC60B5}" destId="{7259D61C-CCD0-414D-A543-77387AE979C4}" srcOrd="0" destOrd="0" presId="urn:microsoft.com/office/officeart/2005/8/layout/hierarchy1"/>
    <dgm:cxn modelId="{0A95165C-CFBF-4C26-A3CB-E6861013692F}" type="presParOf" srcId="{7259D61C-CCD0-414D-A543-77387AE979C4}" destId="{6337CE3F-B634-4E52-B7ED-F776AC5EB932}" srcOrd="0" destOrd="0" presId="urn:microsoft.com/office/officeart/2005/8/layout/hierarchy1"/>
    <dgm:cxn modelId="{31D80193-284D-423E-AB20-0AEAE307E048}" type="presParOf" srcId="{7259D61C-CCD0-414D-A543-77387AE979C4}" destId="{57E50F4D-AFBC-4987-9D63-FF73ABEFE020}" srcOrd="1" destOrd="0" presId="urn:microsoft.com/office/officeart/2005/8/layout/hierarchy1"/>
    <dgm:cxn modelId="{CA23533D-AD70-4EA8-85B5-7ACA94DB4FD5}" type="presParOf" srcId="{C49B75BF-203A-49E4-8104-D90FCDAC60B5}" destId="{10D2C84D-1C99-4278-8A23-410CD712F7BD}" srcOrd="1" destOrd="0" presId="urn:microsoft.com/office/officeart/2005/8/layout/hierarchy1"/>
    <dgm:cxn modelId="{476B02C9-908E-45CF-99AC-29E1B0132594}" type="presParOf" srcId="{89F6C4AE-35A7-4A99-868F-8D81E6162FF4}" destId="{8B351EEB-BAA7-4CA6-82D7-8748059E8842}" srcOrd="6" destOrd="0" presId="urn:microsoft.com/office/officeart/2005/8/layout/hierarchy1"/>
    <dgm:cxn modelId="{0F4B0AE2-C249-4256-8984-54FCA83EF081}" type="presParOf" srcId="{89F6C4AE-35A7-4A99-868F-8D81E6162FF4}" destId="{831D2B1A-756D-4F71-9CDC-B7E28261F933}" srcOrd="7" destOrd="0" presId="urn:microsoft.com/office/officeart/2005/8/layout/hierarchy1"/>
    <dgm:cxn modelId="{79ABC9D1-C7BB-471F-B08F-E13A8DA5CC45}" type="presParOf" srcId="{831D2B1A-756D-4F71-9CDC-B7E28261F933}" destId="{49D6B643-A450-4E7D-A0A7-59B3920B3D3C}" srcOrd="0" destOrd="0" presId="urn:microsoft.com/office/officeart/2005/8/layout/hierarchy1"/>
    <dgm:cxn modelId="{2B042B9F-D9AF-42AF-8CF8-29AB6656E538}" type="presParOf" srcId="{49D6B643-A450-4E7D-A0A7-59B3920B3D3C}" destId="{C35296DB-838E-4101-8FA6-C0188F892F38}" srcOrd="0" destOrd="0" presId="urn:microsoft.com/office/officeart/2005/8/layout/hierarchy1"/>
    <dgm:cxn modelId="{97101FA5-B36E-4600-86DB-E467FD0A294B}" type="presParOf" srcId="{49D6B643-A450-4E7D-A0A7-59B3920B3D3C}" destId="{E18EBC90-EFAF-421F-BE67-A20307CA6194}" srcOrd="1" destOrd="0" presId="urn:microsoft.com/office/officeart/2005/8/layout/hierarchy1"/>
    <dgm:cxn modelId="{3465CF53-E393-421A-94E3-B5DD82D9AA59}" type="presParOf" srcId="{831D2B1A-756D-4F71-9CDC-B7E28261F933}" destId="{E665AC93-0F99-4F93-ACB1-8F139AEB8759}" srcOrd="1" destOrd="0" presId="urn:microsoft.com/office/officeart/2005/8/layout/hierarchy1"/>
    <dgm:cxn modelId="{DCC1BA56-8D5A-4B87-BB12-2826626282D6}" type="presParOf" srcId="{89F6C4AE-35A7-4A99-868F-8D81E6162FF4}" destId="{002B3962-1E8B-49C7-ADD9-C06B7D60EE94}" srcOrd="8" destOrd="0" presId="urn:microsoft.com/office/officeart/2005/8/layout/hierarchy1"/>
    <dgm:cxn modelId="{A7FB7D48-0DDB-4781-A7DC-FE361C7A6092}" type="presParOf" srcId="{89F6C4AE-35A7-4A99-868F-8D81E6162FF4}" destId="{441E3BB1-C8F1-4D29-9D73-DAB58CCAED81}" srcOrd="9" destOrd="0" presId="urn:microsoft.com/office/officeart/2005/8/layout/hierarchy1"/>
    <dgm:cxn modelId="{738C96B6-2741-4B03-9ADA-81F2E26E17BF}" type="presParOf" srcId="{441E3BB1-C8F1-4D29-9D73-DAB58CCAED81}" destId="{2FBA0BC1-EA7F-4FE1-B6C9-A6DDDEF7A9B0}" srcOrd="0" destOrd="0" presId="urn:microsoft.com/office/officeart/2005/8/layout/hierarchy1"/>
    <dgm:cxn modelId="{3760C7D0-BF0C-4AB9-9511-332CD4DACF5E}" type="presParOf" srcId="{2FBA0BC1-EA7F-4FE1-B6C9-A6DDDEF7A9B0}" destId="{E20AAC4D-7CCA-4CF1-A95F-05FE7066E95C}" srcOrd="0" destOrd="0" presId="urn:microsoft.com/office/officeart/2005/8/layout/hierarchy1"/>
    <dgm:cxn modelId="{C22542C5-CB52-4FC3-A47A-65EE0869EC06}" type="presParOf" srcId="{2FBA0BC1-EA7F-4FE1-B6C9-A6DDDEF7A9B0}" destId="{EAAB599F-7245-44E0-B2A5-C7997D053BA7}" srcOrd="1" destOrd="0" presId="urn:microsoft.com/office/officeart/2005/8/layout/hierarchy1"/>
    <dgm:cxn modelId="{451BE6E6-5050-4CD3-8FF3-865DE6CBC4B1}" type="presParOf" srcId="{441E3BB1-C8F1-4D29-9D73-DAB58CCAED81}" destId="{8D28D9FA-73FF-4686-8A27-C704A2CBCDA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811DC-160C-4176-8829-3DF6830365F6}">
      <dsp:nvSpPr>
        <dsp:cNvPr id="0" name=""/>
        <dsp:cNvSpPr/>
      </dsp:nvSpPr>
      <dsp:spPr>
        <a:xfrm>
          <a:off x="3299628" y="4052511"/>
          <a:ext cx="91440" cy="3470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517"/>
              </a:lnTo>
              <a:lnTo>
                <a:pt x="53476" y="236517"/>
              </a:lnTo>
              <a:lnTo>
                <a:pt x="53476" y="3470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31DC8-C136-4A9E-A34B-B1EF20050048}">
      <dsp:nvSpPr>
        <dsp:cNvPr id="0" name=""/>
        <dsp:cNvSpPr/>
      </dsp:nvSpPr>
      <dsp:spPr>
        <a:xfrm>
          <a:off x="3299628" y="2970506"/>
          <a:ext cx="91440" cy="324221"/>
        </a:xfrm>
        <a:custGeom>
          <a:avLst/>
          <a:gdLst/>
          <a:ahLst/>
          <a:cxnLst/>
          <a:rect l="0" t="0" r="0" b="0"/>
          <a:pathLst>
            <a:path>
              <a:moveTo>
                <a:pt x="48524" y="0"/>
              </a:moveTo>
              <a:lnTo>
                <a:pt x="48524" y="213670"/>
              </a:lnTo>
              <a:lnTo>
                <a:pt x="45720" y="213670"/>
              </a:lnTo>
              <a:lnTo>
                <a:pt x="45720" y="3242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08CE0-2C1B-4C87-B35F-A4155A76FB71}">
      <dsp:nvSpPr>
        <dsp:cNvPr id="0" name=""/>
        <dsp:cNvSpPr/>
      </dsp:nvSpPr>
      <dsp:spPr>
        <a:xfrm>
          <a:off x="2623829" y="1660727"/>
          <a:ext cx="724322" cy="369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364"/>
              </a:lnTo>
              <a:lnTo>
                <a:pt x="724322" y="259364"/>
              </a:lnTo>
              <a:lnTo>
                <a:pt x="724322" y="3699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F0C97-3E53-4A45-9A01-86BF1786916E}">
      <dsp:nvSpPr>
        <dsp:cNvPr id="0" name=""/>
        <dsp:cNvSpPr/>
      </dsp:nvSpPr>
      <dsp:spPr>
        <a:xfrm>
          <a:off x="597283" y="1660727"/>
          <a:ext cx="2026546" cy="347068"/>
        </a:xfrm>
        <a:custGeom>
          <a:avLst/>
          <a:gdLst/>
          <a:ahLst/>
          <a:cxnLst/>
          <a:rect l="0" t="0" r="0" b="0"/>
          <a:pathLst>
            <a:path>
              <a:moveTo>
                <a:pt x="2026546" y="0"/>
              </a:moveTo>
              <a:lnTo>
                <a:pt x="2026546" y="236517"/>
              </a:lnTo>
              <a:lnTo>
                <a:pt x="0" y="236517"/>
              </a:lnTo>
              <a:lnTo>
                <a:pt x="0" y="3470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94C95-7293-422E-9CA8-B768891748D6}">
      <dsp:nvSpPr>
        <dsp:cNvPr id="0" name=""/>
        <dsp:cNvSpPr/>
      </dsp:nvSpPr>
      <dsp:spPr>
        <a:xfrm>
          <a:off x="729879" y="720864"/>
          <a:ext cx="3787901" cy="939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EABCF-7E37-4D4A-B052-F011D37748F1}">
      <dsp:nvSpPr>
        <dsp:cNvPr id="0" name=""/>
        <dsp:cNvSpPr/>
      </dsp:nvSpPr>
      <dsp:spPr>
        <a:xfrm>
          <a:off x="862474" y="846829"/>
          <a:ext cx="3787901" cy="939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/>
            <a:t>:app (Application Module)</a:t>
          </a:r>
          <a:br>
            <a:rPr lang="en-US" altLang="ko-KR" sz="1000" b="1" kern="1200" dirty="0"/>
          </a:br>
          <a:r>
            <a:rPr lang="en-US" altLang="ko-KR" sz="1000" b="0" kern="1200" dirty="0"/>
            <a:t>(Manifest, </a:t>
          </a:r>
          <a:r>
            <a:rPr lang="en-US" altLang="ko-KR" sz="1000" b="0" kern="1200" dirty="0" err="1"/>
            <a:t>HiltApplication</a:t>
          </a:r>
          <a:r>
            <a:rPr lang="en-US" altLang="ko-KR" sz="1000" b="0" kern="1200" dirty="0"/>
            <a:t>, Hilt Modules)</a:t>
          </a:r>
          <a:endParaRPr lang="ko-KR" altLang="en-US" sz="1000" b="1" kern="1200" dirty="0"/>
        </a:p>
      </dsp:txBody>
      <dsp:txXfrm>
        <a:off x="890002" y="874357"/>
        <a:ext cx="3732845" cy="884807"/>
      </dsp:txXfrm>
    </dsp:sp>
    <dsp:sp modelId="{1967F50F-017C-4DB1-A12C-A837169005B7}">
      <dsp:nvSpPr>
        <dsp:cNvPr id="0" name=""/>
        <dsp:cNvSpPr/>
      </dsp:nvSpPr>
      <dsp:spPr>
        <a:xfrm>
          <a:off x="603" y="2007796"/>
          <a:ext cx="1193359" cy="757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D0EE2-B6A5-45EE-AACB-9FF7B88DA116}">
      <dsp:nvSpPr>
        <dsp:cNvPr id="0" name=""/>
        <dsp:cNvSpPr/>
      </dsp:nvSpPr>
      <dsp:spPr>
        <a:xfrm>
          <a:off x="133199" y="2133761"/>
          <a:ext cx="1193359" cy="757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/>
            <a:t>:core (Android Library)</a:t>
          </a:r>
          <a:br>
            <a:rPr lang="en-US" altLang="ko-KR" sz="1000" b="1" kern="1200" dirty="0"/>
          </a:br>
          <a:r>
            <a:rPr lang="en-US" altLang="ko-KR" sz="1000" b="0" kern="1200" dirty="0"/>
            <a:t>Retrofit</a:t>
          </a:r>
          <a:endParaRPr lang="ko-KR" altLang="en-US" sz="1000" b="1" kern="1200" dirty="0"/>
        </a:p>
      </dsp:txBody>
      <dsp:txXfrm>
        <a:off x="155394" y="2155956"/>
        <a:ext cx="1148969" cy="713393"/>
      </dsp:txXfrm>
    </dsp:sp>
    <dsp:sp modelId="{19F0D0D2-EA79-4D71-BB33-12B928BB7083}">
      <dsp:nvSpPr>
        <dsp:cNvPr id="0" name=""/>
        <dsp:cNvSpPr/>
      </dsp:nvSpPr>
      <dsp:spPr>
        <a:xfrm>
          <a:off x="1454201" y="2030643"/>
          <a:ext cx="3787901" cy="939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E98D2-D78B-4968-8E8F-E1749CE54015}">
      <dsp:nvSpPr>
        <dsp:cNvPr id="0" name=""/>
        <dsp:cNvSpPr/>
      </dsp:nvSpPr>
      <dsp:spPr>
        <a:xfrm>
          <a:off x="1586797" y="2156609"/>
          <a:ext cx="3787901" cy="939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/>
            <a:t>:presentation (Android Library)</a:t>
          </a:r>
          <a:br>
            <a:rPr lang="en-US" altLang="ko-KR" sz="1000" kern="1200" dirty="0"/>
          </a:br>
          <a:r>
            <a:rPr lang="en-US" altLang="ko-KR" sz="1000" kern="1200" dirty="0"/>
            <a:t>(UI, </a:t>
          </a:r>
          <a:r>
            <a:rPr lang="en-US" altLang="ko-KR" sz="1000" kern="1200" dirty="0" err="1"/>
            <a:t>viewModels</a:t>
          </a:r>
          <a:r>
            <a:rPr lang="en-US" altLang="ko-KR" sz="1000" kern="1200" dirty="0"/>
            <a:t>)</a:t>
          </a:r>
          <a:endParaRPr lang="ko-KR" altLang="en-US" sz="1000" kern="1200" dirty="0"/>
        </a:p>
      </dsp:txBody>
      <dsp:txXfrm>
        <a:off x="1614325" y="2184137"/>
        <a:ext cx="3732845" cy="884807"/>
      </dsp:txXfrm>
    </dsp:sp>
    <dsp:sp modelId="{84E548DE-8997-4535-B279-A5848B2CDBF2}">
      <dsp:nvSpPr>
        <dsp:cNvPr id="0" name=""/>
        <dsp:cNvSpPr/>
      </dsp:nvSpPr>
      <dsp:spPr>
        <a:xfrm>
          <a:off x="1384199" y="3294728"/>
          <a:ext cx="3922297" cy="757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DC8A1-B41A-4EB3-89A2-F228C2FBC67A}">
      <dsp:nvSpPr>
        <dsp:cNvPr id="0" name=""/>
        <dsp:cNvSpPr/>
      </dsp:nvSpPr>
      <dsp:spPr>
        <a:xfrm>
          <a:off x="1516794" y="3420693"/>
          <a:ext cx="3922297" cy="757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/>
            <a:t>:domain (Android Library)</a:t>
          </a:r>
          <a:br>
            <a:rPr lang="en-US" altLang="ko-KR" sz="1000" b="1" kern="1200" dirty="0"/>
          </a:br>
          <a:r>
            <a:rPr lang="en-US" altLang="ko-KR" sz="1000" b="0" kern="1200" dirty="0"/>
            <a:t>(</a:t>
          </a:r>
          <a:r>
            <a:rPr lang="en-US" altLang="ko-KR" sz="1000" b="0" kern="1200" dirty="0" err="1"/>
            <a:t>Usecases</a:t>
          </a:r>
          <a:r>
            <a:rPr lang="en-US" altLang="ko-KR" sz="1000" b="0" kern="1200" dirty="0"/>
            <a:t>)</a:t>
          </a:r>
          <a:endParaRPr lang="ko-KR" altLang="en-US" sz="1000" kern="1200" dirty="0"/>
        </a:p>
      </dsp:txBody>
      <dsp:txXfrm>
        <a:off x="1538989" y="3442888"/>
        <a:ext cx="3877907" cy="713393"/>
      </dsp:txXfrm>
    </dsp:sp>
    <dsp:sp modelId="{B10BC815-FC8F-4BC9-93C2-9B134FDC41E7}">
      <dsp:nvSpPr>
        <dsp:cNvPr id="0" name=""/>
        <dsp:cNvSpPr/>
      </dsp:nvSpPr>
      <dsp:spPr>
        <a:xfrm>
          <a:off x="1391956" y="4399579"/>
          <a:ext cx="3922297" cy="757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6E580-0B80-489F-8C44-896C1607ADFA}">
      <dsp:nvSpPr>
        <dsp:cNvPr id="0" name=""/>
        <dsp:cNvSpPr/>
      </dsp:nvSpPr>
      <dsp:spPr>
        <a:xfrm>
          <a:off x="1524551" y="4525545"/>
          <a:ext cx="3922297" cy="757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/>
            <a:t>:data (Android Library)</a:t>
          </a:r>
          <a:br>
            <a:rPr lang="en-US" altLang="ko-KR" sz="1000" kern="1200" dirty="0"/>
          </a:br>
          <a:r>
            <a:rPr lang="en-US" altLang="ko-KR" sz="1000" kern="1200" dirty="0"/>
            <a:t>(</a:t>
          </a:r>
          <a:r>
            <a:rPr lang="en-US" altLang="ko-KR" sz="1000" kern="1200" dirty="0" err="1"/>
            <a:t>repositoryInterfaces</a:t>
          </a:r>
          <a:r>
            <a:rPr lang="en-US" altLang="ko-KR" sz="1000" kern="1200" dirty="0"/>
            <a:t>, </a:t>
          </a:r>
          <a:r>
            <a:rPr lang="en-US" altLang="ko-KR" sz="1000" b="0" kern="1200" dirty="0" err="1"/>
            <a:t>r</a:t>
          </a:r>
          <a:r>
            <a:rPr lang="en-US" altLang="ko-KR" sz="1000" kern="1200" dirty="0" err="1"/>
            <a:t>epositoriesImpl</a:t>
          </a:r>
          <a:r>
            <a:rPr lang="en-US" altLang="ko-KR" sz="1000" kern="1200" dirty="0"/>
            <a:t>, data sources, models, retrofit </a:t>
          </a:r>
          <a:r>
            <a:rPr lang="en-US" altLang="ko-KR" sz="1000" kern="1200" dirty="0" err="1"/>
            <a:t>api</a:t>
          </a:r>
          <a:r>
            <a:rPr lang="en-US" altLang="ko-KR" sz="1000" kern="1200" dirty="0"/>
            <a:t> interfaces)</a:t>
          </a:r>
          <a:endParaRPr lang="ko-KR" altLang="en-US" sz="1000" kern="1200" dirty="0"/>
        </a:p>
      </dsp:txBody>
      <dsp:txXfrm>
        <a:off x="1546746" y="4547740"/>
        <a:ext cx="3877907" cy="713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5303E-C9F7-48D8-8420-1798D2F41D79}">
      <dsp:nvSpPr>
        <dsp:cNvPr id="0" name=""/>
        <dsp:cNvSpPr/>
      </dsp:nvSpPr>
      <dsp:spPr>
        <a:xfrm>
          <a:off x="8395244" y="4560968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754292" y="81806"/>
              </a:lnTo>
              <a:lnTo>
                <a:pt x="2754292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DB02D5-49F4-4943-B5EE-AFD48A701577}">
      <dsp:nvSpPr>
        <dsp:cNvPr id="0" name=""/>
        <dsp:cNvSpPr/>
      </dsp:nvSpPr>
      <dsp:spPr>
        <a:xfrm>
          <a:off x="8395244" y="4560968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330555" y="81806"/>
              </a:lnTo>
              <a:lnTo>
                <a:pt x="2330555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6CACA-F707-4906-8BD3-910B11983EA7}">
      <dsp:nvSpPr>
        <dsp:cNvPr id="0" name=""/>
        <dsp:cNvSpPr/>
      </dsp:nvSpPr>
      <dsp:spPr>
        <a:xfrm>
          <a:off x="8395244" y="4560968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906818" y="81806"/>
              </a:lnTo>
              <a:lnTo>
                <a:pt x="190681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3548A-34BB-48D8-966B-EE0E48F94907}">
      <dsp:nvSpPr>
        <dsp:cNvPr id="0" name=""/>
        <dsp:cNvSpPr/>
      </dsp:nvSpPr>
      <dsp:spPr>
        <a:xfrm>
          <a:off x="8395244" y="4560968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483080" y="81806"/>
              </a:lnTo>
              <a:lnTo>
                <a:pt x="148308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9F337-50E4-4D61-8E38-3CE43389786D}">
      <dsp:nvSpPr>
        <dsp:cNvPr id="0" name=""/>
        <dsp:cNvSpPr/>
      </dsp:nvSpPr>
      <dsp:spPr>
        <a:xfrm>
          <a:off x="8395244" y="4560968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059343" y="81806"/>
              </a:lnTo>
              <a:lnTo>
                <a:pt x="1059343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5F750-00E5-4EC1-8EE6-563061C75775}">
      <dsp:nvSpPr>
        <dsp:cNvPr id="0" name=""/>
        <dsp:cNvSpPr/>
      </dsp:nvSpPr>
      <dsp:spPr>
        <a:xfrm>
          <a:off x="8395244" y="4560968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635606" y="81806"/>
              </a:lnTo>
              <a:lnTo>
                <a:pt x="635606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E9522C-5BE3-48FB-8645-3F88A456D1FA}">
      <dsp:nvSpPr>
        <dsp:cNvPr id="0" name=""/>
        <dsp:cNvSpPr/>
      </dsp:nvSpPr>
      <dsp:spPr>
        <a:xfrm>
          <a:off x="8395244" y="4560968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11868" y="81806"/>
              </a:lnTo>
              <a:lnTo>
                <a:pt x="21186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44869-07E1-43DF-8309-3AECE82BA98B}">
      <dsp:nvSpPr>
        <dsp:cNvPr id="0" name=""/>
        <dsp:cNvSpPr/>
      </dsp:nvSpPr>
      <dsp:spPr>
        <a:xfrm>
          <a:off x="8183376" y="4560968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211868" y="45720"/>
              </a:moveTo>
              <a:lnTo>
                <a:pt x="21186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2CF88-D257-4DE3-85DA-237B5D8E22CD}">
      <dsp:nvSpPr>
        <dsp:cNvPr id="0" name=""/>
        <dsp:cNvSpPr/>
      </dsp:nvSpPr>
      <dsp:spPr>
        <a:xfrm>
          <a:off x="7759638" y="4560968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635606" y="45720"/>
              </a:moveTo>
              <a:lnTo>
                <a:pt x="635606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F2E75-CDB3-4F37-8C27-5A24FE279416}">
      <dsp:nvSpPr>
        <dsp:cNvPr id="0" name=""/>
        <dsp:cNvSpPr/>
      </dsp:nvSpPr>
      <dsp:spPr>
        <a:xfrm>
          <a:off x="7335901" y="4560968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1059343" y="45720"/>
              </a:moveTo>
              <a:lnTo>
                <a:pt x="1059343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9B051-786B-404C-80D7-EC39CB374C4B}">
      <dsp:nvSpPr>
        <dsp:cNvPr id="0" name=""/>
        <dsp:cNvSpPr/>
      </dsp:nvSpPr>
      <dsp:spPr>
        <a:xfrm>
          <a:off x="6912164" y="4560968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1483080" y="45720"/>
              </a:moveTo>
              <a:lnTo>
                <a:pt x="1483080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77295-E518-4422-91C5-2AB714217791}">
      <dsp:nvSpPr>
        <dsp:cNvPr id="0" name=""/>
        <dsp:cNvSpPr/>
      </dsp:nvSpPr>
      <dsp:spPr>
        <a:xfrm>
          <a:off x="6488426" y="4560968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1906818" y="45720"/>
              </a:moveTo>
              <a:lnTo>
                <a:pt x="190681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2FF9D-B7FD-4DD9-AFF5-72E6100B424C}">
      <dsp:nvSpPr>
        <dsp:cNvPr id="0" name=""/>
        <dsp:cNvSpPr/>
      </dsp:nvSpPr>
      <dsp:spPr>
        <a:xfrm>
          <a:off x="6064689" y="4560968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2330555" y="45720"/>
              </a:moveTo>
              <a:lnTo>
                <a:pt x="233055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B5E41-E38B-46B0-B791-A67E88F746B2}">
      <dsp:nvSpPr>
        <dsp:cNvPr id="0" name=""/>
        <dsp:cNvSpPr/>
      </dsp:nvSpPr>
      <dsp:spPr>
        <a:xfrm>
          <a:off x="5640952" y="4560968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2754292" y="45720"/>
              </a:moveTo>
              <a:lnTo>
                <a:pt x="2754292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FFF57-A761-4C8C-80C9-466842F55D91}">
      <dsp:nvSpPr>
        <dsp:cNvPr id="0" name=""/>
        <dsp:cNvSpPr/>
      </dsp:nvSpPr>
      <dsp:spPr>
        <a:xfrm>
          <a:off x="5640952" y="3027322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754292" y="81806"/>
              </a:lnTo>
              <a:lnTo>
                <a:pt x="2754292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26E1C-A373-4098-A86D-F99FD4B6EBEC}">
      <dsp:nvSpPr>
        <dsp:cNvPr id="0" name=""/>
        <dsp:cNvSpPr/>
      </dsp:nvSpPr>
      <dsp:spPr>
        <a:xfrm>
          <a:off x="5640952" y="3027322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330555" y="81806"/>
              </a:lnTo>
              <a:lnTo>
                <a:pt x="2330555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082DD-97FF-468E-959F-6572ADEFFDE8}">
      <dsp:nvSpPr>
        <dsp:cNvPr id="0" name=""/>
        <dsp:cNvSpPr/>
      </dsp:nvSpPr>
      <dsp:spPr>
        <a:xfrm>
          <a:off x="5640952" y="3027322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906818" y="81806"/>
              </a:lnTo>
              <a:lnTo>
                <a:pt x="190681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17725-0E92-44DE-9D1E-1E005518CBE2}">
      <dsp:nvSpPr>
        <dsp:cNvPr id="0" name=""/>
        <dsp:cNvSpPr/>
      </dsp:nvSpPr>
      <dsp:spPr>
        <a:xfrm>
          <a:off x="5640952" y="3027322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483080" y="81806"/>
              </a:lnTo>
              <a:lnTo>
                <a:pt x="148308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A8A20-DC79-43B3-9E28-121F755DD1F1}">
      <dsp:nvSpPr>
        <dsp:cNvPr id="0" name=""/>
        <dsp:cNvSpPr/>
      </dsp:nvSpPr>
      <dsp:spPr>
        <a:xfrm>
          <a:off x="5640952" y="3027322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059343" y="81806"/>
              </a:lnTo>
              <a:lnTo>
                <a:pt x="1059343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9FD58-4AC2-464E-96AE-3AE0CF9D32D2}">
      <dsp:nvSpPr>
        <dsp:cNvPr id="0" name=""/>
        <dsp:cNvSpPr/>
      </dsp:nvSpPr>
      <dsp:spPr>
        <a:xfrm>
          <a:off x="5640952" y="3027322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635606" y="81806"/>
              </a:lnTo>
              <a:lnTo>
                <a:pt x="635606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D2422-ABF2-4620-965E-E9907D83B485}">
      <dsp:nvSpPr>
        <dsp:cNvPr id="0" name=""/>
        <dsp:cNvSpPr/>
      </dsp:nvSpPr>
      <dsp:spPr>
        <a:xfrm>
          <a:off x="5640952" y="3027322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11868" y="81806"/>
              </a:lnTo>
              <a:lnTo>
                <a:pt x="21186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47C83-6F33-4197-BF72-EBAC213D0FDD}">
      <dsp:nvSpPr>
        <dsp:cNvPr id="0" name=""/>
        <dsp:cNvSpPr/>
      </dsp:nvSpPr>
      <dsp:spPr>
        <a:xfrm>
          <a:off x="5429083" y="3027322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211868" y="45720"/>
              </a:moveTo>
              <a:lnTo>
                <a:pt x="21186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ED89C-ED53-4E58-B172-E8546960E6AF}">
      <dsp:nvSpPr>
        <dsp:cNvPr id="0" name=""/>
        <dsp:cNvSpPr/>
      </dsp:nvSpPr>
      <dsp:spPr>
        <a:xfrm>
          <a:off x="5005345" y="3027322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635606" y="45720"/>
              </a:moveTo>
              <a:lnTo>
                <a:pt x="635606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FD92D-1B7B-4FBE-BFF0-D8FFC4A15A98}">
      <dsp:nvSpPr>
        <dsp:cNvPr id="0" name=""/>
        <dsp:cNvSpPr/>
      </dsp:nvSpPr>
      <dsp:spPr>
        <a:xfrm>
          <a:off x="4581608" y="3027322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1059343" y="45720"/>
              </a:moveTo>
              <a:lnTo>
                <a:pt x="1059343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39EA8-476B-4470-B7A1-9F32267977C8}">
      <dsp:nvSpPr>
        <dsp:cNvPr id="0" name=""/>
        <dsp:cNvSpPr/>
      </dsp:nvSpPr>
      <dsp:spPr>
        <a:xfrm>
          <a:off x="4157871" y="3027322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1483080" y="45720"/>
              </a:moveTo>
              <a:lnTo>
                <a:pt x="1483080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124AA-3306-4CD4-B7AD-DE0093927508}">
      <dsp:nvSpPr>
        <dsp:cNvPr id="0" name=""/>
        <dsp:cNvSpPr/>
      </dsp:nvSpPr>
      <dsp:spPr>
        <a:xfrm>
          <a:off x="3734133" y="3027322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1906818" y="45720"/>
              </a:moveTo>
              <a:lnTo>
                <a:pt x="190681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4906F-203A-468C-9318-1F930A23E5F4}">
      <dsp:nvSpPr>
        <dsp:cNvPr id="0" name=""/>
        <dsp:cNvSpPr/>
      </dsp:nvSpPr>
      <dsp:spPr>
        <a:xfrm>
          <a:off x="3310396" y="3027322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2330555" y="45720"/>
              </a:moveTo>
              <a:lnTo>
                <a:pt x="233055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EE3E3-948B-496D-B9C4-BD9C0D51D0CF}">
      <dsp:nvSpPr>
        <dsp:cNvPr id="0" name=""/>
        <dsp:cNvSpPr/>
      </dsp:nvSpPr>
      <dsp:spPr>
        <a:xfrm>
          <a:off x="2886659" y="3027322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2754292" y="45720"/>
              </a:moveTo>
              <a:lnTo>
                <a:pt x="2754292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1F32A-FC77-4227-AA06-C081C9A3F398}">
      <dsp:nvSpPr>
        <dsp:cNvPr id="0" name=""/>
        <dsp:cNvSpPr/>
      </dsp:nvSpPr>
      <dsp:spPr>
        <a:xfrm>
          <a:off x="2920958" y="1493676"/>
          <a:ext cx="2719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719993" y="81806"/>
              </a:lnTo>
              <a:lnTo>
                <a:pt x="2719993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A9E78-6A6D-4491-BD85-1A0363C08EDF}">
      <dsp:nvSpPr>
        <dsp:cNvPr id="0" name=""/>
        <dsp:cNvSpPr/>
      </dsp:nvSpPr>
      <dsp:spPr>
        <a:xfrm>
          <a:off x="2920958" y="1493676"/>
          <a:ext cx="22962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296256" y="81806"/>
              </a:lnTo>
              <a:lnTo>
                <a:pt x="2296256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3FBEF-C151-4E2C-9B19-891E5E795EB6}">
      <dsp:nvSpPr>
        <dsp:cNvPr id="0" name=""/>
        <dsp:cNvSpPr/>
      </dsp:nvSpPr>
      <dsp:spPr>
        <a:xfrm>
          <a:off x="2920958" y="1493676"/>
          <a:ext cx="18725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872518" y="81806"/>
              </a:lnTo>
              <a:lnTo>
                <a:pt x="1872518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589FF-EA00-4705-9EA8-C11E87CD91C3}">
      <dsp:nvSpPr>
        <dsp:cNvPr id="0" name=""/>
        <dsp:cNvSpPr/>
      </dsp:nvSpPr>
      <dsp:spPr>
        <a:xfrm>
          <a:off x="2920958" y="1493676"/>
          <a:ext cx="1448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448781" y="81806"/>
              </a:lnTo>
              <a:lnTo>
                <a:pt x="1448781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7B1D2-E278-4C82-9D62-E3167904A47F}">
      <dsp:nvSpPr>
        <dsp:cNvPr id="0" name=""/>
        <dsp:cNvSpPr/>
      </dsp:nvSpPr>
      <dsp:spPr>
        <a:xfrm>
          <a:off x="2920958" y="1493676"/>
          <a:ext cx="10250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025044" y="81806"/>
              </a:lnTo>
              <a:lnTo>
                <a:pt x="1025044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80343-1551-46E3-B674-67F920CEEBF1}">
      <dsp:nvSpPr>
        <dsp:cNvPr id="0" name=""/>
        <dsp:cNvSpPr/>
      </dsp:nvSpPr>
      <dsp:spPr>
        <a:xfrm>
          <a:off x="2920958" y="1493676"/>
          <a:ext cx="601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601306" y="81806"/>
              </a:lnTo>
              <a:lnTo>
                <a:pt x="601306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19164-E6C7-48FB-BB30-94A6BCB0CA0B}">
      <dsp:nvSpPr>
        <dsp:cNvPr id="0" name=""/>
        <dsp:cNvSpPr/>
      </dsp:nvSpPr>
      <dsp:spPr>
        <a:xfrm>
          <a:off x="2920958" y="1493676"/>
          <a:ext cx="1775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77569" y="81806"/>
              </a:lnTo>
              <a:lnTo>
                <a:pt x="177569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FDD40-85C6-4B43-BF56-2CD87AE82FD6}">
      <dsp:nvSpPr>
        <dsp:cNvPr id="0" name=""/>
        <dsp:cNvSpPr/>
      </dsp:nvSpPr>
      <dsp:spPr>
        <a:xfrm>
          <a:off x="2674790" y="1493676"/>
          <a:ext cx="246167" cy="91440"/>
        </a:xfrm>
        <a:custGeom>
          <a:avLst/>
          <a:gdLst/>
          <a:ahLst/>
          <a:cxnLst/>
          <a:rect l="0" t="0" r="0" b="0"/>
          <a:pathLst>
            <a:path>
              <a:moveTo>
                <a:pt x="246167" y="45720"/>
              </a:moveTo>
              <a:lnTo>
                <a:pt x="246167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E065A-B8B0-4513-BE6E-D47267D0AFF9}">
      <dsp:nvSpPr>
        <dsp:cNvPr id="0" name=""/>
        <dsp:cNvSpPr/>
      </dsp:nvSpPr>
      <dsp:spPr>
        <a:xfrm>
          <a:off x="2251052" y="1493676"/>
          <a:ext cx="669905" cy="91440"/>
        </a:xfrm>
        <a:custGeom>
          <a:avLst/>
          <a:gdLst/>
          <a:ahLst/>
          <a:cxnLst/>
          <a:rect l="0" t="0" r="0" b="0"/>
          <a:pathLst>
            <a:path>
              <a:moveTo>
                <a:pt x="669905" y="45720"/>
              </a:moveTo>
              <a:lnTo>
                <a:pt x="66990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7B0FF-6A1B-471A-9198-C7AE6D7BD969}">
      <dsp:nvSpPr>
        <dsp:cNvPr id="0" name=""/>
        <dsp:cNvSpPr/>
      </dsp:nvSpPr>
      <dsp:spPr>
        <a:xfrm>
          <a:off x="1827315" y="1493676"/>
          <a:ext cx="1093642" cy="91440"/>
        </a:xfrm>
        <a:custGeom>
          <a:avLst/>
          <a:gdLst/>
          <a:ahLst/>
          <a:cxnLst/>
          <a:rect l="0" t="0" r="0" b="0"/>
          <a:pathLst>
            <a:path>
              <a:moveTo>
                <a:pt x="1093642" y="45720"/>
              </a:moveTo>
              <a:lnTo>
                <a:pt x="1093642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00253-0829-494C-95C1-6EDBDE3084EB}">
      <dsp:nvSpPr>
        <dsp:cNvPr id="0" name=""/>
        <dsp:cNvSpPr/>
      </dsp:nvSpPr>
      <dsp:spPr>
        <a:xfrm>
          <a:off x="1403578" y="1493676"/>
          <a:ext cx="1517380" cy="91440"/>
        </a:xfrm>
        <a:custGeom>
          <a:avLst/>
          <a:gdLst/>
          <a:ahLst/>
          <a:cxnLst/>
          <a:rect l="0" t="0" r="0" b="0"/>
          <a:pathLst>
            <a:path>
              <a:moveTo>
                <a:pt x="1517380" y="45720"/>
              </a:moveTo>
              <a:lnTo>
                <a:pt x="1517380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A60F6-824D-4813-984A-98A760726A0C}">
      <dsp:nvSpPr>
        <dsp:cNvPr id="0" name=""/>
        <dsp:cNvSpPr/>
      </dsp:nvSpPr>
      <dsp:spPr>
        <a:xfrm>
          <a:off x="979840" y="1493676"/>
          <a:ext cx="1941117" cy="91440"/>
        </a:xfrm>
        <a:custGeom>
          <a:avLst/>
          <a:gdLst/>
          <a:ahLst/>
          <a:cxnLst/>
          <a:rect l="0" t="0" r="0" b="0"/>
          <a:pathLst>
            <a:path>
              <a:moveTo>
                <a:pt x="1941117" y="45720"/>
              </a:moveTo>
              <a:lnTo>
                <a:pt x="1941117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C79EEC-D2CA-4B1A-B581-035FEEECAC5C}">
      <dsp:nvSpPr>
        <dsp:cNvPr id="0" name=""/>
        <dsp:cNvSpPr/>
      </dsp:nvSpPr>
      <dsp:spPr>
        <a:xfrm>
          <a:off x="590402" y="1493676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2330555" y="45720"/>
              </a:moveTo>
              <a:lnTo>
                <a:pt x="233055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FB55B-3669-422E-AE46-BFC4390D873C}">
      <dsp:nvSpPr>
        <dsp:cNvPr id="0" name=""/>
        <dsp:cNvSpPr/>
      </dsp:nvSpPr>
      <dsp:spPr>
        <a:xfrm>
          <a:off x="200964" y="1493676"/>
          <a:ext cx="2719993" cy="91440"/>
        </a:xfrm>
        <a:custGeom>
          <a:avLst/>
          <a:gdLst/>
          <a:ahLst/>
          <a:cxnLst/>
          <a:rect l="0" t="0" r="0" b="0"/>
          <a:pathLst>
            <a:path>
              <a:moveTo>
                <a:pt x="2719993" y="45720"/>
              </a:moveTo>
              <a:lnTo>
                <a:pt x="2719993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EAAAD-2197-4151-9993-EC37C50E6272}">
      <dsp:nvSpPr>
        <dsp:cNvPr id="0" name=""/>
        <dsp:cNvSpPr/>
      </dsp:nvSpPr>
      <dsp:spPr>
        <a:xfrm>
          <a:off x="2165679" y="58703"/>
          <a:ext cx="1510557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CE5AD-38E8-4A3A-9394-83514932D5C6}">
      <dsp:nvSpPr>
        <dsp:cNvPr id="0" name=""/>
        <dsp:cNvSpPr/>
      </dsp:nvSpPr>
      <dsp:spPr>
        <a:xfrm>
          <a:off x="2185910" y="77922"/>
          <a:ext cx="1510557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:app (Application Module)</a:t>
          </a:r>
          <a:br>
            <a:rPr lang="en-US" altLang="ko-KR" sz="500" b="0" kern="1200" dirty="0"/>
          </a:br>
          <a:r>
            <a:rPr lang="en-US" altLang="ko-KR" sz="500" b="0" kern="1200" dirty="0"/>
            <a:t>(Manifest, </a:t>
          </a:r>
          <a:r>
            <a:rPr lang="en-US" altLang="ko-KR" sz="500" b="0" kern="1200" dirty="0" err="1"/>
            <a:t>HiltApplication</a:t>
          </a:r>
          <a:r>
            <a:rPr lang="en-US" altLang="ko-KR" sz="500" b="0" kern="1200" dirty="0"/>
            <a:t>, Hilt Modules, </a:t>
          </a:r>
          <a:r>
            <a:rPr lang="en-US" altLang="ko-KR" sz="500" b="0" kern="1200" dirty="0" err="1"/>
            <a:t>MainActivity</a:t>
          </a:r>
          <a:r>
            <a:rPr lang="en-US" altLang="ko-KR" sz="500" b="0" kern="1200" dirty="0"/>
            <a:t>)</a:t>
          </a:r>
          <a:endParaRPr lang="ko-KR" altLang="en-US" sz="500" kern="1200" dirty="0"/>
        </a:p>
      </dsp:txBody>
      <dsp:txXfrm>
        <a:off x="2229278" y="121290"/>
        <a:ext cx="1423821" cy="1393956"/>
      </dsp:txXfrm>
    </dsp:sp>
    <dsp:sp modelId="{516CC123-8994-400D-80D0-CA4AED9E6728}">
      <dsp:nvSpPr>
        <dsp:cNvPr id="0" name=""/>
        <dsp:cNvSpPr/>
      </dsp:nvSpPr>
      <dsp:spPr>
        <a:xfrm>
          <a:off x="9326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F737B-26BF-45BC-8E64-4A8E2919DA18}">
      <dsp:nvSpPr>
        <dsp:cNvPr id="0" name=""/>
        <dsp:cNvSpPr/>
      </dsp:nvSpPr>
      <dsp:spPr>
        <a:xfrm>
          <a:off x="29556" y="1611569"/>
          <a:ext cx="383276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UI (Android Library)</a:t>
          </a:r>
          <a:endParaRPr lang="ko-KR" altLang="en-US" sz="500" kern="1200" dirty="0"/>
        </a:p>
      </dsp:txBody>
      <dsp:txXfrm>
        <a:off x="40782" y="1622795"/>
        <a:ext cx="360824" cy="1458240"/>
      </dsp:txXfrm>
    </dsp:sp>
    <dsp:sp modelId="{461610B2-9561-4256-8FE3-EFD21F21C8B0}">
      <dsp:nvSpPr>
        <dsp:cNvPr id="0" name=""/>
        <dsp:cNvSpPr/>
      </dsp:nvSpPr>
      <dsp:spPr>
        <a:xfrm>
          <a:off x="433063" y="1592350"/>
          <a:ext cx="314677" cy="1476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258C4-18C1-4A25-8C77-ABB039B8AF8B}">
      <dsp:nvSpPr>
        <dsp:cNvPr id="0" name=""/>
        <dsp:cNvSpPr/>
      </dsp:nvSpPr>
      <dsp:spPr>
        <a:xfrm>
          <a:off x="453294" y="1611569"/>
          <a:ext cx="314677" cy="147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login</a:t>
          </a:r>
          <a:endParaRPr lang="ko-KR" altLang="en-US" sz="500" kern="1200" dirty="0"/>
        </a:p>
      </dsp:txBody>
      <dsp:txXfrm>
        <a:off x="462511" y="1620786"/>
        <a:ext cx="296243" cy="1458275"/>
      </dsp:txXfrm>
    </dsp:sp>
    <dsp:sp modelId="{1A366B0E-6B03-40A0-AAFB-FE9071FA92F5}">
      <dsp:nvSpPr>
        <dsp:cNvPr id="0" name=""/>
        <dsp:cNvSpPr/>
      </dsp:nvSpPr>
      <dsp:spPr>
        <a:xfrm>
          <a:off x="788202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C7E33-1BB3-4D0D-8B23-E7F83381839D}">
      <dsp:nvSpPr>
        <dsp:cNvPr id="0" name=""/>
        <dsp:cNvSpPr/>
      </dsp:nvSpPr>
      <dsp:spPr>
        <a:xfrm>
          <a:off x="808433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findPassword</a:t>
          </a:r>
          <a:endParaRPr lang="ko-KR" altLang="en-US" sz="500" kern="1200" dirty="0"/>
        </a:p>
      </dsp:txBody>
      <dsp:txXfrm>
        <a:off x="819659" y="1622795"/>
        <a:ext cx="360824" cy="1458240"/>
      </dsp:txXfrm>
    </dsp:sp>
    <dsp:sp modelId="{79816071-BEDF-4B2A-B5E7-077CB92E421A}">
      <dsp:nvSpPr>
        <dsp:cNvPr id="0" name=""/>
        <dsp:cNvSpPr/>
      </dsp:nvSpPr>
      <dsp:spPr>
        <a:xfrm>
          <a:off x="1211940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522A3-0F17-4A3C-BA30-EEF9708B408C}">
      <dsp:nvSpPr>
        <dsp:cNvPr id="0" name=""/>
        <dsp:cNvSpPr/>
      </dsp:nvSpPr>
      <dsp:spPr>
        <a:xfrm>
          <a:off x="1232170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join</a:t>
          </a:r>
          <a:endParaRPr lang="ko-KR" altLang="en-US" sz="500" kern="1200" dirty="0"/>
        </a:p>
      </dsp:txBody>
      <dsp:txXfrm>
        <a:off x="1243396" y="1622795"/>
        <a:ext cx="360824" cy="1458240"/>
      </dsp:txXfrm>
    </dsp:sp>
    <dsp:sp modelId="{1ABC3D8A-293A-4418-8799-E2CDBA5FA7A4}">
      <dsp:nvSpPr>
        <dsp:cNvPr id="0" name=""/>
        <dsp:cNvSpPr/>
      </dsp:nvSpPr>
      <dsp:spPr>
        <a:xfrm>
          <a:off x="1635677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AB20F-A735-42B2-A861-A7730E457FD9}">
      <dsp:nvSpPr>
        <dsp:cNvPr id="0" name=""/>
        <dsp:cNvSpPr/>
      </dsp:nvSpPr>
      <dsp:spPr>
        <a:xfrm>
          <a:off x="1655907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main</a:t>
          </a:r>
          <a:endParaRPr lang="ko-KR" altLang="en-US" sz="500" kern="1200" dirty="0"/>
        </a:p>
      </dsp:txBody>
      <dsp:txXfrm>
        <a:off x="1667133" y="1622795"/>
        <a:ext cx="360824" cy="1458240"/>
      </dsp:txXfrm>
    </dsp:sp>
    <dsp:sp modelId="{A193DD2B-863E-4C0A-A760-05BE554CDADA}">
      <dsp:nvSpPr>
        <dsp:cNvPr id="0" name=""/>
        <dsp:cNvSpPr/>
      </dsp:nvSpPr>
      <dsp:spPr>
        <a:xfrm>
          <a:off x="2059414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F0AA0-F4FF-484A-A070-DB3C53F8D0E8}">
      <dsp:nvSpPr>
        <dsp:cNvPr id="0" name=""/>
        <dsp:cNvSpPr/>
      </dsp:nvSpPr>
      <dsp:spPr>
        <a:xfrm>
          <a:off x="2079645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chooseDiaryType</a:t>
          </a:r>
          <a:endParaRPr lang="ko-KR" altLang="en-US" sz="500" kern="1200" dirty="0"/>
        </a:p>
      </dsp:txBody>
      <dsp:txXfrm>
        <a:off x="2090871" y="1622795"/>
        <a:ext cx="360824" cy="1458240"/>
      </dsp:txXfrm>
    </dsp:sp>
    <dsp:sp modelId="{6A76DB1E-6804-4225-845F-B0A2B1593279}">
      <dsp:nvSpPr>
        <dsp:cNvPr id="0" name=""/>
        <dsp:cNvSpPr/>
      </dsp:nvSpPr>
      <dsp:spPr>
        <a:xfrm>
          <a:off x="2483152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95673-0A76-4236-A1A3-C92E842F6130}">
      <dsp:nvSpPr>
        <dsp:cNvPr id="0" name=""/>
        <dsp:cNvSpPr/>
      </dsp:nvSpPr>
      <dsp:spPr>
        <a:xfrm>
          <a:off x="2503382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writeTruamaDiary</a:t>
          </a:r>
          <a:endParaRPr lang="ko-KR" altLang="en-US" sz="500" kern="1200" dirty="0"/>
        </a:p>
      </dsp:txBody>
      <dsp:txXfrm>
        <a:off x="2514608" y="1622795"/>
        <a:ext cx="360824" cy="1458240"/>
      </dsp:txXfrm>
    </dsp:sp>
    <dsp:sp modelId="{91EC1EC7-02C2-470D-89CB-2E08DD282F2B}">
      <dsp:nvSpPr>
        <dsp:cNvPr id="0" name=""/>
        <dsp:cNvSpPr/>
      </dsp:nvSpPr>
      <dsp:spPr>
        <a:xfrm>
          <a:off x="2906889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6CBAC-3AE4-4F25-9F3A-2364A202CBD9}">
      <dsp:nvSpPr>
        <dsp:cNvPr id="0" name=""/>
        <dsp:cNvSpPr/>
      </dsp:nvSpPr>
      <dsp:spPr>
        <a:xfrm>
          <a:off x="2927120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writeTodayDiary</a:t>
          </a:r>
          <a:endParaRPr lang="ko-KR" altLang="en-US" sz="500" kern="1200" dirty="0"/>
        </a:p>
      </dsp:txBody>
      <dsp:txXfrm>
        <a:off x="2938346" y="1622795"/>
        <a:ext cx="360824" cy="1458240"/>
      </dsp:txXfrm>
    </dsp:sp>
    <dsp:sp modelId="{48548A7D-95AE-4050-9E35-1391EE3260A4}">
      <dsp:nvSpPr>
        <dsp:cNvPr id="0" name=""/>
        <dsp:cNvSpPr/>
      </dsp:nvSpPr>
      <dsp:spPr>
        <a:xfrm>
          <a:off x="3330626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DCF11-B175-44A9-AD60-E260821895AF}">
      <dsp:nvSpPr>
        <dsp:cNvPr id="0" name=""/>
        <dsp:cNvSpPr/>
      </dsp:nvSpPr>
      <dsp:spPr>
        <a:xfrm>
          <a:off x="3350857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menu</a:t>
          </a:r>
          <a:endParaRPr lang="ko-KR" altLang="en-US" sz="500" kern="1200" dirty="0"/>
        </a:p>
      </dsp:txBody>
      <dsp:txXfrm>
        <a:off x="3362083" y="1622795"/>
        <a:ext cx="360824" cy="1458240"/>
      </dsp:txXfrm>
    </dsp:sp>
    <dsp:sp modelId="{FF6A2888-D9C7-47FB-AED1-3D46AD359A25}">
      <dsp:nvSpPr>
        <dsp:cNvPr id="0" name=""/>
        <dsp:cNvSpPr/>
      </dsp:nvSpPr>
      <dsp:spPr>
        <a:xfrm>
          <a:off x="3754364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2624D-F6AB-4B3A-B440-7EA27EF9399E}">
      <dsp:nvSpPr>
        <dsp:cNvPr id="0" name=""/>
        <dsp:cNvSpPr/>
      </dsp:nvSpPr>
      <dsp:spPr>
        <a:xfrm>
          <a:off x="3774594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Diary</a:t>
          </a:r>
          <a:endParaRPr lang="ko-KR" altLang="en-US" sz="500" kern="1200" dirty="0"/>
        </a:p>
      </dsp:txBody>
      <dsp:txXfrm>
        <a:off x="3785820" y="1622795"/>
        <a:ext cx="360824" cy="1458240"/>
      </dsp:txXfrm>
    </dsp:sp>
    <dsp:sp modelId="{8E409F85-212F-4BA1-A7F8-C0B943CCD7B0}">
      <dsp:nvSpPr>
        <dsp:cNvPr id="0" name=""/>
        <dsp:cNvSpPr/>
      </dsp:nvSpPr>
      <dsp:spPr>
        <a:xfrm>
          <a:off x="4178101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08534-4281-4E72-9EC2-C89B6F2DC466}">
      <dsp:nvSpPr>
        <dsp:cNvPr id="0" name=""/>
        <dsp:cNvSpPr/>
      </dsp:nvSpPr>
      <dsp:spPr>
        <a:xfrm>
          <a:off x="4198332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editDiary</a:t>
          </a:r>
          <a:endParaRPr lang="ko-KR" altLang="en-US" sz="500" kern="1200" dirty="0"/>
        </a:p>
      </dsp:txBody>
      <dsp:txXfrm>
        <a:off x="4209558" y="1622795"/>
        <a:ext cx="360824" cy="1458240"/>
      </dsp:txXfrm>
    </dsp:sp>
    <dsp:sp modelId="{FE18EE26-5DC1-497D-A687-1E159F2B5717}">
      <dsp:nvSpPr>
        <dsp:cNvPr id="0" name=""/>
        <dsp:cNvSpPr/>
      </dsp:nvSpPr>
      <dsp:spPr>
        <a:xfrm>
          <a:off x="4601839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79E51-889E-4816-963E-02D72A9988EC}">
      <dsp:nvSpPr>
        <dsp:cNvPr id="0" name=""/>
        <dsp:cNvSpPr/>
      </dsp:nvSpPr>
      <dsp:spPr>
        <a:xfrm>
          <a:off x="4622069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emotionInstruction</a:t>
          </a:r>
          <a:endParaRPr lang="ko-KR" altLang="en-US" sz="500" kern="1200" dirty="0"/>
        </a:p>
      </dsp:txBody>
      <dsp:txXfrm>
        <a:off x="4633295" y="1622795"/>
        <a:ext cx="360824" cy="1458240"/>
      </dsp:txXfrm>
    </dsp:sp>
    <dsp:sp modelId="{9E21CD05-2808-49B1-AB93-AEE02E90758F}">
      <dsp:nvSpPr>
        <dsp:cNvPr id="0" name=""/>
        <dsp:cNvSpPr/>
      </dsp:nvSpPr>
      <dsp:spPr>
        <a:xfrm>
          <a:off x="5025576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40CD8-597A-4D40-9842-E89A85CE3E0F}">
      <dsp:nvSpPr>
        <dsp:cNvPr id="0" name=""/>
        <dsp:cNvSpPr/>
      </dsp:nvSpPr>
      <dsp:spPr>
        <a:xfrm>
          <a:off x="5045806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accountSetting</a:t>
          </a:r>
          <a:endParaRPr lang="ko-KR" altLang="en-US" sz="500" kern="1200" dirty="0"/>
        </a:p>
      </dsp:txBody>
      <dsp:txXfrm>
        <a:off x="5057032" y="1622795"/>
        <a:ext cx="360824" cy="1458240"/>
      </dsp:txXfrm>
    </dsp:sp>
    <dsp:sp modelId="{99E28CDE-F601-41D6-B065-D831C4EA5DBE}">
      <dsp:nvSpPr>
        <dsp:cNvPr id="0" name=""/>
        <dsp:cNvSpPr/>
      </dsp:nvSpPr>
      <dsp:spPr>
        <a:xfrm>
          <a:off x="5449313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3D34E-4E4C-4C9B-8028-81536EA6A588}">
      <dsp:nvSpPr>
        <dsp:cNvPr id="0" name=""/>
        <dsp:cNvSpPr/>
      </dsp:nvSpPr>
      <dsp:spPr>
        <a:xfrm>
          <a:off x="5469544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alarmSetting</a:t>
          </a:r>
          <a:endParaRPr lang="ko-KR" altLang="en-US" sz="500" kern="1200" dirty="0"/>
        </a:p>
      </dsp:txBody>
      <dsp:txXfrm>
        <a:off x="5480770" y="1622795"/>
        <a:ext cx="360824" cy="1458240"/>
      </dsp:txXfrm>
    </dsp:sp>
    <dsp:sp modelId="{A23F199A-90CC-4E5B-A6E4-7BD0F110F459}">
      <dsp:nvSpPr>
        <dsp:cNvPr id="0" name=""/>
        <dsp:cNvSpPr/>
      </dsp:nvSpPr>
      <dsp:spPr>
        <a:xfrm>
          <a:off x="2695020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4083F-1332-48E2-A8FB-F3EE8A5422C8}">
      <dsp:nvSpPr>
        <dsp:cNvPr id="0" name=""/>
        <dsp:cNvSpPr/>
      </dsp:nvSpPr>
      <dsp:spPr>
        <a:xfrm>
          <a:off x="2715251" y="3145215"/>
          <a:ext cx="383276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Domain (Kotlin Library)</a:t>
          </a:r>
          <a:endParaRPr lang="ko-KR" altLang="en-US" sz="500" kern="1200" dirty="0"/>
        </a:p>
      </dsp:txBody>
      <dsp:txXfrm>
        <a:off x="2726477" y="3156441"/>
        <a:ext cx="360824" cy="1458240"/>
      </dsp:txXfrm>
    </dsp:sp>
    <dsp:sp modelId="{CEAEC109-D90B-4B64-BC00-B20352262313}">
      <dsp:nvSpPr>
        <dsp:cNvPr id="0" name=""/>
        <dsp:cNvSpPr/>
      </dsp:nvSpPr>
      <dsp:spPr>
        <a:xfrm>
          <a:off x="3118758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51E60-3494-49ED-86B7-58AFC9D2B5FD}">
      <dsp:nvSpPr>
        <dsp:cNvPr id="0" name=""/>
        <dsp:cNvSpPr/>
      </dsp:nvSpPr>
      <dsp:spPr>
        <a:xfrm>
          <a:off x="3138988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login</a:t>
          </a:r>
          <a:endParaRPr lang="ko-KR" altLang="en-US" sz="500" kern="1200" dirty="0"/>
        </a:p>
      </dsp:txBody>
      <dsp:txXfrm>
        <a:off x="3150214" y="3156441"/>
        <a:ext cx="360824" cy="1458240"/>
      </dsp:txXfrm>
    </dsp:sp>
    <dsp:sp modelId="{653F1A26-0A09-4108-8380-BE2BF406DA97}">
      <dsp:nvSpPr>
        <dsp:cNvPr id="0" name=""/>
        <dsp:cNvSpPr/>
      </dsp:nvSpPr>
      <dsp:spPr>
        <a:xfrm>
          <a:off x="3542495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A274E-8BEE-42D1-8A89-1E8A478935D0}">
      <dsp:nvSpPr>
        <dsp:cNvPr id="0" name=""/>
        <dsp:cNvSpPr/>
      </dsp:nvSpPr>
      <dsp:spPr>
        <a:xfrm>
          <a:off x="3562726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findPassword</a:t>
          </a:r>
          <a:endParaRPr lang="ko-KR" altLang="en-US" sz="500" kern="1200" dirty="0"/>
        </a:p>
      </dsp:txBody>
      <dsp:txXfrm>
        <a:off x="3573952" y="3156441"/>
        <a:ext cx="360824" cy="1458240"/>
      </dsp:txXfrm>
    </dsp:sp>
    <dsp:sp modelId="{27E38CCC-5777-4397-BF1B-8EB39BA4152D}">
      <dsp:nvSpPr>
        <dsp:cNvPr id="0" name=""/>
        <dsp:cNvSpPr/>
      </dsp:nvSpPr>
      <dsp:spPr>
        <a:xfrm>
          <a:off x="3966233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EB458-4255-4083-9214-1C9F4C10823A}">
      <dsp:nvSpPr>
        <dsp:cNvPr id="0" name=""/>
        <dsp:cNvSpPr/>
      </dsp:nvSpPr>
      <dsp:spPr>
        <a:xfrm>
          <a:off x="3986463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join</a:t>
          </a:r>
          <a:endParaRPr lang="ko-KR" altLang="en-US" sz="500" kern="1200" dirty="0"/>
        </a:p>
      </dsp:txBody>
      <dsp:txXfrm>
        <a:off x="3997689" y="3156441"/>
        <a:ext cx="360824" cy="1458240"/>
      </dsp:txXfrm>
    </dsp:sp>
    <dsp:sp modelId="{151988CD-D933-444A-9220-643FFD3D2C56}">
      <dsp:nvSpPr>
        <dsp:cNvPr id="0" name=""/>
        <dsp:cNvSpPr/>
      </dsp:nvSpPr>
      <dsp:spPr>
        <a:xfrm>
          <a:off x="4389970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CE1C7-5030-4ECF-AB80-E03286BFE408}">
      <dsp:nvSpPr>
        <dsp:cNvPr id="0" name=""/>
        <dsp:cNvSpPr/>
      </dsp:nvSpPr>
      <dsp:spPr>
        <a:xfrm>
          <a:off x="4410200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main</a:t>
          </a:r>
          <a:endParaRPr lang="ko-KR" altLang="en-US" sz="500" kern="1200" dirty="0"/>
        </a:p>
      </dsp:txBody>
      <dsp:txXfrm>
        <a:off x="4421426" y="3156441"/>
        <a:ext cx="360824" cy="1458240"/>
      </dsp:txXfrm>
    </dsp:sp>
    <dsp:sp modelId="{64B866A8-CD6E-405C-AA3A-EF393E8B7D50}">
      <dsp:nvSpPr>
        <dsp:cNvPr id="0" name=""/>
        <dsp:cNvSpPr/>
      </dsp:nvSpPr>
      <dsp:spPr>
        <a:xfrm>
          <a:off x="4813707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D9F95-B0FD-4EA0-92EF-352532A42812}">
      <dsp:nvSpPr>
        <dsp:cNvPr id="0" name=""/>
        <dsp:cNvSpPr/>
      </dsp:nvSpPr>
      <dsp:spPr>
        <a:xfrm>
          <a:off x="4833938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chooseDiaryType</a:t>
          </a:r>
          <a:endParaRPr lang="ko-KR" altLang="en-US" sz="500" kern="1200" dirty="0"/>
        </a:p>
      </dsp:txBody>
      <dsp:txXfrm>
        <a:off x="4845164" y="3156441"/>
        <a:ext cx="360824" cy="1458240"/>
      </dsp:txXfrm>
    </dsp:sp>
    <dsp:sp modelId="{82A3C7A2-9E1A-4470-8F35-0D2AE7E1C1FC}">
      <dsp:nvSpPr>
        <dsp:cNvPr id="0" name=""/>
        <dsp:cNvSpPr/>
      </dsp:nvSpPr>
      <dsp:spPr>
        <a:xfrm>
          <a:off x="5237445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5B5B0-6163-4118-A4EE-71A89376E29F}">
      <dsp:nvSpPr>
        <dsp:cNvPr id="0" name=""/>
        <dsp:cNvSpPr/>
      </dsp:nvSpPr>
      <dsp:spPr>
        <a:xfrm>
          <a:off x="5257675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writeTruamaDiary</a:t>
          </a:r>
          <a:endParaRPr lang="ko-KR" altLang="en-US" sz="500" kern="1200" dirty="0"/>
        </a:p>
      </dsp:txBody>
      <dsp:txXfrm>
        <a:off x="5268901" y="3156441"/>
        <a:ext cx="360824" cy="1458240"/>
      </dsp:txXfrm>
    </dsp:sp>
    <dsp:sp modelId="{D7E3CBF1-EFBC-45D8-8A11-AC871DFF4759}">
      <dsp:nvSpPr>
        <dsp:cNvPr id="0" name=""/>
        <dsp:cNvSpPr/>
      </dsp:nvSpPr>
      <dsp:spPr>
        <a:xfrm>
          <a:off x="5661182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6C924-9B1B-4B4B-BB7A-47431F5FD5FD}">
      <dsp:nvSpPr>
        <dsp:cNvPr id="0" name=""/>
        <dsp:cNvSpPr/>
      </dsp:nvSpPr>
      <dsp:spPr>
        <a:xfrm>
          <a:off x="5681413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writeTodayDiary</a:t>
          </a:r>
          <a:endParaRPr lang="ko-KR" altLang="en-US" sz="500" kern="1200" dirty="0"/>
        </a:p>
      </dsp:txBody>
      <dsp:txXfrm>
        <a:off x="5692639" y="3156441"/>
        <a:ext cx="360824" cy="1458240"/>
      </dsp:txXfrm>
    </dsp:sp>
    <dsp:sp modelId="{48A3C1ED-C20F-4BBF-B4E0-C3C6ADA017BD}">
      <dsp:nvSpPr>
        <dsp:cNvPr id="0" name=""/>
        <dsp:cNvSpPr/>
      </dsp:nvSpPr>
      <dsp:spPr>
        <a:xfrm>
          <a:off x="6084919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03F2F-DADB-4881-A6D3-9249047B5C20}">
      <dsp:nvSpPr>
        <dsp:cNvPr id="0" name=""/>
        <dsp:cNvSpPr/>
      </dsp:nvSpPr>
      <dsp:spPr>
        <a:xfrm>
          <a:off x="6105150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menu</a:t>
          </a:r>
          <a:endParaRPr lang="ko-KR" altLang="en-US" sz="500" kern="1200" dirty="0"/>
        </a:p>
      </dsp:txBody>
      <dsp:txXfrm>
        <a:off x="6116376" y="3156441"/>
        <a:ext cx="360824" cy="1458240"/>
      </dsp:txXfrm>
    </dsp:sp>
    <dsp:sp modelId="{7F156D8E-E1BE-45E7-B702-E28EF6081BAB}">
      <dsp:nvSpPr>
        <dsp:cNvPr id="0" name=""/>
        <dsp:cNvSpPr/>
      </dsp:nvSpPr>
      <dsp:spPr>
        <a:xfrm>
          <a:off x="6508657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72FEF-1774-444E-83D5-96DC49CCEB23}">
      <dsp:nvSpPr>
        <dsp:cNvPr id="0" name=""/>
        <dsp:cNvSpPr/>
      </dsp:nvSpPr>
      <dsp:spPr>
        <a:xfrm>
          <a:off x="6528887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Diary</a:t>
          </a:r>
          <a:endParaRPr lang="ko-KR" altLang="en-US" sz="500" kern="1200" dirty="0"/>
        </a:p>
      </dsp:txBody>
      <dsp:txXfrm>
        <a:off x="6540113" y="3156441"/>
        <a:ext cx="360824" cy="1458240"/>
      </dsp:txXfrm>
    </dsp:sp>
    <dsp:sp modelId="{1D076DA1-F344-4D81-B2F9-A581F0271077}">
      <dsp:nvSpPr>
        <dsp:cNvPr id="0" name=""/>
        <dsp:cNvSpPr/>
      </dsp:nvSpPr>
      <dsp:spPr>
        <a:xfrm>
          <a:off x="6932394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DE68B-233F-4E0B-A04E-4B68B3B686E7}">
      <dsp:nvSpPr>
        <dsp:cNvPr id="0" name=""/>
        <dsp:cNvSpPr/>
      </dsp:nvSpPr>
      <dsp:spPr>
        <a:xfrm>
          <a:off x="6952625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editDiary</a:t>
          </a:r>
          <a:endParaRPr lang="ko-KR" altLang="en-US" sz="500" kern="1200" dirty="0"/>
        </a:p>
      </dsp:txBody>
      <dsp:txXfrm>
        <a:off x="6963851" y="3156441"/>
        <a:ext cx="360824" cy="1458240"/>
      </dsp:txXfrm>
    </dsp:sp>
    <dsp:sp modelId="{BD03ECFC-77AC-445E-A0A6-F8BBF7332B39}">
      <dsp:nvSpPr>
        <dsp:cNvPr id="0" name=""/>
        <dsp:cNvSpPr/>
      </dsp:nvSpPr>
      <dsp:spPr>
        <a:xfrm>
          <a:off x="7356132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1BFFD-D4AB-4B01-8B1D-4A1CA78BBA62}">
      <dsp:nvSpPr>
        <dsp:cNvPr id="0" name=""/>
        <dsp:cNvSpPr/>
      </dsp:nvSpPr>
      <dsp:spPr>
        <a:xfrm>
          <a:off x="7376362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emotionInstruction</a:t>
          </a:r>
          <a:endParaRPr lang="ko-KR" altLang="en-US" sz="500" kern="1200" dirty="0"/>
        </a:p>
      </dsp:txBody>
      <dsp:txXfrm>
        <a:off x="7387588" y="3156441"/>
        <a:ext cx="360824" cy="1458240"/>
      </dsp:txXfrm>
    </dsp:sp>
    <dsp:sp modelId="{2AE6FB0F-4794-4972-8716-DA5ACDEF71D2}">
      <dsp:nvSpPr>
        <dsp:cNvPr id="0" name=""/>
        <dsp:cNvSpPr/>
      </dsp:nvSpPr>
      <dsp:spPr>
        <a:xfrm>
          <a:off x="7779869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4DACB-F628-4941-8903-022350113A6B}">
      <dsp:nvSpPr>
        <dsp:cNvPr id="0" name=""/>
        <dsp:cNvSpPr/>
      </dsp:nvSpPr>
      <dsp:spPr>
        <a:xfrm>
          <a:off x="7800099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accountSetting</a:t>
          </a:r>
          <a:endParaRPr lang="ko-KR" altLang="en-US" sz="500" kern="1200" dirty="0"/>
        </a:p>
      </dsp:txBody>
      <dsp:txXfrm>
        <a:off x="7811325" y="3156441"/>
        <a:ext cx="360824" cy="1458240"/>
      </dsp:txXfrm>
    </dsp:sp>
    <dsp:sp modelId="{0CDD0FF2-0E65-4331-A84D-7C5AEC6A1CC8}">
      <dsp:nvSpPr>
        <dsp:cNvPr id="0" name=""/>
        <dsp:cNvSpPr/>
      </dsp:nvSpPr>
      <dsp:spPr>
        <a:xfrm>
          <a:off x="8203606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F4339-C2A9-4D2C-92B1-795DB4D1CEB1}">
      <dsp:nvSpPr>
        <dsp:cNvPr id="0" name=""/>
        <dsp:cNvSpPr/>
      </dsp:nvSpPr>
      <dsp:spPr>
        <a:xfrm>
          <a:off x="8223837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alarmSetting</a:t>
          </a:r>
          <a:endParaRPr lang="ko-KR" altLang="en-US" sz="500" kern="1200" dirty="0"/>
        </a:p>
      </dsp:txBody>
      <dsp:txXfrm>
        <a:off x="8235063" y="3156441"/>
        <a:ext cx="360824" cy="1458240"/>
      </dsp:txXfrm>
    </dsp:sp>
    <dsp:sp modelId="{019704D2-BC6C-4306-AC61-1C33CE805DF1}">
      <dsp:nvSpPr>
        <dsp:cNvPr id="0" name=""/>
        <dsp:cNvSpPr/>
      </dsp:nvSpPr>
      <dsp:spPr>
        <a:xfrm>
          <a:off x="5449313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C51F5-6F5E-479C-850B-E6B966604427}">
      <dsp:nvSpPr>
        <dsp:cNvPr id="0" name=""/>
        <dsp:cNvSpPr/>
      </dsp:nvSpPr>
      <dsp:spPr>
        <a:xfrm>
          <a:off x="5469544" y="4678861"/>
          <a:ext cx="383276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Data (Android Library)</a:t>
          </a:r>
          <a:endParaRPr lang="ko-KR" altLang="en-US" sz="500" kern="1200" dirty="0"/>
        </a:p>
      </dsp:txBody>
      <dsp:txXfrm>
        <a:off x="5480770" y="4690087"/>
        <a:ext cx="360824" cy="1458240"/>
      </dsp:txXfrm>
    </dsp:sp>
    <dsp:sp modelId="{2546DE75-23F8-4E3D-9F74-33307366F2BC}">
      <dsp:nvSpPr>
        <dsp:cNvPr id="0" name=""/>
        <dsp:cNvSpPr/>
      </dsp:nvSpPr>
      <dsp:spPr>
        <a:xfrm>
          <a:off x="5873051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C90F8-3575-4CB6-A256-CC6E75455791}">
      <dsp:nvSpPr>
        <dsp:cNvPr id="0" name=""/>
        <dsp:cNvSpPr/>
      </dsp:nvSpPr>
      <dsp:spPr>
        <a:xfrm>
          <a:off x="5893281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login</a:t>
          </a:r>
          <a:endParaRPr lang="ko-KR" altLang="en-US" sz="500" kern="1200" dirty="0"/>
        </a:p>
      </dsp:txBody>
      <dsp:txXfrm>
        <a:off x="5904507" y="4690087"/>
        <a:ext cx="360824" cy="1458240"/>
      </dsp:txXfrm>
    </dsp:sp>
    <dsp:sp modelId="{C0E74F43-D347-4D2E-9423-07AB0CCFD652}">
      <dsp:nvSpPr>
        <dsp:cNvPr id="0" name=""/>
        <dsp:cNvSpPr/>
      </dsp:nvSpPr>
      <dsp:spPr>
        <a:xfrm>
          <a:off x="6296788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7EAAD-6A06-4233-A556-0495674DE2F5}">
      <dsp:nvSpPr>
        <dsp:cNvPr id="0" name=""/>
        <dsp:cNvSpPr/>
      </dsp:nvSpPr>
      <dsp:spPr>
        <a:xfrm>
          <a:off x="6317019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data:findPassword</a:t>
          </a:r>
          <a:endParaRPr lang="ko-KR" altLang="en-US" sz="500" kern="1200" dirty="0"/>
        </a:p>
      </dsp:txBody>
      <dsp:txXfrm>
        <a:off x="6328245" y="4690087"/>
        <a:ext cx="360824" cy="1458240"/>
      </dsp:txXfrm>
    </dsp:sp>
    <dsp:sp modelId="{F1B16E77-AB80-433B-AAA3-1C1B45A4267A}">
      <dsp:nvSpPr>
        <dsp:cNvPr id="0" name=""/>
        <dsp:cNvSpPr/>
      </dsp:nvSpPr>
      <dsp:spPr>
        <a:xfrm>
          <a:off x="6720525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1003E-C223-4F2F-AB6B-2E62FA7862F6}">
      <dsp:nvSpPr>
        <dsp:cNvPr id="0" name=""/>
        <dsp:cNvSpPr/>
      </dsp:nvSpPr>
      <dsp:spPr>
        <a:xfrm>
          <a:off x="6740756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data: join</a:t>
          </a:r>
          <a:endParaRPr lang="ko-KR" altLang="en-US" sz="500" kern="1200" dirty="0"/>
        </a:p>
      </dsp:txBody>
      <dsp:txXfrm>
        <a:off x="6751982" y="4690087"/>
        <a:ext cx="360824" cy="1458240"/>
      </dsp:txXfrm>
    </dsp:sp>
    <dsp:sp modelId="{299961C2-9BCE-4E57-8557-D70E60774429}">
      <dsp:nvSpPr>
        <dsp:cNvPr id="0" name=""/>
        <dsp:cNvSpPr/>
      </dsp:nvSpPr>
      <dsp:spPr>
        <a:xfrm>
          <a:off x="7144263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E9856-4B03-4B62-A14A-867114187BD7}">
      <dsp:nvSpPr>
        <dsp:cNvPr id="0" name=""/>
        <dsp:cNvSpPr/>
      </dsp:nvSpPr>
      <dsp:spPr>
        <a:xfrm>
          <a:off x="7164493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main</a:t>
          </a:r>
          <a:endParaRPr lang="ko-KR" altLang="en-US" sz="500" kern="1200" dirty="0"/>
        </a:p>
      </dsp:txBody>
      <dsp:txXfrm>
        <a:off x="7175719" y="4690087"/>
        <a:ext cx="360824" cy="1458240"/>
      </dsp:txXfrm>
    </dsp:sp>
    <dsp:sp modelId="{2C154D56-7E10-4EF4-861D-19900626955A}">
      <dsp:nvSpPr>
        <dsp:cNvPr id="0" name=""/>
        <dsp:cNvSpPr/>
      </dsp:nvSpPr>
      <dsp:spPr>
        <a:xfrm>
          <a:off x="7568000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D4415-6C8F-4D7A-BEB7-B29A03C710D5}">
      <dsp:nvSpPr>
        <dsp:cNvPr id="0" name=""/>
        <dsp:cNvSpPr/>
      </dsp:nvSpPr>
      <dsp:spPr>
        <a:xfrm>
          <a:off x="7588231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data:chooseDiaryTyp</a:t>
          </a:r>
          <a:endParaRPr lang="ko-KR" altLang="en-US" sz="500" kern="1200" dirty="0"/>
        </a:p>
      </dsp:txBody>
      <dsp:txXfrm>
        <a:off x="7599457" y="4690087"/>
        <a:ext cx="360824" cy="1458240"/>
      </dsp:txXfrm>
    </dsp:sp>
    <dsp:sp modelId="{03CA9586-1B99-477C-B0ED-D09B0E2BD246}">
      <dsp:nvSpPr>
        <dsp:cNvPr id="0" name=""/>
        <dsp:cNvSpPr/>
      </dsp:nvSpPr>
      <dsp:spPr>
        <a:xfrm>
          <a:off x="7991738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47F9F-7656-4D27-9E7B-15F93199D46A}">
      <dsp:nvSpPr>
        <dsp:cNvPr id="0" name=""/>
        <dsp:cNvSpPr/>
      </dsp:nvSpPr>
      <dsp:spPr>
        <a:xfrm>
          <a:off x="8011968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writeTruamaDiary</a:t>
          </a:r>
          <a:endParaRPr lang="ko-KR" altLang="en-US" sz="500" kern="1200" dirty="0"/>
        </a:p>
      </dsp:txBody>
      <dsp:txXfrm>
        <a:off x="8023194" y="4690087"/>
        <a:ext cx="360824" cy="1458240"/>
      </dsp:txXfrm>
    </dsp:sp>
    <dsp:sp modelId="{436E43AE-7CFF-4185-8E9C-FD98B567AA67}">
      <dsp:nvSpPr>
        <dsp:cNvPr id="0" name=""/>
        <dsp:cNvSpPr/>
      </dsp:nvSpPr>
      <dsp:spPr>
        <a:xfrm>
          <a:off x="8415475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63B8F-F559-402F-9C1A-A84D3D1AC172}">
      <dsp:nvSpPr>
        <dsp:cNvPr id="0" name=""/>
        <dsp:cNvSpPr/>
      </dsp:nvSpPr>
      <dsp:spPr>
        <a:xfrm>
          <a:off x="8435706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writeTodayDiary</a:t>
          </a:r>
          <a:endParaRPr lang="ko-KR" altLang="en-US" sz="500" kern="1200" dirty="0"/>
        </a:p>
      </dsp:txBody>
      <dsp:txXfrm>
        <a:off x="8446932" y="4690087"/>
        <a:ext cx="360824" cy="1458240"/>
      </dsp:txXfrm>
    </dsp:sp>
    <dsp:sp modelId="{B4C4B549-F03A-4979-88DE-455D09461A8F}">
      <dsp:nvSpPr>
        <dsp:cNvPr id="0" name=""/>
        <dsp:cNvSpPr/>
      </dsp:nvSpPr>
      <dsp:spPr>
        <a:xfrm>
          <a:off x="8839212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8FDE6-1729-417B-8CF8-8D4479AF0343}">
      <dsp:nvSpPr>
        <dsp:cNvPr id="0" name=""/>
        <dsp:cNvSpPr/>
      </dsp:nvSpPr>
      <dsp:spPr>
        <a:xfrm>
          <a:off x="8859443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menu</a:t>
          </a:r>
          <a:endParaRPr lang="ko-KR" altLang="en-US" sz="500" kern="1200" dirty="0"/>
        </a:p>
      </dsp:txBody>
      <dsp:txXfrm>
        <a:off x="8870669" y="4690087"/>
        <a:ext cx="360824" cy="1458240"/>
      </dsp:txXfrm>
    </dsp:sp>
    <dsp:sp modelId="{A245B8A4-6713-46AF-8B07-0AC343E8FAE3}">
      <dsp:nvSpPr>
        <dsp:cNvPr id="0" name=""/>
        <dsp:cNvSpPr/>
      </dsp:nvSpPr>
      <dsp:spPr>
        <a:xfrm>
          <a:off x="9262950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2DB31-1EB0-40EF-913C-237D9171839D}">
      <dsp:nvSpPr>
        <dsp:cNvPr id="0" name=""/>
        <dsp:cNvSpPr/>
      </dsp:nvSpPr>
      <dsp:spPr>
        <a:xfrm>
          <a:off x="9283180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Diary</a:t>
          </a:r>
          <a:endParaRPr lang="ko-KR" altLang="en-US" sz="500" kern="1200" dirty="0"/>
        </a:p>
      </dsp:txBody>
      <dsp:txXfrm>
        <a:off x="9294406" y="4690087"/>
        <a:ext cx="360824" cy="1458240"/>
      </dsp:txXfrm>
    </dsp:sp>
    <dsp:sp modelId="{6F2EE320-3FDB-478C-BD6A-B5B2EA0CB42B}">
      <dsp:nvSpPr>
        <dsp:cNvPr id="0" name=""/>
        <dsp:cNvSpPr/>
      </dsp:nvSpPr>
      <dsp:spPr>
        <a:xfrm>
          <a:off x="9686687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15857-A233-477D-92EE-6DABF92D8238}">
      <dsp:nvSpPr>
        <dsp:cNvPr id="0" name=""/>
        <dsp:cNvSpPr/>
      </dsp:nvSpPr>
      <dsp:spPr>
        <a:xfrm>
          <a:off x="9706918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editDiary</a:t>
          </a:r>
          <a:endParaRPr lang="ko-KR" altLang="en-US" sz="500" kern="1200" dirty="0"/>
        </a:p>
      </dsp:txBody>
      <dsp:txXfrm>
        <a:off x="9718144" y="4690087"/>
        <a:ext cx="360824" cy="1458240"/>
      </dsp:txXfrm>
    </dsp:sp>
    <dsp:sp modelId="{D4184719-FB78-4371-91C5-D20E2EB9D054}">
      <dsp:nvSpPr>
        <dsp:cNvPr id="0" name=""/>
        <dsp:cNvSpPr/>
      </dsp:nvSpPr>
      <dsp:spPr>
        <a:xfrm>
          <a:off x="10110425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F8C59-FBDF-4B7B-8E86-3999290AA0B6}">
      <dsp:nvSpPr>
        <dsp:cNvPr id="0" name=""/>
        <dsp:cNvSpPr/>
      </dsp:nvSpPr>
      <dsp:spPr>
        <a:xfrm>
          <a:off x="10130655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emotionInstruction</a:t>
          </a:r>
          <a:endParaRPr lang="ko-KR" altLang="en-US" sz="500" kern="1200" dirty="0"/>
        </a:p>
      </dsp:txBody>
      <dsp:txXfrm>
        <a:off x="10141881" y="4690087"/>
        <a:ext cx="360824" cy="1458240"/>
      </dsp:txXfrm>
    </dsp:sp>
    <dsp:sp modelId="{E33A3BFC-5363-4B71-BDF6-0FECE24C040E}">
      <dsp:nvSpPr>
        <dsp:cNvPr id="0" name=""/>
        <dsp:cNvSpPr/>
      </dsp:nvSpPr>
      <dsp:spPr>
        <a:xfrm>
          <a:off x="10534162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894CD-4212-4878-B212-DE4F598DD70C}">
      <dsp:nvSpPr>
        <dsp:cNvPr id="0" name=""/>
        <dsp:cNvSpPr/>
      </dsp:nvSpPr>
      <dsp:spPr>
        <a:xfrm>
          <a:off x="10554392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data:accountSetting</a:t>
          </a:r>
          <a:endParaRPr lang="ko-KR" altLang="en-US" sz="500" kern="1200" dirty="0"/>
        </a:p>
      </dsp:txBody>
      <dsp:txXfrm>
        <a:off x="10565618" y="4690087"/>
        <a:ext cx="360824" cy="1458240"/>
      </dsp:txXfrm>
    </dsp:sp>
    <dsp:sp modelId="{F7D4E2E8-BEAB-4CE0-AFBB-892745BD8307}">
      <dsp:nvSpPr>
        <dsp:cNvPr id="0" name=""/>
        <dsp:cNvSpPr/>
      </dsp:nvSpPr>
      <dsp:spPr>
        <a:xfrm>
          <a:off x="10957899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C798B-4E66-4454-8E77-20EABA8A82EE}">
      <dsp:nvSpPr>
        <dsp:cNvPr id="0" name=""/>
        <dsp:cNvSpPr/>
      </dsp:nvSpPr>
      <dsp:spPr>
        <a:xfrm>
          <a:off x="10978130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alarmSetting</a:t>
          </a:r>
          <a:endParaRPr lang="ko-KR" altLang="en-US" sz="500" kern="1200" dirty="0"/>
        </a:p>
      </dsp:txBody>
      <dsp:txXfrm>
        <a:off x="10989356" y="4690087"/>
        <a:ext cx="360824" cy="1458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B3962-1E8B-49C7-ADD9-C06B7D60EE94}">
      <dsp:nvSpPr>
        <dsp:cNvPr id="0" name=""/>
        <dsp:cNvSpPr/>
      </dsp:nvSpPr>
      <dsp:spPr>
        <a:xfrm>
          <a:off x="9696694" y="1902896"/>
          <a:ext cx="1446077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1446077" y="117247"/>
              </a:lnTo>
              <a:lnTo>
                <a:pt x="1446077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51EEB-BAA7-4CA6-82D7-8748059E8842}">
      <dsp:nvSpPr>
        <dsp:cNvPr id="0" name=""/>
        <dsp:cNvSpPr/>
      </dsp:nvSpPr>
      <dsp:spPr>
        <a:xfrm>
          <a:off x="9696694" y="1902896"/>
          <a:ext cx="723038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723038" y="117247"/>
              </a:lnTo>
              <a:lnTo>
                <a:pt x="723038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B73F6-3AC0-489E-9E80-53D069DBAD68}">
      <dsp:nvSpPr>
        <dsp:cNvPr id="0" name=""/>
        <dsp:cNvSpPr/>
      </dsp:nvSpPr>
      <dsp:spPr>
        <a:xfrm>
          <a:off x="9650974" y="3291939"/>
          <a:ext cx="91440" cy="17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90AFE-4640-413E-B109-33265B708A81}">
      <dsp:nvSpPr>
        <dsp:cNvPr id="0" name=""/>
        <dsp:cNvSpPr/>
      </dsp:nvSpPr>
      <dsp:spPr>
        <a:xfrm>
          <a:off x="9650974" y="2597417"/>
          <a:ext cx="91440" cy="17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36FBD-887E-41C3-8348-0B39A9C139BE}">
      <dsp:nvSpPr>
        <dsp:cNvPr id="0" name=""/>
        <dsp:cNvSpPr/>
      </dsp:nvSpPr>
      <dsp:spPr>
        <a:xfrm>
          <a:off x="9650974" y="1902896"/>
          <a:ext cx="91440" cy="17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1A505-6901-4199-B2D2-1866A8E3420C}">
      <dsp:nvSpPr>
        <dsp:cNvPr id="0" name=""/>
        <dsp:cNvSpPr/>
      </dsp:nvSpPr>
      <dsp:spPr>
        <a:xfrm>
          <a:off x="8973656" y="1902896"/>
          <a:ext cx="723038" cy="172050"/>
        </a:xfrm>
        <a:custGeom>
          <a:avLst/>
          <a:gdLst/>
          <a:ahLst/>
          <a:cxnLst/>
          <a:rect l="0" t="0" r="0" b="0"/>
          <a:pathLst>
            <a:path>
              <a:moveTo>
                <a:pt x="723038" y="0"/>
              </a:moveTo>
              <a:lnTo>
                <a:pt x="723038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6E34A-9543-4039-8801-5BA55A08DEE6}">
      <dsp:nvSpPr>
        <dsp:cNvPr id="0" name=""/>
        <dsp:cNvSpPr/>
      </dsp:nvSpPr>
      <dsp:spPr>
        <a:xfrm>
          <a:off x="8250617" y="1902896"/>
          <a:ext cx="1446077" cy="172050"/>
        </a:xfrm>
        <a:custGeom>
          <a:avLst/>
          <a:gdLst/>
          <a:ahLst/>
          <a:cxnLst/>
          <a:rect l="0" t="0" r="0" b="0"/>
          <a:pathLst>
            <a:path>
              <a:moveTo>
                <a:pt x="1446077" y="0"/>
              </a:moveTo>
              <a:lnTo>
                <a:pt x="1446077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23EBF-3715-4589-B0F7-D205D14B9E25}">
      <dsp:nvSpPr>
        <dsp:cNvPr id="0" name=""/>
        <dsp:cNvSpPr/>
      </dsp:nvSpPr>
      <dsp:spPr>
        <a:xfrm>
          <a:off x="4996943" y="1355194"/>
          <a:ext cx="4699750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4699750" y="117247"/>
              </a:lnTo>
              <a:lnTo>
                <a:pt x="469975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9E2A6-A3C5-4A5F-9F34-5E9329270B91}">
      <dsp:nvSpPr>
        <dsp:cNvPr id="0" name=""/>
        <dsp:cNvSpPr/>
      </dsp:nvSpPr>
      <dsp:spPr>
        <a:xfrm>
          <a:off x="4996943" y="1355194"/>
          <a:ext cx="3976712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3976712" y="117247"/>
              </a:lnTo>
              <a:lnTo>
                <a:pt x="3976712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C6EB0-4349-40EA-9731-B58F7B62CC0F}">
      <dsp:nvSpPr>
        <dsp:cNvPr id="0" name=""/>
        <dsp:cNvSpPr/>
      </dsp:nvSpPr>
      <dsp:spPr>
        <a:xfrm>
          <a:off x="4996943" y="1355194"/>
          <a:ext cx="3253673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3253673" y="117247"/>
              </a:lnTo>
              <a:lnTo>
                <a:pt x="3253673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E14C6-5C0C-41AE-B836-FAA858F8A7E4}">
      <dsp:nvSpPr>
        <dsp:cNvPr id="0" name=""/>
        <dsp:cNvSpPr/>
      </dsp:nvSpPr>
      <dsp:spPr>
        <a:xfrm>
          <a:off x="4996943" y="1355194"/>
          <a:ext cx="2530635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2530635" y="117247"/>
              </a:lnTo>
              <a:lnTo>
                <a:pt x="2530635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CB5C7-2C87-482C-AA4A-673B96EF0487}">
      <dsp:nvSpPr>
        <dsp:cNvPr id="0" name=""/>
        <dsp:cNvSpPr/>
      </dsp:nvSpPr>
      <dsp:spPr>
        <a:xfrm>
          <a:off x="4996943" y="1355194"/>
          <a:ext cx="1807596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1807596" y="117247"/>
              </a:lnTo>
              <a:lnTo>
                <a:pt x="1807596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24602-60C8-4695-8A5A-C51E4C64BD3F}">
      <dsp:nvSpPr>
        <dsp:cNvPr id="0" name=""/>
        <dsp:cNvSpPr/>
      </dsp:nvSpPr>
      <dsp:spPr>
        <a:xfrm>
          <a:off x="4996943" y="1355194"/>
          <a:ext cx="1084557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1084557" y="117247"/>
              </a:lnTo>
              <a:lnTo>
                <a:pt x="1084557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6167A-C1CB-4CD7-9402-9CAE705E2491}">
      <dsp:nvSpPr>
        <dsp:cNvPr id="0" name=""/>
        <dsp:cNvSpPr/>
      </dsp:nvSpPr>
      <dsp:spPr>
        <a:xfrm>
          <a:off x="4996943" y="1355194"/>
          <a:ext cx="361519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361519" y="117247"/>
              </a:lnTo>
              <a:lnTo>
                <a:pt x="361519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A9F96-B902-4B7F-9EF7-91668DC0541E}">
      <dsp:nvSpPr>
        <dsp:cNvPr id="0" name=""/>
        <dsp:cNvSpPr/>
      </dsp:nvSpPr>
      <dsp:spPr>
        <a:xfrm>
          <a:off x="4635424" y="1355194"/>
          <a:ext cx="361519" cy="172050"/>
        </a:xfrm>
        <a:custGeom>
          <a:avLst/>
          <a:gdLst/>
          <a:ahLst/>
          <a:cxnLst/>
          <a:rect l="0" t="0" r="0" b="0"/>
          <a:pathLst>
            <a:path>
              <a:moveTo>
                <a:pt x="361519" y="0"/>
              </a:moveTo>
              <a:lnTo>
                <a:pt x="361519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C393D-1730-43F6-8DEE-9CBE7F0AC01B}">
      <dsp:nvSpPr>
        <dsp:cNvPr id="0" name=""/>
        <dsp:cNvSpPr/>
      </dsp:nvSpPr>
      <dsp:spPr>
        <a:xfrm>
          <a:off x="3912386" y="1355194"/>
          <a:ext cx="1084557" cy="172050"/>
        </a:xfrm>
        <a:custGeom>
          <a:avLst/>
          <a:gdLst/>
          <a:ahLst/>
          <a:cxnLst/>
          <a:rect l="0" t="0" r="0" b="0"/>
          <a:pathLst>
            <a:path>
              <a:moveTo>
                <a:pt x="1084557" y="0"/>
              </a:moveTo>
              <a:lnTo>
                <a:pt x="1084557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781C1-0747-4A0B-8D7C-1F1D94F25836}">
      <dsp:nvSpPr>
        <dsp:cNvPr id="0" name=""/>
        <dsp:cNvSpPr/>
      </dsp:nvSpPr>
      <dsp:spPr>
        <a:xfrm>
          <a:off x="3189347" y="1355194"/>
          <a:ext cx="1807596" cy="172050"/>
        </a:xfrm>
        <a:custGeom>
          <a:avLst/>
          <a:gdLst/>
          <a:ahLst/>
          <a:cxnLst/>
          <a:rect l="0" t="0" r="0" b="0"/>
          <a:pathLst>
            <a:path>
              <a:moveTo>
                <a:pt x="1807596" y="0"/>
              </a:moveTo>
              <a:lnTo>
                <a:pt x="1807596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0D36B-3099-4DE8-83F6-6C26C3087EB8}">
      <dsp:nvSpPr>
        <dsp:cNvPr id="0" name=""/>
        <dsp:cNvSpPr/>
      </dsp:nvSpPr>
      <dsp:spPr>
        <a:xfrm>
          <a:off x="2466308" y="1355194"/>
          <a:ext cx="2530635" cy="172050"/>
        </a:xfrm>
        <a:custGeom>
          <a:avLst/>
          <a:gdLst/>
          <a:ahLst/>
          <a:cxnLst/>
          <a:rect l="0" t="0" r="0" b="0"/>
          <a:pathLst>
            <a:path>
              <a:moveTo>
                <a:pt x="2530635" y="0"/>
              </a:moveTo>
              <a:lnTo>
                <a:pt x="2530635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7FAE7-9388-466B-AEAB-A3CC330FF0AB}">
      <dsp:nvSpPr>
        <dsp:cNvPr id="0" name=""/>
        <dsp:cNvSpPr/>
      </dsp:nvSpPr>
      <dsp:spPr>
        <a:xfrm>
          <a:off x="1743270" y="1355194"/>
          <a:ext cx="3253673" cy="172050"/>
        </a:xfrm>
        <a:custGeom>
          <a:avLst/>
          <a:gdLst/>
          <a:ahLst/>
          <a:cxnLst/>
          <a:rect l="0" t="0" r="0" b="0"/>
          <a:pathLst>
            <a:path>
              <a:moveTo>
                <a:pt x="3253673" y="0"/>
              </a:moveTo>
              <a:lnTo>
                <a:pt x="3253673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A20D5-337F-4B3F-9355-3BA0A9417FD4}">
      <dsp:nvSpPr>
        <dsp:cNvPr id="0" name=""/>
        <dsp:cNvSpPr/>
      </dsp:nvSpPr>
      <dsp:spPr>
        <a:xfrm>
          <a:off x="1020231" y="1355194"/>
          <a:ext cx="3976712" cy="172050"/>
        </a:xfrm>
        <a:custGeom>
          <a:avLst/>
          <a:gdLst/>
          <a:ahLst/>
          <a:cxnLst/>
          <a:rect l="0" t="0" r="0" b="0"/>
          <a:pathLst>
            <a:path>
              <a:moveTo>
                <a:pt x="3976712" y="0"/>
              </a:moveTo>
              <a:lnTo>
                <a:pt x="3976712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2FDE9-0899-4DDD-85E9-26B3AC0354B5}">
      <dsp:nvSpPr>
        <dsp:cNvPr id="0" name=""/>
        <dsp:cNvSpPr/>
      </dsp:nvSpPr>
      <dsp:spPr>
        <a:xfrm>
          <a:off x="297193" y="1355194"/>
          <a:ext cx="4699750" cy="172050"/>
        </a:xfrm>
        <a:custGeom>
          <a:avLst/>
          <a:gdLst/>
          <a:ahLst/>
          <a:cxnLst/>
          <a:rect l="0" t="0" r="0" b="0"/>
          <a:pathLst>
            <a:path>
              <a:moveTo>
                <a:pt x="4699750" y="0"/>
              </a:moveTo>
              <a:lnTo>
                <a:pt x="4699750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01F71-FE4D-4618-A306-616C35BECC31}">
      <dsp:nvSpPr>
        <dsp:cNvPr id="0" name=""/>
        <dsp:cNvSpPr/>
      </dsp:nvSpPr>
      <dsp:spPr>
        <a:xfrm>
          <a:off x="3713272" y="905152"/>
          <a:ext cx="2567343" cy="450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CCBD8-2BCA-4CFC-8115-51C5D26D3B72}">
      <dsp:nvSpPr>
        <dsp:cNvPr id="0" name=""/>
        <dsp:cNvSpPr/>
      </dsp:nvSpPr>
      <dsp:spPr>
        <a:xfrm>
          <a:off x="3779002" y="967597"/>
          <a:ext cx="2567343" cy="45004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b="1" kern="1200" dirty="0"/>
            <a:t>:app (Application Module)</a:t>
          </a:r>
          <a:br>
            <a:rPr lang="en-US" altLang="en-US" sz="500" b="0" kern="1200" dirty="0"/>
          </a:br>
          <a:r>
            <a:rPr lang="en-US" altLang="en-US" sz="500" kern="1200" dirty="0"/>
            <a:t>Manifest, </a:t>
          </a:r>
          <a:r>
            <a:rPr lang="en-US" altLang="en-US" sz="500" kern="1200" dirty="0" err="1"/>
            <a:t>HiltApplication</a:t>
          </a:r>
          <a:r>
            <a:rPr lang="en-US" altLang="en-US" sz="500" kern="1200" dirty="0"/>
            <a:t>, Hilt Modules, </a:t>
          </a:r>
          <a:r>
            <a:rPr lang="en-US" altLang="en-US" sz="500" kern="1200" dirty="0" err="1"/>
            <a:t>MainActivity</a:t>
          </a:r>
          <a:r>
            <a:rPr lang="en-US" altLang="en-US" sz="500" kern="1200" dirty="0"/>
            <a:t>)</a:t>
          </a:r>
          <a:endParaRPr lang="ko-KR" altLang="en-US" sz="500" kern="1200" dirty="0"/>
        </a:p>
      </dsp:txBody>
      <dsp:txXfrm>
        <a:off x="3792183" y="980778"/>
        <a:ext cx="2540981" cy="423679"/>
      </dsp:txXfrm>
    </dsp:sp>
    <dsp:sp modelId="{525F9BD0-83AF-4A0C-9DE6-F62D74945BAC}">
      <dsp:nvSpPr>
        <dsp:cNvPr id="0" name=""/>
        <dsp:cNvSpPr/>
      </dsp:nvSpPr>
      <dsp:spPr>
        <a:xfrm>
          <a:off x="1404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9EEE5-EBA8-4C32-977D-881110827812}">
      <dsp:nvSpPr>
        <dsp:cNvPr id="0" name=""/>
        <dsp:cNvSpPr/>
      </dsp:nvSpPr>
      <dsp:spPr>
        <a:xfrm>
          <a:off x="67135" y="1589689"/>
          <a:ext cx="591577" cy="37565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Feature</a:t>
          </a:r>
          <a:br>
            <a:rPr lang="en-US" altLang="ko-KR" sz="500" kern="1200" dirty="0"/>
          </a:br>
          <a:r>
            <a:rPr lang="en-US" altLang="ko-KR" sz="500" kern="1200" dirty="0"/>
            <a:t>(UI &amp; </a:t>
          </a:r>
          <a:r>
            <a:rPr lang="en-US" altLang="ko-KR" sz="500" kern="1200" dirty="0" err="1"/>
            <a:t>ViewModels</a:t>
          </a:r>
          <a:r>
            <a:rPr lang="en-US" altLang="ko-KR" sz="500" kern="1200" dirty="0"/>
            <a:t>)</a:t>
          </a:r>
          <a:endParaRPr lang="ko-KR" altLang="en-US" sz="500" kern="1200" dirty="0"/>
        </a:p>
      </dsp:txBody>
      <dsp:txXfrm>
        <a:off x="78137" y="1600691"/>
        <a:ext cx="569573" cy="353647"/>
      </dsp:txXfrm>
    </dsp:sp>
    <dsp:sp modelId="{B23645F5-4DF6-4EAF-B620-3403C2055186}">
      <dsp:nvSpPr>
        <dsp:cNvPr id="0" name=""/>
        <dsp:cNvSpPr/>
      </dsp:nvSpPr>
      <dsp:spPr>
        <a:xfrm>
          <a:off x="724443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99E5D-1DB5-460C-ABF2-4C3EC9A6F1BE}">
      <dsp:nvSpPr>
        <dsp:cNvPr id="0" name=""/>
        <dsp:cNvSpPr/>
      </dsp:nvSpPr>
      <dsp:spPr>
        <a:xfrm>
          <a:off x="790173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feature:login</a:t>
          </a:r>
          <a:endParaRPr lang="ko-KR" altLang="en-US" sz="500" kern="1200" dirty="0"/>
        </a:p>
      </dsp:txBody>
      <dsp:txXfrm>
        <a:off x="801175" y="1600691"/>
        <a:ext cx="569573" cy="353647"/>
      </dsp:txXfrm>
    </dsp:sp>
    <dsp:sp modelId="{CD5862BA-CF80-4BDE-BD5F-22A32ED002D7}">
      <dsp:nvSpPr>
        <dsp:cNvPr id="0" name=""/>
        <dsp:cNvSpPr/>
      </dsp:nvSpPr>
      <dsp:spPr>
        <a:xfrm>
          <a:off x="1447481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15045-43FE-45E5-8F30-097D0A71CF16}">
      <dsp:nvSpPr>
        <dsp:cNvPr id="0" name=""/>
        <dsp:cNvSpPr/>
      </dsp:nvSpPr>
      <dsp:spPr>
        <a:xfrm>
          <a:off x="1513212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feature:findPassword</a:t>
          </a:r>
          <a:endParaRPr lang="ko-KR" altLang="en-US" sz="500" kern="1200" dirty="0"/>
        </a:p>
      </dsp:txBody>
      <dsp:txXfrm>
        <a:off x="1524214" y="1600691"/>
        <a:ext cx="569573" cy="353647"/>
      </dsp:txXfrm>
    </dsp:sp>
    <dsp:sp modelId="{399221BF-DAA4-43A0-BC69-85A77C8C6A4F}">
      <dsp:nvSpPr>
        <dsp:cNvPr id="0" name=""/>
        <dsp:cNvSpPr/>
      </dsp:nvSpPr>
      <dsp:spPr>
        <a:xfrm>
          <a:off x="2170520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0A029-0D1A-45C6-9A47-A5657A937BC7}">
      <dsp:nvSpPr>
        <dsp:cNvPr id="0" name=""/>
        <dsp:cNvSpPr/>
      </dsp:nvSpPr>
      <dsp:spPr>
        <a:xfrm>
          <a:off x="2236251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feature:join</a:t>
          </a:r>
          <a:endParaRPr lang="ko-KR" altLang="en-US" sz="500" kern="1200" dirty="0"/>
        </a:p>
      </dsp:txBody>
      <dsp:txXfrm>
        <a:off x="2247253" y="1600691"/>
        <a:ext cx="569573" cy="353647"/>
      </dsp:txXfrm>
    </dsp:sp>
    <dsp:sp modelId="{AB07CED9-4E97-4399-A5C0-75C8A0CCB5EC}">
      <dsp:nvSpPr>
        <dsp:cNvPr id="0" name=""/>
        <dsp:cNvSpPr/>
      </dsp:nvSpPr>
      <dsp:spPr>
        <a:xfrm>
          <a:off x="2893558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07532-C76A-4B35-B823-5219095F43F7}">
      <dsp:nvSpPr>
        <dsp:cNvPr id="0" name=""/>
        <dsp:cNvSpPr/>
      </dsp:nvSpPr>
      <dsp:spPr>
        <a:xfrm>
          <a:off x="2959289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feature:main</a:t>
          </a:r>
          <a:endParaRPr lang="ko-KR" altLang="en-US" sz="500" kern="1200" dirty="0"/>
        </a:p>
      </dsp:txBody>
      <dsp:txXfrm>
        <a:off x="2970291" y="1600691"/>
        <a:ext cx="569573" cy="353647"/>
      </dsp:txXfrm>
    </dsp:sp>
    <dsp:sp modelId="{6D7965D8-2654-4FED-B39E-57B1B183C599}">
      <dsp:nvSpPr>
        <dsp:cNvPr id="0" name=""/>
        <dsp:cNvSpPr/>
      </dsp:nvSpPr>
      <dsp:spPr>
        <a:xfrm>
          <a:off x="3616597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4A9F3-5195-4110-9A5A-BD2FDBD9AB24}">
      <dsp:nvSpPr>
        <dsp:cNvPr id="0" name=""/>
        <dsp:cNvSpPr/>
      </dsp:nvSpPr>
      <dsp:spPr>
        <a:xfrm>
          <a:off x="3682328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feature:chooseDiaryType</a:t>
          </a:r>
          <a:endParaRPr lang="ko-KR" altLang="en-US" sz="500" kern="1200" dirty="0"/>
        </a:p>
      </dsp:txBody>
      <dsp:txXfrm>
        <a:off x="3693330" y="1600691"/>
        <a:ext cx="569573" cy="353647"/>
      </dsp:txXfrm>
    </dsp:sp>
    <dsp:sp modelId="{080E292A-BD99-48BB-B533-196CE4AC99E7}">
      <dsp:nvSpPr>
        <dsp:cNvPr id="0" name=""/>
        <dsp:cNvSpPr/>
      </dsp:nvSpPr>
      <dsp:spPr>
        <a:xfrm>
          <a:off x="4339636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820D2-14FE-49E0-A44E-93D9D206F0C2}">
      <dsp:nvSpPr>
        <dsp:cNvPr id="0" name=""/>
        <dsp:cNvSpPr/>
      </dsp:nvSpPr>
      <dsp:spPr>
        <a:xfrm>
          <a:off x="4405366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feature:writeTruamaDiary</a:t>
          </a:r>
          <a:endParaRPr lang="ko-KR" altLang="en-US" sz="500" kern="1200" dirty="0"/>
        </a:p>
      </dsp:txBody>
      <dsp:txXfrm>
        <a:off x="4416368" y="1600691"/>
        <a:ext cx="569573" cy="353647"/>
      </dsp:txXfrm>
    </dsp:sp>
    <dsp:sp modelId="{025DD419-3194-4036-84DF-542FCEDD5F1F}">
      <dsp:nvSpPr>
        <dsp:cNvPr id="0" name=""/>
        <dsp:cNvSpPr/>
      </dsp:nvSpPr>
      <dsp:spPr>
        <a:xfrm>
          <a:off x="5062674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762E3-E8E4-40C3-BA00-7EB3C5B439CB}">
      <dsp:nvSpPr>
        <dsp:cNvPr id="0" name=""/>
        <dsp:cNvSpPr/>
      </dsp:nvSpPr>
      <dsp:spPr>
        <a:xfrm>
          <a:off x="5128405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feature:writeTodayDiary</a:t>
          </a:r>
          <a:endParaRPr lang="ko-KR" altLang="en-US" sz="500" kern="1200" dirty="0"/>
        </a:p>
      </dsp:txBody>
      <dsp:txXfrm>
        <a:off x="5139407" y="1600691"/>
        <a:ext cx="569573" cy="353647"/>
      </dsp:txXfrm>
    </dsp:sp>
    <dsp:sp modelId="{33FD5176-E92D-44C7-A5D7-6DE6CA8B4BAB}">
      <dsp:nvSpPr>
        <dsp:cNvPr id="0" name=""/>
        <dsp:cNvSpPr/>
      </dsp:nvSpPr>
      <dsp:spPr>
        <a:xfrm>
          <a:off x="5785713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8839D-0270-4019-8248-3FD0B09A8725}">
      <dsp:nvSpPr>
        <dsp:cNvPr id="0" name=""/>
        <dsp:cNvSpPr/>
      </dsp:nvSpPr>
      <dsp:spPr>
        <a:xfrm>
          <a:off x="5851444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feature:menu</a:t>
          </a:r>
          <a:endParaRPr lang="ko-KR" altLang="en-US" sz="500" kern="1200" dirty="0"/>
        </a:p>
      </dsp:txBody>
      <dsp:txXfrm>
        <a:off x="5862446" y="1600691"/>
        <a:ext cx="569573" cy="353647"/>
      </dsp:txXfrm>
    </dsp:sp>
    <dsp:sp modelId="{846E125F-B56E-4BBD-8046-50F5605068DE}">
      <dsp:nvSpPr>
        <dsp:cNvPr id="0" name=""/>
        <dsp:cNvSpPr/>
      </dsp:nvSpPr>
      <dsp:spPr>
        <a:xfrm>
          <a:off x="6508752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016F0-F543-40A3-868E-1789650BF82A}">
      <dsp:nvSpPr>
        <dsp:cNvPr id="0" name=""/>
        <dsp:cNvSpPr/>
      </dsp:nvSpPr>
      <dsp:spPr>
        <a:xfrm>
          <a:off x="6574482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feature:Diary</a:t>
          </a:r>
          <a:r>
            <a:rPr lang="en-US" altLang="en-US" sz="500" kern="1200" dirty="0"/>
            <a:t>,</a:t>
          </a:r>
          <a:endParaRPr lang="ko-KR" altLang="en-US" sz="500" kern="1200" dirty="0"/>
        </a:p>
      </dsp:txBody>
      <dsp:txXfrm>
        <a:off x="6585484" y="1600691"/>
        <a:ext cx="569573" cy="353647"/>
      </dsp:txXfrm>
    </dsp:sp>
    <dsp:sp modelId="{E22553C6-80E2-4075-9779-D907FD195166}">
      <dsp:nvSpPr>
        <dsp:cNvPr id="0" name=""/>
        <dsp:cNvSpPr/>
      </dsp:nvSpPr>
      <dsp:spPr>
        <a:xfrm>
          <a:off x="7231790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CB6CE-674D-4606-89DA-0B1B742727EC}">
      <dsp:nvSpPr>
        <dsp:cNvPr id="0" name=""/>
        <dsp:cNvSpPr/>
      </dsp:nvSpPr>
      <dsp:spPr>
        <a:xfrm>
          <a:off x="7297521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feature:editDiary</a:t>
          </a:r>
          <a:endParaRPr lang="ko-KR" altLang="en-US" sz="500" kern="1200" dirty="0"/>
        </a:p>
      </dsp:txBody>
      <dsp:txXfrm>
        <a:off x="7308523" y="1600691"/>
        <a:ext cx="569573" cy="353647"/>
      </dsp:txXfrm>
    </dsp:sp>
    <dsp:sp modelId="{47B0855B-5150-4236-8A74-DFE65FE4FDDB}">
      <dsp:nvSpPr>
        <dsp:cNvPr id="0" name=""/>
        <dsp:cNvSpPr/>
      </dsp:nvSpPr>
      <dsp:spPr>
        <a:xfrm>
          <a:off x="7954829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E23F4-A419-4DA3-A6BB-84EE920791CD}">
      <dsp:nvSpPr>
        <dsp:cNvPr id="0" name=""/>
        <dsp:cNvSpPr/>
      </dsp:nvSpPr>
      <dsp:spPr>
        <a:xfrm>
          <a:off x="8020560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feature:emotionInstruction</a:t>
          </a:r>
          <a:endParaRPr lang="ko-KR" altLang="en-US" sz="500" kern="1200" dirty="0"/>
        </a:p>
      </dsp:txBody>
      <dsp:txXfrm>
        <a:off x="8031562" y="1600691"/>
        <a:ext cx="569573" cy="353647"/>
      </dsp:txXfrm>
    </dsp:sp>
    <dsp:sp modelId="{F7294D00-3E2F-4A95-9916-43E26F90ADFE}">
      <dsp:nvSpPr>
        <dsp:cNvPr id="0" name=""/>
        <dsp:cNvSpPr/>
      </dsp:nvSpPr>
      <dsp:spPr>
        <a:xfrm>
          <a:off x="8677867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BB1F8-F186-4D11-8AB1-2EA50779F185}">
      <dsp:nvSpPr>
        <dsp:cNvPr id="0" name=""/>
        <dsp:cNvSpPr/>
      </dsp:nvSpPr>
      <dsp:spPr>
        <a:xfrm>
          <a:off x="8743598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feature:accountSetting</a:t>
          </a:r>
          <a:endParaRPr lang="ko-KR" altLang="en-US" sz="500" kern="1200" dirty="0"/>
        </a:p>
      </dsp:txBody>
      <dsp:txXfrm>
        <a:off x="8754600" y="1600691"/>
        <a:ext cx="569573" cy="353647"/>
      </dsp:txXfrm>
    </dsp:sp>
    <dsp:sp modelId="{17CA175C-9897-4F26-A60F-004A67511864}">
      <dsp:nvSpPr>
        <dsp:cNvPr id="0" name=""/>
        <dsp:cNvSpPr/>
      </dsp:nvSpPr>
      <dsp:spPr>
        <a:xfrm>
          <a:off x="9400906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658EF-45E3-42C3-BADD-BB3EBF022733}">
      <dsp:nvSpPr>
        <dsp:cNvPr id="0" name=""/>
        <dsp:cNvSpPr/>
      </dsp:nvSpPr>
      <dsp:spPr>
        <a:xfrm>
          <a:off x="9466637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/>
            <a:t>:</a:t>
          </a:r>
          <a:r>
            <a:rPr lang="en-US" altLang="en-US" sz="500" kern="1200" dirty="0" err="1"/>
            <a:t>feature:alarmSetting</a:t>
          </a:r>
          <a:r>
            <a:rPr lang="en-US" altLang="en-US" sz="500" kern="1200" dirty="0"/>
            <a:t> </a:t>
          </a:r>
          <a:endParaRPr lang="ko-KR" altLang="en-US" sz="500" kern="1200" dirty="0"/>
        </a:p>
      </dsp:txBody>
      <dsp:txXfrm>
        <a:off x="9477639" y="1600691"/>
        <a:ext cx="569573" cy="353647"/>
      </dsp:txXfrm>
    </dsp:sp>
    <dsp:sp modelId="{AA9DD116-414B-4ECF-AFAB-8B77900D142C}">
      <dsp:nvSpPr>
        <dsp:cNvPr id="0" name=""/>
        <dsp:cNvSpPr/>
      </dsp:nvSpPr>
      <dsp:spPr>
        <a:xfrm>
          <a:off x="7954829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E14CE-CA4C-4335-89DA-5C20AF0071D4}">
      <dsp:nvSpPr>
        <dsp:cNvPr id="0" name=""/>
        <dsp:cNvSpPr/>
      </dsp:nvSpPr>
      <dsp:spPr>
        <a:xfrm>
          <a:off x="8020560" y="2137390"/>
          <a:ext cx="591577" cy="52247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</a:t>
          </a:r>
          <a:endParaRPr lang="ko-KR" altLang="en-US" sz="500" b="1" kern="1200" dirty="0"/>
        </a:p>
      </dsp:txBody>
      <dsp:txXfrm>
        <a:off x="8035863" y="2152693"/>
        <a:ext cx="560971" cy="491865"/>
      </dsp:txXfrm>
    </dsp:sp>
    <dsp:sp modelId="{B8EC3455-DEE5-49CC-9276-F90F158AC1B8}">
      <dsp:nvSpPr>
        <dsp:cNvPr id="0" name=""/>
        <dsp:cNvSpPr/>
      </dsp:nvSpPr>
      <dsp:spPr>
        <a:xfrm>
          <a:off x="8677867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CB8EE-7792-413B-ADB8-8C45BE07DA03}">
      <dsp:nvSpPr>
        <dsp:cNvPr id="0" name=""/>
        <dsp:cNvSpPr/>
      </dsp:nvSpPr>
      <dsp:spPr>
        <a:xfrm>
          <a:off x="8743598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models </a:t>
          </a:r>
          <a:r>
            <a:rPr lang="en-US" altLang="ko-KR" sz="500" kern="1200" dirty="0"/>
            <a:t>(model classes) </a:t>
          </a:r>
          <a:endParaRPr lang="ko-KR" altLang="ko-KR" sz="500" kern="1200" dirty="0" err="1"/>
        </a:p>
      </dsp:txBody>
      <dsp:txXfrm>
        <a:off x="8758901" y="2152693"/>
        <a:ext cx="560971" cy="491865"/>
      </dsp:txXfrm>
    </dsp:sp>
    <dsp:sp modelId="{0042F760-B32E-4EF6-876E-8E873DF88FBF}">
      <dsp:nvSpPr>
        <dsp:cNvPr id="0" name=""/>
        <dsp:cNvSpPr/>
      </dsp:nvSpPr>
      <dsp:spPr>
        <a:xfrm>
          <a:off x="9400906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E1D8E-C6A6-496D-8789-84AFA752A59D}">
      <dsp:nvSpPr>
        <dsp:cNvPr id="0" name=""/>
        <dsp:cNvSpPr/>
      </dsp:nvSpPr>
      <dsp:spPr>
        <a:xfrm>
          <a:off x="9466637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domain</a:t>
          </a:r>
          <a:r>
            <a:rPr lang="en-US" altLang="ko-KR" sz="500" kern="1200" dirty="0"/>
            <a:t> (</a:t>
          </a:r>
          <a:r>
            <a:rPr lang="en-US" altLang="ko-KR" sz="500" kern="1200" dirty="0" err="1"/>
            <a:t>UsesCases</a:t>
          </a:r>
          <a:r>
            <a:rPr lang="en-US" altLang="ko-KR" sz="500" kern="1200" dirty="0"/>
            <a:t>, </a:t>
          </a:r>
          <a:r>
            <a:rPr lang="en-US" altLang="ko-KR" sz="500" kern="1200" dirty="0" err="1"/>
            <a:t>repositoryInterfaces</a:t>
          </a:r>
          <a:r>
            <a:rPr lang="en-US" altLang="ko-KR" sz="500" kern="1200" dirty="0"/>
            <a:t>)</a:t>
          </a:r>
          <a:endParaRPr lang="ko-KR" altLang="ko-KR" sz="500" kern="1200" dirty="0" err="1"/>
        </a:p>
      </dsp:txBody>
      <dsp:txXfrm>
        <a:off x="9481940" y="2152693"/>
        <a:ext cx="560971" cy="491865"/>
      </dsp:txXfrm>
    </dsp:sp>
    <dsp:sp modelId="{D838AF6F-7EA7-4E28-89E7-B855B93C42AF}">
      <dsp:nvSpPr>
        <dsp:cNvPr id="0" name=""/>
        <dsp:cNvSpPr/>
      </dsp:nvSpPr>
      <dsp:spPr>
        <a:xfrm>
          <a:off x="9400906" y="2769468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D32FC-1B07-42DF-B79A-F86D2BB12598}">
      <dsp:nvSpPr>
        <dsp:cNvPr id="0" name=""/>
        <dsp:cNvSpPr/>
      </dsp:nvSpPr>
      <dsp:spPr>
        <a:xfrm>
          <a:off x="9466637" y="2831912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/>
            <a:t>core: data </a:t>
          </a:r>
          <a:r>
            <a:rPr lang="en-US" altLang="ko-KR" sz="500" kern="1200"/>
            <a:t>(RepositoryImpls)</a:t>
          </a:r>
          <a:endParaRPr lang="ko-KR" altLang="ko-KR" sz="500" kern="1200" dirty="0" err="1"/>
        </a:p>
      </dsp:txBody>
      <dsp:txXfrm>
        <a:off x="9481940" y="2847215"/>
        <a:ext cx="560971" cy="491865"/>
      </dsp:txXfrm>
    </dsp:sp>
    <dsp:sp modelId="{6337CE3F-B634-4E52-B7ED-F776AC5EB932}">
      <dsp:nvSpPr>
        <dsp:cNvPr id="0" name=""/>
        <dsp:cNvSpPr/>
      </dsp:nvSpPr>
      <dsp:spPr>
        <a:xfrm>
          <a:off x="9400906" y="3463989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50F4D-AFBC-4987-9D63-FF73ABEFE020}">
      <dsp:nvSpPr>
        <dsp:cNvPr id="0" name=""/>
        <dsp:cNvSpPr/>
      </dsp:nvSpPr>
      <dsp:spPr>
        <a:xfrm>
          <a:off x="9466637" y="3526433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network</a:t>
          </a:r>
          <a:br>
            <a:rPr lang="en-US" altLang="ko-KR" sz="500" kern="1200" dirty="0"/>
          </a:br>
          <a:r>
            <a:rPr lang="en-US" altLang="ko-KR" sz="500" kern="1200" dirty="0"/>
            <a:t>(Data Sources, retrofit Api interfaces)</a:t>
          </a:r>
          <a:endParaRPr lang="ko-KR" altLang="ko-KR" sz="500" kern="1200" dirty="0" err="1"/>
        </a:p>
      </dsp:txBody>
      <dsp:txXfrm>
        <a:off x="9477639" y="3537435"/>
        <a:ext cx="569573" cy="353647"/>
      </dsp:txXfrm>
    </dsp:sp>
    <dsp:sp modelId="{C35296DB-838E-4101-8FA6-C0188F892F38}">
      <dsp:nvSpPr>
        <dsp:cNvPr id="0" name=""/>
        <dsp:cNvSpPr/>
      </dsp:nvSpPr>
      <dsp:spPr>
        <a:xfrm>
          <a:off x="10123945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EBC90-EFAF-421F-BE67-A20307CA6194}">
      <dsp:nvSpPr>
        <dsp:cNvPr id="0" name=""/>
        <dsp:cNvSpPr/>
      </dsp:nvSpPr>
      <dsp:spPr>
        <a:xfrm>
          <a:off x="10189675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</a:t>
          </a:r>
          <a:r>
            <a:rPr lang="en-US" altLang="ko-KR" sz="500" b="1" kern="1200" dirty="0" err="1"/>
            <a:t>ui</a:t>
          </a:r>
          <a:r>
            <a:rPr lang="en-US" altLang="ko-KR" sz="500" b="1" kern="1200" dirty="0"/>
            <a:t> </a:t>
          </a:r>
          <a:br>
            <a:rPr lang="en-US" altLang="ko-KR" sz="500" kern="1200" dirty="0"/>
          </a:br>
          <a:r>
            <a:rPr lang="en-US" altLang="ko-KR" sz="500" kern="1200" dirty="0"/>
            <a:t>(</a:t>
          </a:r>
          <a:r>
            <a:rPr lang="ko-KR" altLang="ko-KR" sz="500" kern="1200" dirty="0" err="1"/>
            <a:t>공통적으로 사용되는 </a:t>
          </a:r>
          <a:r>
            <a:rPr lang="en-US" altLang="ko-KR" sz="500" kern="1200" dirty="0" err="1"/>
            <a:t>UI </a:t>
          </a:r>
          <a:r>
            <a:rPr lang="ko-KR" altLang="ko-KR" sz="500" kern="1200" dirty="0" err="1"/>
            <a:t>컴포넌트와 리소스들 포함</a:t>
          </a:r>
          <a:r>
            <a:rPr lang="en-US" altLang="ko-KR" sz="500" kern="1200" dirty="0" err="1"/>
            <a:t>)</a:t>
          </a:r>
          <a:endParaRPr lang="ko-KR" altLang="ko-KR" sz="500" kern="1200" dirty="0" err="1"/>
        </a:p>
      </dsp:txBody>
      <dsp:txXfrm>
        <a:off x="10204978" y="2152693"/>
        <a:ext cx="560971" cy="491865"/>
      </dsp:txXfrm>
    </dsp:sp>
    <dsp:sp modelId="{E20AAC4D-7CCA-4CF1-A95F-05FE7066E95C}">
      <dsp:nvSpPr>
        <dsp:cNvPr id="0" name=""/>
        <dsp:cNvSpPr/>
      </dsp:nvSpPr>
      <dsp:spPr>
        <a:xfrm>
          <a:off x="10846983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B599F-7245-44E0-B2A5-C7997D053BA7}">
      <dsp:nvSpPr>
        <dsp:cNvPr id="0" name=""/>
        <dsp:cNvSpPr/>
      </dsp:nvSpPr>
      <dsp:spPr>
        <a:xfrm>
          <a:off x="10912714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common </a:t>
          </a:r>
          <a:r>
            <a:rPr lang="en-US" altLang="ko-KR" sz="500" kern="1200" dirty="0"/>
            <a:t>(</a:t>
          </a:r>
          <a:r>
            <a:rPr lang="ko-KR" altLang="ko-KR" sz="500" kern="1200" dirty="0" err="1"/>
            <a:t>모듈간의 공유되는 공통 클래스들을 포함</a:t>
          </a:r>
          <a:r>
            <a:rPr lang="en-US" altLang="ko-KR" sz="500" kern="1200" dirty="0" err="1"/>
            <a:t>)</a:t>
          </a:r>
          <a:endParaRPr lang="ko-KR" altLang="ko-KR" sz="500" kern="1200" dirty="0" err="1"/>
        </a:p>
      </dsp:txBody>
      <dsp:txXfrm>
        <a:off x="10928017" y="2152693"/>
        <a:ext cx="560971" cy="491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03E5D-9E97-2689-F0CC-8A2F7C982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44A14-8DA6-E9D9-8924-5DFFE73C9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5CD3B-CCB0-6EAA-0BAD-5F1905A1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F94BD-2287-FDE6-8A68-C7D83C81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96241-63C3-6E5E-FA8B-14E07BF2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45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E86BC-316B-848F-8C8C-4BF73F2A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063909-C91E-4E55-8DB3-2035A28E4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DB006-01A0-B4BD-BD5D-9BB51EFD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4DB1B-76B4-1CF8-FEC1-12F98E32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D4F63-579A-5BED-B484-D3CE09CE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59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819353-BD6C-A43E-070F-8A44903BA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C195A-338A-1ACC-8463-96D765B8B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C7B29-7A3E-9450-3972-F7643488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C62E6-1D50-68AD-B735-0B710202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6556C-CC7F-D219-8F46-A01177DF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4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DD57-15E2-BEEB-2CF1-30F815D7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2BC11-4C9D-4AB8-477E-56960A8C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2A55B-1784-F6DF-53AE-8F73463D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C5034-8024-66D4-D664-EB062EA2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D72F1-5E2D-EE69-4DCF-E050A108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3948A-31B7-A4CB-6A70-5B751D48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9A7C67-C281-CCCB-00B3-6290217F4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2FF88-6E97-F388-3075-0E3ACA5D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2C912-0B0B-CB5E-AA21-E21D7FDC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7D4D9-C119-6ED1-9E4B-9BC96615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5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E5CCE-DE16-69C9-973E-5FA3593B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5DA98-75ED-3A09-2240-AB033FE96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31DA6-8E64-D46E-C415-69DD94D07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918462-DA72-14EC-793D-78363EBF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EF7FF4-812E-03D7-B146-117A8AB6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5928BA-AEC5-9374-1457-8E301E94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2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E60C4-7802-B8DC-5929-EF0D57A2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0B330-0EAE-BD12-03C3-C8BC55CEA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2E03B-BB7A-0819-39D5-940A6AAEE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2A19B8-429A-72B1-DFD6-BC252B825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604071-56DF-461C-4D44-150C9BDF9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68208C-A361-57EA-3574-38FA652B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21FEE7-673D-D159-1DB8-3907436C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6BA805-8C87-FE11-EB8A-88C2A852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2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0D78E-AB27-42F3-539E-95A4AD4D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201D7F-A506-844D-A258-A25DA3DD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5E0D87-9EAF-A71B-EF51-D1BCA5FC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064D26-8DBB-253C-6EAA-A7A1270B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7A1185-979D-8E7F-B5FD-0BB037F7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F8B6B6-1710-2411-5A3C-2FF91B34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BAEE9A-3C07-17D7-E112-5D84481D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8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97879-0A36-0928-99F6-E3BA40E1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C5E37-D032-D50D-0721-AA6DFA792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3949D-0A2D-64C6-A827-5172658BD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7D081B-5CF0-5FE5-1537-DA0B5302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952B0-A7A2-FE82-FAFA-9A72CAF6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0AECD-6238-E289-6D7E-080EF4B7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6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9789D-EF5D-4B8B-6895-8C62EC99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678BFB-568B-2501-8AA7-4F770AB54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693D8A-BDD6-03C1-45D6-8C32C080F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AA1970-C654-F50A-8439-CE65A79A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0C5A56-A1E5-1538-D09A-D46B3B13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5E07A4-B158-0C97-9636-0FC3BD49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D340F1-C500-72BF-9428-5F63B8E1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47BD8-037E-CA89-5D1B-41937A2E5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BF934-730B-80F2-5CBE-F42FAF01E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FCC8-1576-4E05-820C-3A6DFBA7176C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A70FA-4814-EAA6-DC2D-2AD1F0FA1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452651-106A-C045-3BF8-FE7ED07F0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5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CD070BA5-578A-FFD8-54F0-EDD6538BE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270092"/>
              </p:ext>
            </p:extLst>
          </p:nvPr>
        </p:nvGraphicFramePr>
        <p:xfrm>
          <a:off x="6312746" y="308695"/>
          <a:ext cx="5447453" cy="6004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35BB5F8-7EFE-BB42-82CD-F464863E3C7F}"/>
              </a:ext>
            </a:extLst>
          </p:cNvPr>
          <p:cNvSpPr txBox="1"/>
          <p:nvPr/>
        </p:nvSpPr>
        <p:spPr>
          <a:xfrm>
            <a:off x="284480" y="612844"/>
            <a:ext cx="5811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/>
              <a:t>계층별 모듈화</a:t>
            </a:r>
            <a:r>
              <a:rPr lang="en-US" altLang="ko-KR" sz="2400" b="1" dirty="0"/>
              <a:t>(Modularization by Layer)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장점 </a:t>
            </a:r>
            <a:r>
              <a:rPr lang="en-US" altLang="ko-KR" sz="2400" dirty="0"/>
              <a:t>– </a:t>
            </a:r>
            <a:r>
              <a:rPr lang="ko-KR" altLang="en-US" sz="2400" dirty="0"/>
              <a:t>아키텍처 레이어는 각자 잘 정의된 책임을 가지고 시스템으로 작동하기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응집력이 있다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단점 </a:t>
            </a:r>
            <a:r>
              <a:rPr lang="en-US" altLang="ko-KR" sz="2400" dirty="0"/>
              <a:t>– </a:t>
            </a:r>
            <a:r>
              <a:rPr lang="ko-KR" altLang="en-US" sz="2400" dirty="0"/>
              <a:t>코드베이스가 커질수록 </a:t>
            </a:r>
            <a:r>
              <a:rPr lang="ko-KR" altLang="en-US" sz="2400" dirty="0" err="1"/>
              <a:t>모듈간의</a:t>
            </a:r>
            <a:r>
              <a:rPr lang="ko-KR" altLang="en-US" sz="2400" dirty="0"/>
              <a:t> 결합도가 증가할 수 있기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세분화를 고려해야 한다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b="1" dirty="0"/>
              <a:t>하지만 </a:t>
            </a:r>
            <a:r>
              <a:rPr lang="en-US" altLang="ko-KR" sz="2400" b="1" dirty="0"/>
              <a:t>“</a:t>
            </a:r>
            <a:r>
              <a:rPr lang="ko-KR" altLang="en-US" sz="2400" b="1" dirty="0"/>
              <a:t>나의 마음 일지</a:t>
            </a:r>
            <a:r>
              <a:rPr lang="en-US" altLang="ko-KR" sz="2400" b="1" dirty="0"/>
              <a:t>＂</a:t>
            </a:r>
            <a:r>
              <a:rPr lang="ko-KR" altLang="en-US" sz="2400" b="1" dirty="0"/>
              <a:t>의 경우 코드베이스가 크지 않고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향후 코드베이스가 큰 폭으로 증가할 가능성은 적기 때문에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계층별 모듈화의 단점을 고려하지 않아도 된다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255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5600AEF6-055D-5A8F-2ED7-5BB8395E4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797591"/>
              </p:ext>
            </p:extLst>
          </p:nvPr>
        </p:nvGraphicFramePr>
        <p:xfrm>
          <a:off x="457199" y="292609"/>
          <a:ext cx="11370733" cy="6218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AF462BC-544C-7FFF-2FF1-2CD0AECDD421}"/>
              </a:ext>
            </a:extLst>
          </p:cNvPr>
          <p:cNvSpPr txBox="1"/>
          <p:nvPr/>
        </p:nvSpPr>
        <p:spPr>
          <a:xfrm>
            <a:off x="6646331" y="292609"/>
            <a:ext cx="5274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b="1" dirty="0"/>
              <a:t>기능 계층별 모듈화</a:t>
            </a:r>
            <a:r>
              <a:rPr lang="en-US" altLang="ko-KR" sz="1400" b="1" dirty="0"/>
              <a:t>(Modularization by Feature &amp; Layer)</a:t>
            </a: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장점 </a:t>
            </a:r>
            <a:r>
              <a:rPr lang="en-US" altLang="ko-KR" sz="1400" dirty="0"/>
              <a:t>– </a:t>
            </a:r>
            <a:r>
              <a:rPr lang="ko-KR" altLang="en-US" sz="1400" dirty="0"/>
              <a:t>모듈이 응집력이 있으면서도 각각이 독립적이기 때문에 느슨하게 결합되어 있음을 보장한다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단점 </a:t>
            </a:r>
            <a:r>
              <a:rPr lang="en-US" altLang="ko-KR" sz="1400" dirty="0"/>
              <a:t>– </a:t>
            </a:r>
            <a:r>
              <a:rPr lang="ko-KR" altLang="en-US" sz="1400" dirty="0"/>
              <a:t>모듈이 세분화되어 있기 때문에 오버헤드가 가중될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모듈이 너무 많아서 빌드 구성의 복잡성이 증가하기 때문이다</a:t>
            </a:r>
            <a:r>
              <a:rPr lang="en-US" altLang="ko-KR" sz="1400" dirty="0"/>
              <a:t>. </a:t>
            </a:r>
            <a:r>
              <a:rPr lang="ko-KR" altLang="en-US" sz="1400" dirty="0"/>
              <a:t>코드베이스의 크기가 작을 경우에</a:t>
            </a:r>
            <a:r>
              <a:rPr lang="en-US" altLang="ko-KR" sz="1400" dirty="0"/>
              <a:t> </a:t>
            </a:r>
            <a:r>
              <a:rPr lang="ko-KR" altLang="en-US" sz="1400" dirty="0"/>
              <a:t>사용하면</a:t>
            </a:r>
            <a:r>
              <a:rPr lang="en-US" altLang="ko-KR" sz="1400" dirty="0"/>
              <a:t>,</a:t>
            </a:r>
            <a:r>
              <a:rPr lang="ko-KR" altLang="en-US" sz="1400" dirty="0"/>
              <a:t> 불필요하게 세분화하여 복잡함을 </a:t>
            </a:r>
            <a:r>
              <a:rPr lang="ko-KR" altLang="en-US" sz="1400" dirty="0" err="1"/>
              <a:t>초례할</a:t>
            </a:r>
            <a:r>
              <a:rPr lang="ko-KR" altLang="en-US" sz="1400" dirty="0"/>
              <a:t> 수 있다</a:t>
            </a:r>
            <a:r>
              <a:rPr lang="en-US" altLang="ko-KR" sz="1400" dirty="0"/>
              <a:t>. </a:t>
            </a:r>
          </a:p>
          <a:p>
            <a:r>
              <a:rPr lang="en-US" altLang="ko-KR" sz="1400" b="1" dirty="0"/>
              <a:t>“</a:t>
            </a:r>
            <a:r>
              <a:rPr lang="ko-KR" altLang="en-US" sz="1400" b="1" dirty="0"/>
              <a:t>나의 마음 일지</a:t>
            </a:r>
            <a:r>
              <a:rPr lang="en-US" altLang="ko-KR" sz="1400" b="1" dirty="0"/>
              <a:t>＂</a:t>
            </a:r>
            <a:r>
              <a:rPr lang="ko-KR" altLang="en-US" sz="1400" b="1" dirty="0"/>
              <a:t>의 경우 코드베이스가 크지 않고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향후 코드베이스가 큰 폭으로 증가할 가능성은 적기 때문에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기능 계층별 모듈화를 사용할 경우 너무나 많은 모듈로 인해 </a:t>
            </a:r>
            <a:r>
              <a:rPr lang="ko-KR" altLang="en-US" sz="1400" b="1" dirty="0" err="1"/>
              <a:t>복잡해진다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모듈화가 가지는 확장성 및 빌드 시간 향상의 장점을 누리지 못할 가능성이 크다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D534F-B440-AFF5-9FE5-78B979090F16}"/>
              </a:ext>
            </a:extLst>
          </p:cNvPr>
          <p:cNvSpPr txBox="1"/>
          <p:nvPr/>
        </p:nvSpPr>
        <p:spPr>
          <a:xfrm>
            <a:off x="364068" y="5325931"/>
            <a:ext cx="4809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latinLnBrk="1">
              <a:buFont typeface="Arial" panose="020B0604020202020204" pitchFamily="34" charset="0"/>
              <a:buChar char="•"/>
            </a:pPr>
            <a:r>
              <a:rPr lang="ko-KR" altLang="en-US" sz="1200" dirty="0"/>
              <a:t>기능</a:t>
            </a:r>
            <a:r>
              <a:rPr lang="en-US" altLang="ko-KR" sz="1200" dirty="0"/>
              <a:t>(</a:t>
            </a:r>
            <a:r>
              <a:rPr lang="ko-KR" altLang="en-US" sz="1200" dirty="0"/>
              <a:t>화면</a:t>
            </a:r>
            <a:r>
              <a:rPr lang="en-US" altLang="ko-KR" sz="1200" dirty="0"/>
              <a:t>): login,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findPassword</a:t>
            </a:r>
            <a:r>
              <a:rPr lang="en-US" altLang="ko-KR" sz="1200" dirty="0"/>
              <a:t>, join,</a:t>
            </a:r>
            <a:r>
              <a:rPr lang="ko-KR" altLang="en-US" sz="1200" dirty="0"/>
              <a:t> </a:t>
            </a:r>
            <a:r>
              <a:rPr lang="en-US" altLang="ko-KR" sz="1200" dirty="0"/>
              <a:t>main,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chooseDiaryType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writeTruamaDiary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writeTodayDiary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menu, Diary,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editDiary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emotionInstruction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accountSetting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alarmSetting</a:t>
            </a:r>
            <a:r>
              <a:rPr lang="en-US" altLang="ko-KR" sz="1200" dirty="0"/>
              <a:t> </a:t>
            </a:r>
            <a:r>
              <a:rPr lang="ko-KR" altLang="en-US" sz="1200" dirty="0"/>
              <a:t>등등</a:t>
            </a:r>
            <a:r>
              <a:rPr lang="en-US" altLang="ko-KR" sz="1200" dirty="0"/>
              <a:t>… </a:t>
            </a:r>
            <a:r>
              <a:rPr lang="ko-KR" altLang="en-US" sz="1200" dirty="0"/>
              <a:t>각 기능마다 </a:t>
            </a:r>
            <a:r>
              <a:rPr lang="en-US" altLang="ko-KR" sz="1200" dirty="0"/>
              <a:t>UI, Domain, Data Module</a:t>
            </a:r>
            <a:r>
              <a:rPr lang="ko-KR" altLang="en-US" sz="1200" dirty="0"/>
              <a:t>로 세분화</a:t>
            </a:r>
            <a:r>
              <a:rPr lang="en-US" altLang="ko-KR" sz="1200" dirty="0"/>
              <a:t>. </a:t>
            </a:r>
            <a:endParaRPr lang="ko-KR" altLang="en-US" sz="1200" dirty="0"/>
          </a:p>
          <a:p>
            <a:r>
              <a:rPr lang="en-US" altLang="ko-KR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550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D121CFB3-F7E3-20B9-D916-D91C776E3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974369"/>
              </p:ext>
            </p:extLst>
          </p:nvPr>
        </p:nvGraphicFramePr>
        <p:xfrm>
          <a:off x="491066" y="769430"/>
          <a:ext cx="11505696" cy="4807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F0D8F74-D231-E3DB-0F83-BFD36027E555}"/>
              </a:ext>
            </a:extLst>
          </p:cNvPr>
          <p:cNvSpPr txBox="1"/>
          <p:nvPr/>
        </p:nvSpPr>
        <p:spPr>
          <a:xfrm>
            <a:off x="414366" y="4001622"/>
            <a:ext cx="4504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latinLnBrk="1">
              <a:buFont typeface="Arial" panose="020B0604020202020204" pitchFamily="34" charset="0"/>
              <a:buChar char="•"/>
            </a:pPr>
            <a:r>
              <a:rPr lang="ko-KR" altLang="en-US" sz="1200" dirty="0"/>
              <a:t>기능</a:t>
            </a:r>
            <a:r>
              <a:rPr lang="en-US" altLang="ko-KR" sz="1200" dirty="0"/>
              <a:t>(</a:t>
            </a:r>
            <a:r>
              <a:rPr lang="ko-KR" altLang="en-US" sz="1200" dirty="0"/>
              <a:t>화면</a:t>
            </a:r>
            <a:r>
              <a:rPr lang="en-US" altLang="ko-KR" sz="1200" dirty="0"/>
              <a:t>) </a:t>
            </a:r>
            <a:r>
              <a:rPr lang="ko-KR" altLang="en-US" sz="1200" dirty="0"/>
              <a:t>모듈들</a:t>
            </a:r>
            <a:r>
              <a:rPr lang="en-US" altLang="ko-KR" sz="1200" dirty="0"/>
              <a:t>: login,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findPassword</a:t>
            </a:r>
            <a:r>
              <a:rPr lang="en-US" altLang="ko-KR" sz="1200" dirty="0"/>
              <a:t>, join,</a:t>
            </a:r>
            <a:r>
              <a:rPr lang="ko-KR" altLang="en-US" sz="1200" dirty="0"/>
              <a:t> </a:t>
            </a:r>
            <a:r>
              <a:rPr lang="en-US" altLang="ko-KR" sz="1200" dirty="0"/>
              <a:t>main,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chooseDiaryType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writeTruamaDiary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writeTodayDiary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menu, Diary,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editDiary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emotionInstruction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accountSetting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alarmSetting</a:t>
            </a:r>
            <a:r>
              <a:rPr lang="en-US" altLang="ko-KR" sz="1200" dirty="0"/>
              <a:t> </a:t>
            </a:r>
            <a:r>
              <a:rPr lang="ko-KR" altLang="en-US" sz="1200" dirty="0"/>
              <a:t>등등</a:t>
            </a:r>
            <a:r>
              <a:rPr lang="en-US" altLang="ko-KR" sz="1200" dirty="0"/>
              <a:t>… </a:t>
            </a:r>
            <a:r>
              <a:rPr lang="ko-KR" altLang="en-US" sz="1200" dirty="0"/>
              <a:t>각 기능 모듈은 </a:t>
            </a:r>
            <a:r>
              <a:rPr lang="en-US" altLang="ko-KR" sz="1200" dirty="0"/>
              <a:t>UI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ViewModels</a:t>
            </a:r>
            <a:r>
              <a:rPr lang="ko-KR" altLang="en-US" sz="1200" dirty="0"/>
              <a:t>을 포함</a:t>
            </a:r>
            <a:r>
              <a:rPr lang="en-US" altLang="ko-KR" sz="1200" dirty="0"/>
              <a:t>.</a:t>
            </a:r>
          </a:p>
          <a:p>
            <a:pPr marL="285750" lvl="0" indent="-285750" latinLnBrk="1">
              <a:buFont typeface="Arial" panose="020B0604020202020204" pitchFamily="34" charset="0"/>
              <a:buChar char="•"/>
            </a:pPr>
            <a:r>
              <a:rPr lang="en-US" altLang="ko-KR" sz="1200" dirty="0"/>
              <a:t>Core(</a:t>
            </a:r>
            <a:r>
              <a:rPr lang="ko-KR" altLang="en-US" sz="1200" dirty="0"/>
              <a:t>핵심</a:t>
            </a:r>
            <a:r>
              <a:rPr lang="en-US" altLang="ko-KR" sz="1200" dirty="0"/>
              <a:t>) </a:t>
            </a:r>
            <a:r>
              <a:rPr lang="ko-KR" altLang="en-US" sz="1200" dirty="0"/>
              <a:t>모듈들</a:t>
            </a:r>
            <a:r>
              <a:rPr lang="en-US" altLang="ko-KR" sz="1200" dirty="0"/>
              <a:t>: </a:t>
            </a:r>
            <a:r>
              <a:rPr lang="ko-KR" altLang="en-US" sz="1200" dirty="0"/>
              <a:t>기능 모듈들이 공통적으로 사용하는 모듈들</a:t>
            </a:r>
            <a:r>
              <a:rPr lang="en-US" altLang="ko-KR" sz="1200" dirty="0"/>
              <a:t> (core: data (</a:t>
            </a:r>
            <a:r>
              <a:rPr lang="en-US" altLang="ko-KR" sz="1200" dirty="0" err="1"/>
              <a:t>RepositoryImpls</a:t>
            </a:r>
            <a:r>
              <a:rPr lang="en-US" altLang="ko-KR" sz="1200" dirty="0"/>
              <a:t>), core: network (Data Sources, retrofit Api interfaces), core: models (model classes), core: domain (</a:t>
            </a:r>
            <a:r>
              <a:rPr lang="en-US" altLang="ko-KR" sz="1200" dirty="0" err="1"/>
              <a:t>UsesCases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repositoryInterfaces</a:t>
            </a:r>
            <a:r>
              <a:rPr lang="en-US" altLang="ko-KR" sz="1200" dirty="0"/>
              <a:t>), core: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(</a:t>
            </a:r>
            <a:r>
              <a:rPr lang="ko-KR" altLang="en-US" sz="1200" dirty="0"/>
              <a:t>공통적으로 사용되는 </a:t>
            </a:r>
            <a:r>
              <a:rPr lang="en-US" altLang="ko-KR" sz="1200" dirty="0"/>
              <a:t>UI </a:t>
            </a:r>
            <a:r>
              <a:rPr lang="ko-KR" altLang="en-US" sz="1200" dirty="0"/>
              <a:t>컴포넌트와 리소스들 포함</a:t>
            </a:r>
            <a:r>
              <a:rPr lang="en-US" altLang="ko-KR" sz="1200" dirty="0"/>
              <a:t>), core: common (</a:t>
            </a:r>
            <a:r>
              <a:rPr lang="ko-KR" altLang="en-US" sz="1200" dirty="0" err="1"/>
              <a:t>모듈간의</a:t>
            </a:r>
            <a:r>
              <a:rPr lang="ko-KR" altLang="en-US" sz="1200" dirty="0"/>
              <a:t> 공유되는 공통 클래스들을 포함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AA8DC-7975-5BCC-F8C1-90E83F4ECBC4}"/>
              </a:ext>
            </a:extLst>
          </p:cNvPr>
          <p:cNvSpPr txBox="1"/>
          <p:nvPr/>
        </p:nvSpPr>
        <p:spPr>
          <a:xfrm>
            <a:off x="6722030" y="322409"/>
            <a:ext cx="5274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3. Now In Android </a:t>
            </a:r>
            <a:r>
              <a:rPr lang="ko-KR" altLang="en-US" sz="1400" b="1" dirty="0"/>
              <a:t>앱 모듈화 방법 따라하기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장점 </a:t>
            </a:r>
            <a:r>
              <a:rPr lang="en-US" altLang="ko-KR" sz="1400" dirty="0"/>
              <a:t>– UI </a:t>
            </a:r>
            <a:r>
              <a:rPr lang="ko-KR" altLang="en-US" sz="1400" dirty="0"/>
              <a:t>관련 코드는 기능별 모듈로 나누고</a:t>
            </a:r>
            <a:r>
              <a:rPr lang="en-US" altLang="ko-KR" sz="1400" dirty="0"/>
              <a:t>, </a:t>
            </a:r>
            <a:r>
              <a:rPr lang="ko-KR" altLang="en-US" sz="1400" dirty="0"/>
              <a:t>나머지는 각각 핵심 모듈로 나누었기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응집력과 독립성을 제공한다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단점 </a:t>
            </a:r>
            <a:r>
              <a:rPr lang="en-US" altLang="ko-KR" sz="1400" dirty="0"/>
              <a:t>– </a:t>
            </a:r>
            <a:r>
              <a:rPr lang="ko-KR" altLang="en-US" sz="1400" dirty="0"/>
              <a:t>기능 계층별 모듈화 방법보다는 덜하지만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코드베이스가 작은 앱의 경우 여전히 모듈 세분화로 인해 오버헤드가 발생하여 모듈화로 얻는 이점이 감소할 수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894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6E995-07ED-67EE-A52C-4098980C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세분화와 오버헤드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BB836-33C6-C77C-0D4E-687820E8A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dirty="0"/>
              <a:t>안드로이드 앱을 세분화하면</a:t>
            </a:r>
            <a:r>
              <a:rPr lang="en-US" altLang="ko-KR" sz="1800" dirty="0"/>
              <a:t>, </a:t>
            </a:r>
            <a:r>
              <a:rPr lang="ko-KR" altLang="en-US" sz="1800" dirty="0"/>
              <a:t>여러 가지 오버헤드가 증가할 수 있다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1) </a:t>
            </a:r>
            <a:r>
              <a:rPr lang="ko-KR" altLang="en-US" sz="1800" b="1" dirty="0"/>
              <a:t>빌드 오버헤드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그레이들의</a:t>
            </a:r>
            <a:r>
              <a:rPr lang="ko-KR" altLang="en-US" sz="1800" dirty="0"/>
              <a:t> 증분 빌드 기능은 변경된 모듈만 다시 빌드하는 것이 가능해져 빌드 시간을 단축시킬 수 있다는 장점이 있지만</a:t>
            </a:r>
            <a:r>
              <a:rPr lang="en-US" altLang="ko-KR" sz="1800" dirty="0"/>
              <a:t>, </a:t>
            </a:r>
            <a:r>
              <a:rPr lang="ko-KR" altLang="en-US" sz="1800" dirty="0"/>
              <a:t>모듈의 수가 과도하게 많아지면 모듈 간의 의존성 관리나 테스트 등의 시간이 증가해서 빌드 시간이 오히려 늘어날 수 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2) </a:t>
            </a:r>
            <a:r>
              <a:rPr lang="ko-KR" altLang="en-US" sz="1800" b="1" dirty="0"/>
              <a:t>관리 오버헤드</a:t>
            </a:r>
            <a:r>
              <a:rPr lang="en-US" altLang="ko-KR" sz="1800" dirty="0"/>
              <a:t>: </a:t>
            </a:r>
            <a:r>
              <a:rPr lang="ko-KR" altLang="en-US" sz="1800" dirty="0"/>
              <a:t>모듈이 많아지면 각 모듈에 대한 관리가 복잡해질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각 모듈의 버전 관리</a:t>
            </a:r>
            <a:r>
              <a:rPr lang="en-US" altLang="ko-KR" sz="1800" dirty="0"/>
              <a:t>, </a:t>
            </a:r>
            <a:r>
              <a:rPr lang="ko-KR" altLang="en-US" sz="1800" dirty="0"/>
              <a:t>테스트</a:t>
            </a:r>
            <a:r>
              <a:rPr lang="en-US" altLang="ko-KR" sz="1800" dirty="0"/>
              <a:t>, </a:t>
            </a:r>
            <a:r>
              <a:rPr lang="ko-KR" altLang="en-US" sz="1800" dirty="0"/>
              <a:t>문서화 등에 추가적인 시간과 노력이 </a:t>
            </a:r>
            <a:r>
              <a:rPr lang="ko-KR" altLang="en-US" sz="1800" dirty="0" err="1"/>
              <a:t>필요해진다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3) </a:t>
            </a:r>
            <a:r>
              <a:rPr lang="ko-KR" altLang="en-US" sz="1800" b="1" dirty="0"/>
              <a:t>통합 오버헤드</a:t>
            </a:r>
            <a:r>
              <a:rPr lang="en-US" altLang="ko-KR" sz="1800" dirty="0"/>
              <a:t>: </a:t>
            </a:r>
            <a:r>
              <a:rPr lang="ko-KR" altLang="en-US" sz="1800" dirty="0"/>
              <a:t>모듈 간의 상호작용을 설정하고 관리하는 데 시간과 노력이 필요하다</a:t>
            </a:r>
            <a:r>
              <a:rPr lang="en-US" altLang="ko-KR" sz="1800" dirty="0"/>
              <a:t>. </a:t>
            </a:r>
            <a:r>
              <a:rPr lang="ko-KR" altLang="en-US" sz="1800" dirty="0"/>
              <a:t>모듈 간의 인터페이스와 데이터 교환을 위한 코드를 작성하고 테스트해야 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4) </a:t>
            </a:r>
            <a:r>
              <a:rPr lang="ko-KR" altLang="en-US" sz="1800" b="1" dirty="0"/>
              <a:t>의존성 오버헤드</a:t>
            </a:r>
            <a:r>
              <a:rPr lang="en-US" altLang="ko-KR" sz="1800" dirty="0"/>
              <a:t>: </a:t>
            </a:r>
            <a:r>
              <a:rPr lang="ko-KR" altLang="en-US" sz="1800" dirty="0"/>
              <a:t>각 모듈이 독립적으로 유지되기 때문에</a:t>
            </a:r>
            <a:r>
              <a:rPr lang="en-US" altLang="ko-KR" sz="1800" dirty="0"/>
              <a:t>, </a:t>
            </a:r>
            <a:r>
              <a:rPr lang="ko-KR" altLang="en-US" sz="1800" dirty="0"/>
              <a:t>각 모듈의 의존성을 관리하는 것이 더 복잡해질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들어 여러 모듈이 동일한 라이브러리를 사용하는 경우</a:t>
            </a:r>
            <a:r>
              <a:rPr lang="en-US" altLang="ko-KR" sz="1800" dirty="0"/>
              <a:t>, </a:t>
            </a:r>
            <a:r>
              <a:rPr lang="ko-KR" altLang="en-US" sz="1800" dirty="0"/>
              <a:t>해당 라이브러리의 버전을 일관되게 유지해야 할 필요가 있다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따라서</a:t>
            </a:r>
            <a:r>
              <a:rPr lang="en-US" altLang="ko-KR" sz="1800" dirty="0"/>
              <a:t>, </a:t>
            </a:r>
            <a:r>
              <a:rPr lang="ko-KR" altLang="en-US" sz="1800" dirty="0"/>
              <a:t>안드로이드 앱을 세분화할 때는 이러한 오버헤드를 고려해야 한다</a:t>
            </a:r>
            <a:r>
              <a:rPr lang="en-US" altLang="ko-KR" sz="1800" dirty="0"/>
              <a:t>. </a:t>
            </a:r>
            <a:r>
              <a:rPr lang="ko-KR" altLang="en-US" sz="1800" b="1" dirty="0"/>
              <a:t>필요한 기능과 앱의 복잡성에 따라 적절한 모듈화 수준을 결정해야 한다</a:t>
            </a:r>
            <a:r>
              <a:rPr lang="en-US" altLang="ko-KR" sz="1800" dirty="0"/>
              <a:t>. </a:t>
            </a:r>
            <a:r>
              <a:rPr lang="ko-KR" altLang="en-US" sz="1800" b="1" dirty="0"/>
              <a:t>이를 통해 빌드 시간을 최적화하고 코드 유지 관리를 용이하게 할 수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8964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FB448-B1A2-6EE8-9D80-FCCF3037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6E56F-84A5-4212-5216-0FF08D271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나의 마음 일지</a:t>
            </a:r>
            <a:r>
              <a:rPr lang="en-US" altLang="ko-KR" dirty="0"/>
              <a:t>＂</a:t>
            </a:r>
            <a:r>
              <a:rPr lang="ko-KR" altLang="en-US" dirty="0"/>
              <a:t>는 코드베이스가 그렇게 크지 않은 앱이고</a:t>
            </a:r>
            <a:r>
              <a:rPr lang="en-US" altLang="ko-KR" dirty="0"/>
              <a:t>, </a:t>
            </a:r>
            <a:r>
              <a:rPr lang="ko-KR" altLang="en-US" dirty="0"/>
              <a:t>향후 코드베이스가 대량으로 증가할 가능성도 적다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모듈화 방법 중에 세분화</a:t>
            </a:r>
            <a:r>
              <a:rPr lang="en-US" altLang="ko-KR" dirty="0"/>
              <a:t>(granularity)</a:t>
            </a:r>
            <a:r>
              <a:rPr lang="ko-KR" altLang="en-US" dirty="0"/>
              <a:t>가 가장 적은 </a:t>
            </a:r>
            <a:r>
              <a:rPr lang="ko-KR" altLang="en-US" sz="2800" b="1" dirty="0"/>
              <a:t>계층별 모듈화</a:t>
            </a:r>
            <a:r>
              <a:rPr lang="en-US" altLang="ko-KR" sz="2800" b="1" dirty="0"/>
              <a:t>(Modularization by Layer)</a:t>
            </a:r>
            <a:r>
              <a:rPr lang="en-US" altLang="ko-KR" dirty="0"/>
              <a:t> </a:t>
            </a:r>
            <a:r>
              <a:rPr lang="ko-KR" altLang="en-US" dirty="0"/>
              <a:t>방법을 선택하는 것이 가장 좋다고 생각한다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함으로써 앱은 모듈화가 주는 관심사 분리 및 엄격한 공개 상태 제어</a:t>
            </a:r>
            <a:r>
              <a:rPr lang="en-US" altLang="ko-KR" dirty="0"/>
              <a:t>, </a:t>
            </a:r>
            <a:r>
              <a:rPr lang="ko-KR" altLang="en-US" dirty="0"/>
              <a:t>확장성</a:t>
            </a:r>
            <a:r>
              <a:rPr lang="en-US" altLang="ko-KR" dirty="0"/>
              <a:t>, </a:t>
            </a:r>
            <a:r>
              <a:rPr lang="ko-KR" altLang="en-US" dirty="0"/>
              <a:t>캡슐화</a:t>
            </a:r>
            <a:r>
              <a:rPr lang="en-US" altLang="ko-KR" dirty="0"/>
              <a:t>, </a:t>
            </a:r>
            <a:r>
              <a:rPr lang="ko-KR" altLang="en-US" dirty="0"/>
              <a:t>테스트 가능성</a:t>
            </a:r>
            <a:r>
              <a:rPr lang="en-US" altLang="ko-KR" dirty="0"/>
              <a:t>, </a:t>
            </a:r>
            <a:r>
              <a:rPr lang="ko-KR" altLang="en-US" dirty="0"/>
              <a:t>빌드 시간 개선 등 모듈화가 제공하는 이점을 누리는 반면</a:t>
            </a:r>
            <a:r>
              <a:rPr lang="en-US" altLang="ko-KR" dirty="0"/>
              <a:t>, </a:t>
            </a:r>
            <a:r>
              <a:rPr lang="ko-KR" altLang="en-US" dirty="0"/>
              <a:t>너무나 많은 모듈들</a:t>
            </a:r>
            <a:r>
              <a:rPr lang="en-US" altLang="ko-KR" dirty="0"/>
              <a:t>(</a:t>
            </a:r>
            <a:r>
              <a:rPr lang="ko-KR" altLang="en-US" dirty="0"/>
              <a:t>지나친 세분화</a:t>
            </a:r>
            <a:r>
              <a:rPr lang="en-US" altLang="ko-KR" dirty="0"/>
              <a:t>)</a:t>
            </a:r>
            <a:r>
              <a:rPr lang="ko-KR" altLang="en-US" dirty="0"/>
              <a:t>로 인해 발생하는 불필요한 복잡성과 오버헤드를 피할 수 있을 것이다</a:t>
            </a:r>
            <a:r>
              <a:rPr lang="en-US" altLang="ko-KR" dirty="0"/>
              <a:t>. 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08194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1034</Words>
  <Application>Microsoft Office PowerPoint</Application>
  <PresentationFormat>와이드스크린</PresentationFormat>
  <Paragraphs>100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세분화와 오버헤드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Orange Blue</dc:creator>
  <cp:lastModifiedBy>Orange Blue</cp:lastModifiedBy>
  <cp:revision>26</cp:revision>
  <dcterms:created xsi:type="dcterms:W3CDTF">2023-06-08T17:36:08Z</dcterms:created>
  <dcterms:modified xsi:type="dcterms:W3CDTF">2023-06-13T18:21:18Z</dcterms:modified>
</cp:coreProperties>
</file>