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2B3A-BD29-4752-A46F-A32CFA203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FDA240-0C65-438B-9241-A278079AF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B25E7-03F8-43DA-9EDE-CC41AB56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33524-24A7-4E29-90D2-89D8F818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3B73E-BB97-4C20-9AA4-D1F58912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0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AC0AA-F1DE-466C-A773-73CCA8D0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6B51A-9B72-44F4-8604-CFCD78C8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52372-1842-47DD-9A05-E902A67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DFA56-09BB-44E0-9D2B-8AA28E71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A6647-29F5-44C6-A114-F53AB36F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40018-B504-420F-8A47-86EDD2DE1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87716-2951-4BB1-A6AD-B78BA7B51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CA9C1-A2C8-4650-9AE3-69C386F2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975B1-6372-490B-8DCD-7250ABE8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349C-5014-4D8F-B818-38F92850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9F723-B950-4722-98F3-52438C21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43B97-6FB7-4F5E-9AF6-26877C8C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A7698-6EA1-4E8C-BDD0-2DD2DB52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73EB5-763A-4E73-BDB9-3BADC138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649E8-C19C-4935-A5B9-85DA2C7C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4AC6-05C8-4254-B321-3C57FE6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00214-BDF8-4954-806B-576FF13D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DE0F6-15D8-41A2-B204-239FEAEE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A0FF2-4C2C-43E6-B58B-5E1FDA1D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B76FD-704C-4AF2-8956-9C14C25E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07A9B-E95F-49C7-865A-DA11220B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4E375-DC23-4FD3-AAF9-FEAB44FA6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3F6A74-6178-4BCC-AAE3-7CA61D61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CEAA7-F12E-42AE-BF3F-076CDD2C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166E8-60C9-4558-BF51-B82C33A2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1B308-72D3-4BFD-A6B9-10CC2E4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0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935B6-C91F-4D82-93B6-A5253DC0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1E90E-3196-40DF-BA34-ED2B7611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19A1D-676F-4146-9951-66A739B9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D4B75-6A4A-438F-9549-CC3A81211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F86A4-D1C0-4A6A-899A-D8377B2E3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4858FC-C2DE-46E5-91B6-32958C7A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333126-7FAA-498A-881D-983D3067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0B9F52-8CD8-45E1-BC17-E7A2143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672B-8320-4140-A7E0-2E66E61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22E5FB-B2A6-42EC-A225-CE1F3153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24077-C56A-46E2-87F7-8475EB89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CD84C-AF04-47B8-858D-40EB4221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4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CA574B-6E76-402C-B945-C3EACA20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4D0846-925A-4FF5-9598-BCAC3686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AA01-6FD3-4FE9-80A2-CE58D76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6CA7F-4849-4D37-8152-09E6323B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819E8-0FA3-4D98-918A-804CD15D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8DD91-DF24-4580-8BC5-5A666D47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2E9D8-4322-4EB7-89E6-DD298E0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B7131-63B5-4090-8B01-14206A35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B1B40-83F3-4775-9760-94032867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4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52907-DB1F-4314-80A5-625E3730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BB9226-D0C6-4E21-9C6C-5B865AAB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4CF85-FEB8-41BC-8B42-8FF92DBD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C471F-EB66-465B-96AB-E939EE0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12817-E7BC-47D8-94B6-05FC4E26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81394-EFAE-4C70-BEFA-4378A7C3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3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8763-9408-47CE-AE12-48D81F8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4BBC4-4DC0-4CE2-BB39-AFE87B46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B93BC-0D37-420B-AB2F-8172CCCCA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B8C65-96E7-464A-9AB7-8B1CF393C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440AC-37DC-4680-B880-B009D9C3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0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6ECF8D8-33CC-4342-AF00-4F2CC4F635BC}"/>
              </a:ext>
            </a:extLst>
          </p:cNvPr>
          <p:cNvSpPr/>
          <p:nvPr/>
        </p:nvSpPr>
        <p:spPr>
          <a:xfrm>
            <a:off x="2695224" y="1244602"/>
            <a:ext cx="2349500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>
                <a:solidFill>
                  <a:schemeClr val="tx1"/>
                </a:solidFill>
              </a:rPr>
              <a:t>Controller</a:t>
            </a:r>
            <a:endParaRPr lang="ko-KR" altLang="en-US" sz="17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A37CF7-F2EE-44C6-96EB-858F59E54D02}"/>
              </a:ext>
            </a:extLst>
          </p:cNvPr>
          <p:cNvSpPr/>
          <p:nvPr/>
        </p:nvSpPr>
        <p:spPr>
          <a:xfrm>
            <a:off x="6705121" y="1244589"/>
            <a:ext cx="2349500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AC86E6-52C4-434B-BF66-6BF42DDC0D42}"/>
              </a:ext>
            </a:extLst>
          </p:cNvPr>
          <p:cNvSpPr/>
          <p:nvPr/>
        </p:nvSpPr>
        <p:spPr>
          <a:xfrm>
            <a:off x="6705121" y="3314702"/>
            <a:ext cx="2349499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(CRUD)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8A298E-7C13-4EB9-932D-B78F698E2AC3}"/>
              </a:ext>
            </a:extLst>
          </p:cNvPr>
          <p:cNvSpPr/>
          <p:nvPr/>
        </p:nvSpPr>
        <p:spPr>
          <a:xfrm>
            <a:off x="2695224" y="3314704"/>
            <a:ext cx="2349499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283032-8D50-4D62-A0F2-07C7AD151B5D}"/>
              </a:ext>
            </a:extLst>
          </p:cNvPr>
          <p:cNvSpPr/>
          <p:nvPr/>
        </p:nvSpPr>
        <p:spPr>
          <a:xfrm>
            <a:off x="7053076" y="5156202"/>
            <a:ext cx="1653591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DBUtil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113401-1C8B-415B-BB1F-2671318C97BA}"/>
              </a:ext>
            </a:extLst>
          </p:cNvPr>
          <p:cNvSpPr/>
          <p:nvPr/>
        </p:nvSpPr>
        <p:spPr>
          <a:xfrm>
            <a:off x="9669276" y="5156202"/>
            <a:ext cx="1653591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(Oracle)</a:t>
            </a: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928F5036-4018-4881-B644-136C9E864A08}"/>
              </a:ext>
            </a:extLst>
          </p:cNvPr>
          <p:cNvSpPr/>
          <p:nvPr/>
        </p:nvSpPr>
        <p:spPr>
          <a:xfrm>
            <a:off x="3643755" y="2362197"/>
            <a:ext cx="226217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E1976-AD9D-4B94-859A-FE827B62D55C}"/>
              </a:ext>
            </a:extLst>
          </p:cNvPr>
          <p:cNvSpPr txBox="1"/>
          <p:nvPr/>
        </p:nvSpPr>
        <p:spPr>
          <a:xfrm>
            <a:off x="2695224" y="2615456"/>
            <a:ext cx="964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Request</a:t>
            </a:r>
            <a:endParaRPr lang="ko-KR" altLang="en-US" sz="1600" b="1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39DC2CEE-73A0-4894-938C-FA0EDC1F337F}"/>
              </a:ext>
            </a:extLst>
          </p:cNvPr>
          <p:cNvSpPr/>
          <p:nvPr/>
        </p:nvSpPr>
        <p:spPr>
          <a:xfrm rot="10800000">
            <a:off x="3869973" y="2391032"/>
            <a:ext cx="226216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72B50D0A-3646-4335-B8B1-4EF6E2CA5D94}"/>
              </a:ext>
            </a:extLst>
          </p:cNvPr>
          <p:cNvSpPr/>
          <p:nvPr/>
        </p:nvSpPr>
        <p:spPr>
          <a:xfrm rot="5400000">
            <a:off x="5772150" y="968015"/>
            <a:ext cx="209551" cy="1296102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6A5EED29-4A22-4DDA-ADBA-39B0DBE258F6}"/>
              </a:ext>
            </a:extLst>
          </p:cNvPr>
          <p:cNvSpPr/>
          <p:nvPr/>
        </p:nvSpPr>
        <p:spPr>
          <a:xfrm>
            <a:off x="7640774" y="2362195"/>
            <a:ext cx="226217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4BB80431-31F3-4A38-8011-274B59C7BDFB}"/>
              </a:ext>
            </a:extLst>
          </p:cNvPr>
          <p:cNvSpPr/>
          <p:nvPr/>
        </p:nvSpPr>
        <p:spPr>
          <a:xfrm rot="10800000">
            <a:off x="7866991" y="2362195"/>
            <a:ext cx="226216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5D561AC5-8286-4FB4-82C4-64ACC9ECD4A5}"/>
              </a:ext>
            </a:extLst>
          </p:cNvPr>
          <p:cNvSpPr/>
          <p:nvPr/>
        </p:nvSpPr>
        <p:spPr>
          <a:xfrm rot="16200000">
            <a:off x="5770146" y="1177564"/>
            <a:ext cx="209553" cy="129610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EBC72820-AD3E-4221-849A-A954DB7EA1EC}"/>
              </a:ext>
            </a:extLst>
          </p:cNvPr>
          <p:cNvSpPr/>
          <p:nvPr/>
        </p:nvSpPr>
        <p:spPr>
          <a:xfrm rot="10800000">
            <a:off x="7666535" y="4375154"/>
            <a:ext cx="213336" cy="673096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E5BA48AD-C610-4B16-9EEF-85169D0EBDA6}"/>
              </a:ext>
            </a:extLst>
          </p:cNvPr>
          <p:cNvSpPr/>
          <p:nvPr/>
        </p:nvSpPr>
        <p:spPr>
          <a:xfrm>
            <a:off x="7879871" y="4375153"/>
            <a:ext cx="213336" cy="673096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6D83E205-64AF-49C8-81A7-15D33C005BA3}"/>
              </a:ext>
            </a:extLst>
          </p:cNvPr>
          <p:cNvSpPr/>
          <p:nvPr/>
        </p:nvSpPr>
        <p:spPr>
          <a:xfrm rot="5400000">
            <a:off x="9091132" y="5208590"/>
            <a:ext cx="193678" cy="6540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847EB4C4-BE35-4FEC-BFAA-4D07A225CF6F}"/>
              </a:ext>
            </a:extLst>
          </p:cNvPr>
          <p:cNvSpPr/>
          <p:nvPr/>
        </p:nvSpPr>
        <p:spPr>
          <a:xfrm rot="16200000">
            <a:off x="9091131" y="5446721"/>
            <a:ext cx="193678" cy="6540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636191-AB23-43BE-B9B8-A485DB8E5A2B}"/>
              </a:ext>
            </a:extLst>
          </p:cNvPr>
          <p:cNvSpPr txBox="1"/>
          <p:nvPr/>
        </p:nvSpPr>
        <p:spPr>
          <a:xfrm>
            <a:off x="212016" y="1397673"/>
            <a:ext cx="248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SiatBreadController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MessageController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FF33D-8458-4130-A1F5-D877DFECD07B}"/>
              </a:ext>
            </a:extLst>
          </p:cNvPr>
          <p:cNvSpPr txBox="1"/>
          <p:nvPr/>
        </p:nvSpPr>
        <p:spPr>
          <a:xfrm>
            <a:off x="536150" y="3052290"/>
            <a:ext cx="1868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StartView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EndView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SuccessView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FailView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MessageView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2108D6-9DAB-4660-8025-0781BB460B55}"/>
              </a:ext>
            </a:extLst>
          </p:cNvPr>
          <p:cNvSpPr txBox="1"/>
          <p:nvPr/>
        </p:nvSpPr>
        <p:spPr>
          <a:xfrm>
            <a:off x="9214189" y="1536172"/>
            <a:ext cx="219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SiatBreadService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D38C0-D579-4779-AAC1-520C4D397291}"/>
              </a:ext>
            </a:extLst>
          </p:cNvPr>
          <p:cNvSpPr txBox="1"/>
          <p:nvPr/>
        </p:nvSpPr>
        <p:spPr>
          <a:xfrm>
            <a:off x="9276909" y="3191040"/>
            <a:ext cx="219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BreadDAO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StockInDAO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OrderDAO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CustomerDAO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E5CA-6D91-48DE-95D5-F68BDF8D00D3}"/>
              </a:ext>
            </a:extLst>
          </p:cNvPr>
          <p:cNvSpPr txBox="1"/>
          <p:nvPr/>
        </p:nvSpPr>
        <p:spPr>
          <a:xfrm>
            <a:off x="4120886" y="2615456"/>
            <a:ext cx="110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Response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3931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Jinyoung</dc:creator>
  <cp:lastModifiedBy>Son Jinyoung</cp:lastModifiedBy>
  <cp:revision>11</cp:revision>
  <dcterms:created xsi:type="dcterms:W3CDTF">2021-03-01T10:55:05Z</dcterms:created>
  <dcterms:modified xsi:type="dcterms:W3CDTF">2021-03-01T12:15:37Z</dcterms:modified>
</cp:coreProperties>
</file>