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67" r:id="rId2"/>
    <p:sldId id="280" r:id="rId3"/>
    <p:sldId id="269" r:id="rId4"/>
    <p:sldId id="303" r:id="rId5"/>
    <p:sldId id="304" r:id="rId6"/>
    <p:sldId id="306" r:id="rId7"/>
    <p:sldId id="305" r:id="rId8"/>
    <p:sldId id="296" r:id="rId9"/>
    <p:sldId id="294" r:id="rId10"/>
    <p:sldId id="307" r:id="rId11"/>
    <p:sldId id="285" r:id="rId12"/>
    <p:sldId id="272" r:id="rId13"/>
    <p:sldId id="308" r:id="rId14"/>
    <p:sldId id="309" r:id="rId15"/>
    <p:sldId id="279" r:id="rId16"/>
    <p:sldId id="289" r:id="rId17"/>
    <p:sldId id="29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조 재범" initials="조재" lastIdx="2" clrIdx="0">
    <p:extLst>
      <p:ext uri="{19B8F6BF-5375-455C-9EA6-DF929625EA0E}">
        <p15:presenceInfo xmlns:p15="http://schemas.microsoft.com/office/powerpoint/2012/main" userId="a4e06cb5b943c4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3D0D"/>
    <a:srgbClr val="EC7016"/>
    <a:srgbClr val="2D5E79"/>
    <a:srgbClr val="9C6A6A"/>
    <a:srgbClr val="F8931D"/>
    <a:srgbClr val="CE8D3E"/>
    <a:srgbClr val="FFCC66"/>
    <a:srgbClr val="D08F3F"/>
    <a:srgbClr val="E5E5E5"/>
    <a:srgbClr val="EFD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28" autoAdjust="0"/>
    <p:restoredTop sz="94660"/>
  </p:normalViewPr>
  <p:slideViewPr>
    <p:cSldViewPr snapToGrid="0">
      <p:cViewPr varScale="1">
        <p:scale>
          <a:sx n="76" d="100"/>
          <a:sy n="76" d="100"/>
        </p:scale>
        <p:origin x="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재범" userId="a4e06cb5b943c45e" providerId="LiveId" clId="{3A0F615B-9185-42E2-B6CD-7E2EB911D0FA}"/>
    <pc:docChg chg="undo redo custSel addSld delSld modSld sldOrd modMainMaster">
      <pc:chgData name="조 재범" userId="a4e06cb5b943c45e" providerId="LiveId" clId="{3A0F615B-9185-42E2-B6CD-7E2EB911D0FA}" dt="2021-02-28T04:32:08.919" v="2834" actId="1076"/>
      <pc:docMkLst>
        <pc:docMk/>
      </pc:docMkLst>
      <pc:sldChg chg="addSp delSp modSp mod setBg modClrScheme chgLayout">
        <pc:chgData name="조 재범" userId="a4e06cb5b943c45e" providerId="LiveId" clId="{3A0F615B-9185-42E2-B6CD-7E2EB911D0FA}" dt="2021-02-28T03:25:38.625" v="1769" actId="1076"/>
        <pc:sldMkLst>
          <pc:docMk/>
          <pc:sldMk cId="2367475765" sldId="267"/>
        </pc:sldMkLst>
        <pc:spChg chg="add mod">
          <ac:chgData name="조 재범" userId="a4e06cb5b943c45e" providerId="LiveId" clId="{3A0F615B-9185-42E2-B6CD-7E2EB911D0FA}" dt="2021-02-28T02:58:14.581" v="1109" actId="113"/>
          <ac:spMkLst>
            <pc:docMk/>
            <pc:sldMk cId="2367475765" sldId="267"/>
            <ac:spMk id="2" creationId="{6456DE6E-897F-4341-8151-AD7C07801D4A}"/>
          </ac:spMkLst>
        </pc:spChg>
        <pc:spChg chg="add del mod">
          <ac:chgData name="조 재범" userId="a4e06cb5b943c45e" providerId="LiveId" clId="{3A0F615B-9185-42E2-B6CD-7E2EB911D0FA}" dt="2021-02-28T02:25:46.345" v="498" actId="478"/>
          <ac:spMkLst>
            <pc:docMk/>
            <pc:sldMk cId="2367475765" sldId="267"/>
            <ac:spMk id="3" creationId="{F398F322-A5DA-4FC3-974C-3EA69470AA0C}"/>
          </ac:spMkLst>
        </pc:spChg>
        <pc:spChg chg="del mod">
          <ac:chgData name="조 재범" userId="a4e06cb5b943c45e" providerId="LiveId" clId="{3A0F615B-9185-42E2-B6CD-7E2EB911D0FA}" dt="2021-02-28T02:07:24.812" v="1" actId="478"/>
          <ac:spMkLst>
            <pc:docMk/>
            <pc:sldMk cId="2367475765" sldId="267"/>
            <ac:spMk id="4" creationId="{F1704594-9D62-4062-B8B9-86D4933C728E}"/>
          </ac:spMkLst>
        </pc:spChg>
        <pc:spChg chg="add mod">
          <ac:chgData name="조 재범" userId="a4e06cb5b943c45e" providerId="LiveId" clId="{3A0F615B-9185-42E2-B6CD-7E2EB911D0FA}" dt="2021-02-28T03:25:38.625" v="1769" actId="1076"/>
          <ac:spMkLst>
            <pc:docMk/>
            <pc:sldMk cId="2367475765" sldId="267"/>
            <ac:spMk id="5" creationId="{108EAF22-63E6-45FF-A461-E02CCCE3E879}"/>
          </ac:spMkLst>
        </pc:spChg>
        <pc:spChg chg="add del mod ord">
          <ac:chgData name="조 재범" userId="a4e06cb5b943c45e" providerId="LiveId" clId="{3A0F615B-9185-42E2-B6CD-7E2EB911D0FA}" dt="2021-02-28T02:17:50.715" v="425" actId="478"/>
          <ac:spMkLst>
            <pc:docMk/>
            <pc:sldMk cId="2367475765" sldId="267"/>
            <ac:spMk id="8" creationId="{15EAFDA7-0163-492B-8F2E-06D8F361E1A3}"/>
          </ac:spMkLst>
        </pc:spChg>
        <pc:spChg chg="add mod">
          <ac:chgData name="조 재범" userId="a4e06cb5b943c45e" providerId="LiveId" clId="{3A0F615B-9185-42E2-B6CD-7E2EB911D0FA}" dt="2021-02-28T03:25:19.747" v="1760"/>
          <ac:spMkLst>
            <pc:docMk/>
            <pc:sldMk cId="2367475765" sldId="267"/>
            <ac:spMk id="11" creationId="{AC689142-97B1-4B77-91B2-0F9C28476B9C}"/>
          </ac:spMkLst>
        </pc:spChg>
        <pc:spChg chg="add del mod">
          <ac:chgData name="조 재범" userId="a4e06cb5b943c45e" providerId="LiveId" clId="{3A0F615B-9185-42E2-B6CD-7E2EB911D0FA}" dt="2021-02-28T02:18:10.831" v="428" actId="478"/>
          <ac:spMkLst>
            <pc:docMk/>
            <pc:sldMk cId="2367475765" sldId="267"/>
            <ac:spMk id="13" creationId="{14FDB647-C58A-45BE-BDF2-DA6A95E27910}"/>
          </ac:spMkLst>
        </pc:spChg>
        <pc:spChg chg="add del mod">
          <ac:chgData name="조 재범" userId="a4e06cb5b943c45e" providerId="LiveId" clId="{3A0F615B-9185-42E2-B6CD-7E2EB911D0FA}" dt="2021-02-28T02:18:27.857" v="431" actId="478"/>
          <ac:spMkLst>
            <pc:docMk/>
            <pc:sldMk cId="2367475765" sldId="267"/>
            <ac:spMk id="14" creationId="{1806705D-2FD1-41A1-859B-6A15FC8C4850}"/>
          </ac:spMkLst>
        </pc:spChg>
        <pc:spChg chg="add del mod">
          <ac:chgData name="조 재범" userId="a4e06cb5b943c45e" providerId="LiveId" clId="{3A0F615B-9185-42E2-B6CD-7E2EB911D0FA}" dt="2021-02-28T02:23:36.410" v="469" actId="478"/>
          <ac:spMkLst>
            <pc:docMk/>
            <pc:sldMk cId="2367475765" sldId="267"/>
            <ac:spMk id="15" creationId="{F22BA0E5-9D2E-4A6D-BCA3-6AC6C736B7DA}"/>
          </ac:spMkLst>
        </pc:spChg>
        <pc:spChg chg="add mod">
          <ac:chgData name="조 재범" userId="a4e06cb5b943c45e" providerId="LiveId" clId="{3A0F615B-9185-42E2-B6CD-7E2EB911D0FA}" dt="2021-02-28T03:19:29.072" v="1564" actId="14861"/>
          <ac:spMkLst>
            <pc:docMk/>
            <pc:sldMk cId="2367475765" sldId="267"/>
            <ac:spMk id="18" creationId="{313B5BE5-AA38-4C35-9689-CCF7586178EC}"/>
          </ac:spMkLst>
        </pc:spChg>
        <pc:spChg chg="add mod">
          <ac:chgData name="조 재범" userId="a4e06cb5b943c45e" providerId="LiveId" clId="{3A0F615B-9185-42E2-B6CD-7E2EB911D0FA}" dt="2021-02-28T03:19:24.163" v="1563" actId="14861"/>
          <ac:spMkLst>
            <pc:docMk/>
            <pc:sldMk cId="2367475765" sldId="267"/>
            <ac:spMk id="19" creationId="{F2FA72C4-6A56-4E73-8DEB-4E32A83675CB}"/>
          </ac:spMkLst>
        </pc:spChg>
        <pc:spChg chg="add mod">
          <ac:chgData name="조 재범" userId="a4e06cb5b943c45e" providerId="LiveId" clId="{3A0F615B-9185-42E2-B6CD-7E2EB911D0FA}" dt="2021-02-28T03:19:29.072" v="1564" actId="14861"/>
          <ac:spMkLst>
            <pc:docMk/>
            <pc:sldMk cId="2367475765" sldId="267"/>
            <ac:spMk id="20" creationId="{C4919653-5BF0-4CE3-8A5C-8AAC02E7AFE7}"/>
          </ac:spMkLst>
        </pc:spChg>
        <pc:spChg chg="add mod">
          <ac:chgData name="조 재범" userId="a4e06cb5b943c45e" providerId="LiveId" clId="{3A0F615B-9185-42E2-B6CD-7E2EB911D0FA}" dt="2021-02-28T03:19:17.600" v="1562" actId="14861"/>
          <ac:spMkLst>
            <pc:docMk/>
            <pc:sldMk cId="2367475765" sldId="267"/>
            <ac:spMk id="21" creationId="{3335E133-0EC8-4A48-A6CD-37CA698DB709}"/>
          </ac:spMkLst>
        </pc:spChg>
        <pc:spChg chg="add del mod">
          <ac:chgData name="조 재범" userId="a4e06cb5b943c45e" providerId="LiveId" clId="{3A0F615B-9185-42E2-B6CD-7E2EB911D0FA}" dt="2021-02-28T02:26:46.048" v="511"/>
          <ac:spMkLst>
            <pc:docMk/>
            <pc:sldMk cId="2367475765" sldId="267"/>
            <ac:spMk id="22" creationId="{6C93D8A1-56A4-4F64-9D0F-008CE48B61AA}"/>
          </ac:spMkLst>
        </pc:spChg>
        <pc:spChg chg="add mod">
          <ac:chgData name="조 재범" userId="a4e06cb5b943c45e" providerId="LiveId" clId="{3A0F615B-9185-42E2-B6CD-7E2EB911D0FA}" dt="2021-02-28T02:58:38.615" v="1133" actId="164"/>
          <ac:spMkLst>
            <pc:docMk/>
            <pc:sldMk cId="2367475765" sldId="267"/>
            <ac:spMk id="25" creationId="{CF63C2A1-CDFB-49C6-8A31-BAC0416AA07E}"/>
          </ac:spMkLst>
        </pc:spChg>
        <pc:grpChg chg="add mod">
          <ac:chgData name="조 재범" userId="a4e06cb5b943c45e" providerId="LiveId" clId="{3A0F615B-9185-42E2-B6CD-7E2EB911D0FA}" dt="2021-02-28T02:58:19.336" v="1111" actId="1076"/>
          <ac:grpSpMkLst>
            <pc:docMk/>
            <pc:sldMk cId="2367475765" sldId="267"/>
            <ac:grpSpMk id="28" creationId="{EBC002DB-2778-4E71-9712-2276DC54068B}"/>
          </ac:grpSpMkLst>
        </pc:grpChg>
        <pc:grpChg chg="add mod">
          <ac:chgData name="조 재범" userId="a4e06cb5b943c45e" providerId="LiveId" clId="{3A0F615B-9185-42E2-B6CD-7E2EB911D0FA}" dt="2021-02-28T02:58:45.514" v="1136" actId="1076"/>
          <ac:grpSpMkLst>
            <pc:docMk/>
            <pc:sldMk cId="2367475765" sldId="267"/>
            <ac:grpSpMk id="29" creationId="{381482F2-BFB7-4FBF-B8CC-C4B46F113043}"/>
          </ac:grpSpMkLst>
        </pc:grpChg>
        <pc:picChg chg="add del mod">
          <ac:chgData name="조 재범" userId="a4e06cb5b943c45e" providerId="LiveId" clId="{3A0F615B-9185-42E2-B6CD-7E2EB911D0FA}" dt="2021-02-28T02:20:02.290" v="447" actId="478"/>
          <ac:picMkLst>
            <pc:docMk/>
            <pc:sldMk cId="2367475765" sldId="267"/>
            <ac:picMk id="17" creationId="{557CB00E-098C-4B70-B0C3-EDBA56E54AAD}"/>
          </ac:picMkLst>
        </pc:picChg>
        <pc:picChg chg="add del mod">
          <ac:chgData name="조 재범" userId="a4e06cb5b943c45e" providerId="LiveId" clId="{3A0F615B-9185-42E2-B6CD-7E2EB911D0FA}" dt="2021-02-28T02:27:13.916" v="517" actId="478"/>
          <ac:picMkLst>
            <pc:docMk/>
            <pc:sldMk cId="2367475765" sldId="267"/>
            <ac:picMk id="24" creationId="{42AFD269-4382-4AF0-8417-A29F59AC5A6A}"/>
          </ac:picMkLst>
        </pc:picChg>
        <pc:picChg chg="add del mod">
          <ac:chgData name="조 재범" userId="a4e06cb5b943c45e" providerId="LiveId" clId="{3A0F615B-9185-42E2-B6CD-7E2EB911D0FA}" dt="2021-02-28T02:36:53.810" v="581" actId="478"/>
          <ac:picMkLst>
            <pc:docMk/>
            <pc:sldMk cId="2367475765" sldId="267"/>
            <ac:picMk id="27" creationId="{2C2FAB97-7184-45EF-BC07-AF7D15FE8EF2}"/>
          </ac:picMkLst>
        </pc:picChg>
        <pc:picChg chg="add del mod">
          <ac:chgData name="조 재범" userId="a4e06cb5b943c45e" providerId="LiveId" clId="{3A0F615B-9185-42E2-B6CD-7E2EB911D0FA}" dt="2021-02-28T03:18:53.360" v="1560" actId="478"/>
          <ac:picMkLst>
            <pc:docMk/>
            <pc:sldMk cId="2367475765" sldId="267"/>
            <ac:picMk id="31" creationId="{5590C91A-8BEA-4CF9-B227-DA6996829DBE}"/>
          </ac:picMkLst>
        </pc:picChg>
        <pc:cxnChg chg="add del mod">
          <ac:chgData name="조 재범" userId="a4e06cb5b943c45e" providerId="LiveId" clId="{3A0F615B-9185-42E2-B6CD-7E2EB911D0FA}" dt="2021-02-28T02:15:09.195" v="412" actId="478"/>
          <ac:cxnSpMkLst>
            <pc:docMk/>
            <pc:sldMk cId="2367475765" sldId="267"/>
            <ac:cxnSpMk id="7" creationId="{59B9BCA6-FE51-4BFA-A159-8DF0B003E252}"/>
          </ac:cxnSpMkLst>
        </pc:cxnChg>
        <pc:cxnChg chg="add mod">
          <ac:chgData name="조 재범" userId="a4e06cb5b943c45e" providerId="LiveId" clId="{3A0F615B-9185-42E2-B6CD-7E2EB911D0FA}" dt="2021-02-28T02:57:04.573" v="1065" actId="14861"/>
          <ac:cxnSpMkLst>
            <pc:docMk/>
            <pc:sldMk cId="2367475765" sldId="267"/>
            <ac:cxnSpMk id="10" creationId="{865EA907-A1A8-4B90-844C-066F5AD1D0FF}"/>
          </ac:cxnSpMkLst>
        </pc:cxnChg>
      </pc:sldChg>
      <pc:sldChg chg="del">
        <pc:chgData name="조 재범" userId="a4e06cb5b943c45e" providerId="LiveId" clId="{3A0F615B-9185-42E2-B6CD-7E2EB911D0FA}" dt="2021-02-28T02:11:24.959" v="251" actId="47"/>
        <pc:sldMkLst>
          <pc:docMk/>
          <pc:sldMk cId="1072309044" sldId="268"/>
        </pc:sldMkLst>
      </pc:sldChg>
      <pc:sldChg chg="addSp delSp modSp add del mod setBg">
        <pc:chgData name="조 재범" userId="a4e06cb5b943c45e" providerId="LiveId" clId="{3A0F615B-9185-42E2-B6CD-7E2EB911D0FA}" dt="2021-02-28T03:26:36.638" v="1799"/>
        <pc:sldMkLst>
          <pc:docMk/>
          <pc:sldMk cId="950031025" sldId="269"/>
        </pc:sldMkLst>
        <pc:spChg chg="del mod">
          <ac:chgData name="조 재범" userId="a4e06cb5b943c45e" providerId="LiveId" clId="{3A0F615B-9185-42E2-B6CD-7E2EB911D0FA}" dt="2021-02-28T02:48:48.677" v="842" actId="478"/>
          <ac:spMkLst>
            <pc:docMk/>
            <pc:sldMk cId="950031025" sldId="269"/>
            <ac:spMk id="2" creationId="{053A7588-2ED7-4AAF-9B35-0DF210FCF0FD}"/>
          </ac:spMkLst>
        </pc:spChg>
        <pc:spChg chg="del mod">
          <ac:chgData name="조 재범" userId="a4e06cb5b943c45e" providerId="LiveId" clId="{3A0F615B-9185-42E2-B6CD-7E2EB911D0FA}" dt="2021-02-28T02:48:47.458" v="841" actId="478"/>
          <ac:spMkLst>
            <pc:docMk/>
            <pc:sldMk cId="950031025" sldId="269"/>
            <ac:spMk id="3" creationId="{B5EDA7EF-029F-4DD0-9F80-7C4E87209594}"/>
          </ac:spMkLst>
        </pc:spChg>
        <pc:spChg chg="del mod">
          <ac:chgData name="조 재범" userId="a4e06cb5b943c45e" providerId="LiveId" clId="{3A0F615B-9185-42E2-B6CD-7E2EB911D0FA}" dt="2021-02-28T02:50:15.101" v="920" actId="478"/>
          <ac:spMkLst>
            <pc:docMk/>
            <pc:sldMk cId="950031025" sldId="269"/>
            <ac:spMk id="4" creationId="{27956594-A160-449B-9E22-A0806FE733D2}"/>
          </ac:spMkLst>
        </pc:spChg>
        <pc:spChg chg="mod">
          <ac:chgData name="조 재범" userId="a4e06cb5b943c45e" providerId="LiveId" clId="{3A0F615B-9185-42E2-B6CD-7E2EB911D0FA}" dt="2021-02-28T02:48:42.471" v="840"/>
          <ac:spMkLst>
            <pc:docMk/>
            <pc:sldMk cId="950031025" sldId="269"/>
            <ac:spMk id="5" creationId="{4F5BCD74-8EC7-44E3-93DA-470F8F82F9D7}"/>
          </ac:spMkLst>
        </pc:spChg>
        <pc:spChg chg="add mod">
          <ac:chgData name="조 재범" userId="a4e06cb5b943c45e" providerId="LiveId" clId="{3A0F615B-9185-42E2-B6CD-7E2EB911D0FA}" dt="2021-02-28T03:16:15.394" v="1515" actId="1076"/>
          <ac:spMkLst>
            <pc:docMk/>
            <pc:sldMk cId="950031025" sldId="269"/>
            <ac:spMk id="6" creationId="{CEFEF7A8-D817-4040-81B3-43659E60DD2B}"/>
          </ac:spMkLst>
        </pc:spChg>
        <pc:spChg chg="add mod">
          <ac:chgData name="조 재범" userId="a4e06cb5b943c45e" providerId="LiveId" clId="{3A0F615B-9185-42E2-B6CD-7E2EB911D0FA}" dt="2021-02-28T03:07:49.194" v="1324" actId="1076"/>
          <ac:spMkLst>
            <pc:docMk/>
            <pc:sldMk cId="950031025" sldId="269"/>
            <ac:spMk id="7" creationId="{D56993C2-DC2E-43A0-AD53-01707044063A}"/>
          </ac:spMkLst>
        </pc:spChg>
        <pc:spChg chg="add mod">
          <ac:chgData name="조 재범" userId="a4e06cb5b943c45e" providerId="LiveId" clId="{3A0F615B-9185-42E2-B6CD-7E2EB911D0FA}" dt="2021-02-28T03:26:32.668" v="1784"/>
          <ac:spMkLst>
            <pc:docMk/>
            <pc:sldMk cId="950031025" sldId="269"/>
            <ac:spMk id="8" creationId="{EBEA23A1-91FF-4842-813A-9436171F290E}"/>
          </ac:spMkLst>
        </pc:spChg>
        <pc:spChg chg="add mod">
          <ac:chgData name="조 재범" userId="a4e06cb5b943c45e" providerId="LiveId" clId="{3A0F615B-9185-42E2-B6CD-7E2EB911D0FA}" dt="2021-02-28T03:26:36.638" v="1799"/>
          <ac:spMkLst>
            <pc:docMk/>
            <pc:sldMk cId="950031025" sldId="269"/>
            <ac:spMk id="11" creationId="{235B62C8-4A34-47DA-BD47-CA8D3CA2C1DF}"/>
          </ac:spMkLst>
        </pc:spChg>
        <pc:cxnChg chg="add mod">
          <ac:chgData name="조 재범" userId="a4e06cb5b943c45e" providerId="LiveId" clId="{3A0F615B-9185-42E2-B6CD-7E2EB911D0FA}" dt="2021-02-28T03:07:49.194" v="1324" actId="1076"/>
          <ac:cxnSpMkLst>
            <pc:docMk/>
            <pc:sldMk cId="950031025" sldId="269"/>
            <ac:cxnSpMk id="9" creationId="{2375EF2D-AD22-4050-A24E-1293FF6D6B07}"/>
          </ac:cxnSpMkLst>
        </pc:cxnChg>
        <pc:cxnChg chg="add mod">
          <ac:chgData name="조 재범" userId="a4e06cb5b943c45e" providerId="LiveId" clId="{3A0F615B-9185-42E2-B6CD-7E2EB911D0FA}" dt="2021-02-28T03:07:49.194" v="1324" actId="1076"/>
          <ac:cxnSpMkLst>
            <pc:docMk/>
            <pc:sldMk cId="950031025" sldId="269"/>
            <ac:cxnSpMk id="12" creationId="{29268F5F-3635-4EAE-8337-DEB5A0CFB18D}"/>
          </ac:cxnSpMkLst>
        </pc:cxnChg>
      </pc:sldChg>
      <pc:sldChg chg="addSp delSp modSp mod modClrScheme chgLayout">
        <pc:chgData name="조 재범" userId="a4e06cb5b943c45e" providerId="LiveId" clId="{3A0F615B-9185-42E2-B6CD-7E2EB911D0FA}" dt="2021-02-28T04:12:24.947" v="2602" actId="20577"/>
        <pc:sldMkLst>
          <pc:docMk/>
          <pc:sldMk cId="3922368074" sldId="270"/>
        </pc:sldMkLst>
        <pc:spChg chg="del mod">
          <ac:chgData name="조 재범" userId="a4e06cb5b943c45e" providerId="LiveId" clId="{3A0F615B-9185-42E2-B6CD-7E2EB911D0FA}" dt="2021-02-28T02:54:41.202" v="968" actId="478"/>
          <ac:spMkLst>
            <pc:docMk/>
            <pc:sldMk cId="3922368074" sldId="270"/>
            <ac:spMk id="2" creationId="{1AADC976-5306-4F6E-A02A-426AD27DA58F}"/>
          </ac:spMkLst>
        </pc:spChg>
        <pc:spChg chg="del mod">
          <ac:chgData name="조 재범" userId="a4e06cb5b943c45e" providerId="LiveId" clId="{3A0F615B-9185-42E2-B6CD-7E2EB911D0FA}" dt="2021-02-28T02:54:43.268" v="969" actId="478"/>
          <ac:spMkLst>
            <pc:docMk/>
            <pc:sldMk cId="3922368074" sldId="270"/>
            <ac:spMk id="3" creationId="{18215533-9D01-436F-87EF-9CA82FF27AD2}"/>
          </ac:spMkLst>
        </pc:spChg>
        <pc:spChg chg="del mod">
          <ac:chgData name="조 재범" userId="a4e06cb5b943c45e" providerId="LiveId" clId="{3A0F615B-9185-42E2-B6CD-7E2EB911D0FA}" dt="2021-02-28T02:55:47.389" v="1045" actId="478"/>
          <ac:spMkLst>
            <pc:docMk/>
            <pc:sldMk cId="3922368074" sldId="270"/>
            <ac:spMk id="4" creationId="{93C818AD-726F-4FA6-AFBF-036F8821752A}"/>
          </ac:spMkLst>
        </pc:spChg>
        <pc:spChg chg="del mod">
          <ac:chgData name="조 재범" userId="a4e06cb5b943c45e" providerId="LiveId" clId="{3A0F615B-9185-42E2-B6CD-7E2EB911D0FA}" dt="2021-02-28T02:54:43.268" v="969" actId="478"/>
          <ac:spMkLst>
            <pc:docMk/>
            <pc:sldMk cId="3922368074" sldId="270"/>
            <ac:spMk id="5" creationId="{6C1478B3-8BC6-4F51-AF51-9889293A4E57}"/>
          </ac:spMkLst>
        </pc:spChg>
        <pc:spChg chg="add del mod">
          <ac:chgData name="조 재범" userId="a4e06cb5b943c45e" providerId="LiveId" clId="{3A0F615B-9185-42E2-B6CD-7E2EB911D0FA}" dt="2021-02-28T04:12:24.947" v="2602" actId="20577"/>
          <ac:spMkLst>
            <pc:docMk/>
            <pc:sldMk cId="3922368074" sldId="270"/>
            <ac:spMk id="6" creationId="{52CD6035-EC2E-47C3-BFEF-BE5F89FF76A0}"/>
          </ac:spMkLst>
        </pc:spChg>
        <pc:spChg chg="add mod ord">
          <ac:chgData name="조 재범" userId="a4e06cb5b943c45e" providerId="LiveId" clId="{3A0F615B-9185-42E2-B6CD-7E2EB911D0FA}" dt="2021-02-28T03:27:43.447" v="1808" actId="14100"/>
          <ac:spMkLst>
            <pc:docMk/>
            <pc:sldMk cId="3922368074" sldId="270"/>
            <ac:spMk id="7" creationId="{5DD3C856-3F38-4D39-9B56-2107F699CE82}"/>
          </ac:spMkLst>
        </pc:spChg>
        <pc:spChg chg="add del mod">
          <ac:chgData name="조 재범" userId="a4e06cb5b943c45e" providerId="LiveId" clId="{3A0F615B-9185-42E2-B6CD-7E2EB911D0FA}" dt="2021-02-28T03:03:48.441" v="1227"/>
          <ac:spMkLst>
            <pc:docMk/>
            <pc:sldMk cId="3922368074" sldId="270"/>
            <ac:spMk id="8" creationId="{31AE2651-56D8-4D04-BBA1-A22FA9D38D32}"/>
          </ac:spMkLst>
        </pc:spChg>
        <pc:spChg chg="add mod">
          <ac:chgData name="조 재범" userId="a4e06cb5b943c45e" providerId="LiveId" clId="{3A0F615B-9185-42E2-B6CD-7E2EB911D0FA}" dt="2021-02-28T03:34:47.396" v="1927" actId="1076"/>
          <ac:spMkLst>
            <pc:docMk/>
            <pc:sldMk cId="3922368074" sldId="270"/>
            <ac:spMk id="9" creationId="{F56266A9-FE55-4687-9DDC-00A4D6A649BE}"/>
          </ac:spMkLst>
        </pc:spChg>
      </pc:sldChg>
      <pc:sldChg chg="modSp del">
        <pc:chgData name="조 재범" userId="a4e06cb5b943c45e" providerId="LiveId" clId="{3A0F615B-9185-42E2-B6CD-7E2EB911D0FA}" dt="2021-02-28T03:06:21.587" v="1305" actId="47"/>
        <pc:sldMkLst>
          <pc:docMk/>
          <pc:sldMk cId="2256050775" sldId="271"/>
        </pc:sldMkLst>
        <pc:spChg chg="mod">
          <ac:chgData name="조 재범" userId="a4e06cb5b943c45e" providerId="LiveId" clId="{3A0F615B-9185-42E2-B6CD-7E2EB911D0FA}" dt="2021-02-28T02:07:13.843" v="0"/>
          <ac:spMkLst>
            <pc:docMk/>
            <pc:sldMk cId="2256050775" sldId="271"/>
            <ac:spMk id="2" creationId="{15D2D2DF-4D3C-47B8-94D1-2A92D6809856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2256050775" sldId="271"/>
            <ac:spMk id="3" creationId="{05EE397F-7F40-469A-BEEC-849E4837C4E5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2256050775" sldId="271"/>
            <ac:spMk id="5" creationId="{8B2D80F8-4D83-4AF3-AB20-A8EF2EB87583}"/>
          </ac:spMkLst>
        </pc:spChg>
      </pc:sldChg>
      <pc:sldChg chg="addSp delSp modSp mod delAnim modAnim chgLayout">
        <pc:chgData name="조 재범" userId="a4e06cb5b943c45e" providerId="LiveId" clId="{3A0F615B-9185-42E2-B6CD-7E2EB911D0FA}" dt="2021-02-28T04:11:15.404" v="2588" actId="20577"/>
        <pc:sldMkLst>
          <pc:docMk/>
          <pc:sldMk cId="422725502" sldId="272"/>
        </pc:sldMkLst>
        <pc:spChg chg="add mod">
          <ac:chgData name="조 재범" userId="a4e06cb5b943c45e" providerId="LiveId" clId="{3A0F615B-9185-42E2-B6CD-7E2EB911D0FA}" dt="2021-02-28T03:08:19.776" v="1344"/>
          <ac:spMkLst>
            <pc:docMk/>
            <pc:sldMk cId="422725502" sldId="272"/>
            <ac:spMk id="2" creationId="{559BAD73-317E-436D-8162-0CB153F8EB01}"/>
          </ac:spMkLst>
        </pc:spChg>
        <pc:spChg chg="add mod">
          <ac:chgData name="조 재범" userId="a4e06cb5b943c45e" providerId="LiveId" clId="{3A0F615B-9185-42E2-B6CD-7E2EB911D0FA}" dt="2021-02-28T04:09:41.410" v="2393" actId="14100"/>
          <ac:spMkLst>
            <pc:docMk/>
            <pc:sldMk cId="422725502" sldId="272"/>
            <ac:spMk id="3" creationId="{03BA342A-854B-4779-95A2-F1B0504E4AB3}"/>
          </ac:spMkLst>
        </pc:spChg>
        <pc:spChg chg="add del mod">
          <ac:chgData name="조 재범" userId="a4e06cb5b943c45e" providerId="LiveId" clId="{3A0F615B-9185-42E2-B6CD-7E2EB911D0FA}" dt="2021-02-28T04:08:03.892" v="2388" actId="478"/>
          <ac:spMkLst>
            <pc:docMk/>
            <pc:sldMk cId="422725502" sldId="272"/>
            <ac:spMk id="4" creationId="{1EFAAA74-EDB3-4243-8724-D846C5853DF8}"/>
          </ac:spMkLst>
        </pc:spChg>
        <pc:spChg chg="add del mod">
          <ac:chgData name="조 재범" userId="a4e06cb5b943c45e" providerId="LiveId" clId="{3A0F615B-9185-42E2-B6CD-7E2EB911D0FA}" dt="2021-02-28T04:09:28.949" v="2391" actId="478"/>
          <ac:spMkLst>
            <pc:docMk/>
            <pc:sldMk cId="422725502" sldId="272"/>
            <ac:spMk id="5" creationId="{18D42E7C-2763-446E-A5FF-17C55B052BF6}"/>
          </ac:spMkLst>
        </pc:spChg>
        <pc:spChg chg="add mod">
          <ac:chgData name="조 재범" userId="a4e06cb5b943c45e" providerId="LiveId" clId="{3A0F615B-9185-42E2-B6CD-7E2EB911D0FA}" dt="2021-02-28T04:11:15.404" v="2588" actId="20577"/>
          <ac:spMkLst>
            <pc:docMk/>
            <pc:sldMk cId="422725502" sldId="272"/>
            <ac:spMk id="9" creationId="{30CF440E-C22F-4E4F-88A6-71B1BED0BF60}"/>
          </ac:spMkLst>
        </pc:spChg>
        <pc:spChg chg="add mod">
          <ac:chgData name="조 재범" userId="a4e06cb5b943c45e" providerId="LiveId" clId="{3A0F615B-9185-42E2-B6CD-7E2EB911D0FA}" dt="2021-02-28T04:11:04.333" v="2563" actId="14100"/>
          <ac:spMkLst>
            <pc:docMk/>
            <pc:sldMk cId="422725502" sldId="272"/>
            <ac:spMk id="10" creationId="{C1600326-235E-4BE0-AAC7-5ECB555F77D9}"/>
          </ac:spMkLst>
        </pc:spChg>
        <pc:picChg chg="add del mod ord">
          <ac:chgData name="조 재범" userId="a4e06cb5b943c45e" providerId="LiveId" clId="{3A0F615B-9185-42E2-B6CD-7E2EB911D0FA}" dt="2021-02-28T04:08:03.892" v="2388" actId="478"/>
          <ac:picMkLst>
            <pc:docMk/>
            <pc:sldMk cId="422725502" sldId="272"/>
            <ac:picMk id="7" creationId="{AE2E0B7B-4D4D-4931-AC6B-DE4468EB6004}"/>
          </ac:picMkLst>
        </pc:picChg>
        <pc:picChg chg="add mod">
          <ac:chgData name="조 재범" userId="a4e06cb5b943c45e" providerId="LiveId" clId="{3A0F615B-9185-42E2-B6CD-7E2EB911D0FA}" dt="2021-02-28T04:09:54.629" v="2397" actId="1076"/>
          <ac:picMkLst>
            <pc:docMk/>
            <pc:sldMk cId="422725502" sldId="272"/>
            <ac:picMk id="8" creationId="{3A2CEA15-95A9-4743-B07B-222D6924B52B}"/>
          </ac:picMkLst>
        </pc:picChg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3808886015" sldId="273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2547497719" sldId="274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1489562833" sldId="275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315430437" sldId="276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3188912705" sldId="277"/>
        </pc:sldMkLst>
      </pc:sldChg>
      <pc:sldChg chg="del">
        <pc:chgData name="조 재범" userId="a4e06cb5b943c45e" providerId="LiveId" clId="{3A0F615B-9185-42E2-B6CD-7E2EB911D0FA}" dt="2021-02-28T03:15:37.217" v="1502" actId="47"/>
        <pc:sldMkLst>
          <pc:docMk/>
          <pc:sldMk cId="722782212" sldId="278"/>
        </pc:sldMkLst>
      </pc:sldChg>
      <pc:sldChg chg="addSp delSp modSp mod">
        <pc:chgData name="조 재범" userId="a4e06cb5b943c45e" providerId="LiveId" clId="{3A0F615B-9185-42E2-B6CD-7E2EB911D0FA}" dt="2021-02-28T04:16:21.735" v="2677" actId="1076"/>
        <pc:sldMkLst>
          <pc:docMk/>
          <pc:sldMk cId="653366582" sldId="279"/>
        </pc:sldMkLst>
        <pc:spChg chg="add mod">
          <ac:chgData name="조 재범" userId="a4e06cb5b943c45e" providerId="LiveId" clId="{3A0F615B-9185-42E2-B6CD-7E2EB911D0FA}" dt="2021-02-28T03:16:03.805" v="1514" actId="20577"/>
          <ac:spMkLst>
            <pc:docMk/>
            <pc:sldMk cId="653366582" sldId="279"/>
            <ac:spMk id="2" creationId="{07F13C56-50CE-4741-B672-9A9730592C65}"/>
          </ac:spMkLst>
        </pc:spChg>
        <pc:spChg chg="add del mod">
          <ac:chgData name="조 재범" userId="a4e06cb5b943c45e" providerId="LiveId" clId="{3A0F615B-9185-42E2-B6CD-7E2EB911D0FA}" dt="2021-02-28T04:16:08.482" v="2674" actId="478"/>
          <ac:spMkLst>
            <pc:docMk/>
            <pc:sldMk cId="653366582" sldId="279"/>
            <ac:spMk id="3" creationId="{528BD937-5B18-437C-B09A-A3F9601A4A53}"/>
          </ac:spMkLst>
        </pc:spChg>
        <pc:spChg chg="add mod">
          <ac:chgData name="조 재범" userId="a4e06cb5b943c45e" providerId="LiveId" clId="{3A0F615B-9185-42E2-B6CD-7E2EB911D0FA}" dt="2021-02-28T04:16:21.735" v="2677" actId="1076"/>
          <ac:spMkLst>
            <pc:docMk/>
            <pc:sldMk cId="653366582" sldId="279"/>
            <ac:spMk id="4" creationId="{7C95FB30-1D57-4BB7-8656-B43207F300F3}"/>
          </ac:spMkLst>
        </pc:spChg>
        <pc:spChg chg="add mod">
          <ac:chgData name="조 재범" userId="a4e06cb5b943c45e" providerId="LiveId" clId="{3A0F615B-9185-42E2-B6CD-7E2EB911D0FA}" dt="2021-02-28T04:16:06.205" v="2673" actId="1076"/>
          <ac:spMkLst>
            <pc:docMk/>
            <pc:sldMk cId="653366582" sldId="279"/>
            <ac:spMk id="6" creationId="{A7781D65-8255-425E-8BBD-63DDB68C2581}"/>
          </ac:spMkLst>
        </pc:spChg>
        <pc:cxnChg chg="add mod">
          <ac:chgData name="조 재범" userId="a4e06cb5b943c45e" providerId="LiveId" clId="{3A0F615B-9185-42E2-B6CD-7E2EB911D0FA}" dt="2021-02-28T04:16:21.735" v="2677" actId="1076"/>
          <ac:cxnSpMkLst>
            <pc:docMk/>
            <pc:sldMk cId="653366582" sldId="279"/>
            <ac:cxnSpMk id="5" creationId="{363CA2C0-1931-44D4-BCD7-60D798CAFD6F}"/>
          </ac:cxnSpMkLst>
        </pc:cxnChg>
      </pc:sldChg>
      <pc:sldChg chg="addSp delSp modSp mod setBg modClrScheme chgLayout">
        <pc:chgData name="조 재범" userId="a4e06cb5b943c45e" providerId="LiveId" clId="{3A0F615B-9185-42E2-B6CD-7E2EB911D0FA}" dt="2021-02-28T03:07:27.406" v="1323" actId="20577"/>
        <pc:sldMkLst>
          <pc:docMk/>
          <pc:sldMk cId="3166741311" sldId="280"/>
        </pc:sldMkLst>
        <pc:spChg chg="del mod">
          <ac:chgData name="조 재범" userId="a4e06cb5b943c45e" providerId="LiveId" clId="{3A0F615B-9185-42E2-B6CD-7E2EB911D0FA}" dt="2021-02-28T02:42:18.005" v="661" actId="478"/>
          <ac:spMkLst>
            <pc:docMk/>
            <pc:sldMk cId="3166741311" sldId="280"/>
            <ac:spMk id="2" creationId="{1F248408-C7CD-4F05-8EE9-F4AAE195F1F1}"/>
          </ac:spMkLst>
        </pc:spChg>
        <pc:spChg chg="mod">
          <ac:chgData name="조 재범" userId="a4e06cb5b943c45e" providerId="LiveId" clId="{3A0F615B-9185-42E2-B6CD-7E2EB911D0FA}" dt="2021-02-28T02:44:33.711" v="761" actId="164"/>
          <ac:spMkLst>
            <pc:docMk/>
            <pc:sldMk cId="3166741311" sldId="280"/>
            <ac:spMk id="3" creationId="{ACF29B9D-FFEA-43A7-AAB8-362EAB5D0041}"/>
          </ac:spMkLst>
        </pc:spChg>
        <pc:spChg chg="add mod">
          <ac:chgData name="조 재범" userId="a4e06cb5b943c45e" providerId="LiveId" clId="{3A0F615B-9185-42E2-B6CD-7E2EB911D0FA}" dt="2021-02-28T02:47:00.007" v="820" actId="1076"/>
          <ac:spMkLst>
            <pc:docMk/>
            <pc:sldMk cId="3166741311" sldId="280"/>
            <ac:spMk id="4" creationId="{83110272-A245-422C-96BF-230BA0875F6E}"/>
          </ac:spMkLst>
        </pc:spChg>
        <pc:spChg chg="add del mod">
          <ac:chgData name="조 재범" userId="a4e06cb5b943c45e" providerId="LiveId" clId="{3A0F615B-9185-42E2-B6CD-7E2EB911D0FA}" dt="2021-02-28T02:40:18.378" v="626" actId="478"/>
          <ac:spMkLst>
            <pc:docMk/>
            <pc:sldMk cId="3166741311" sldId="280"/>
            <ac:spMk id="6" creationId="{8DF24E82-4EE8-4594-AC6F-D170B0C8B914}"/>
          </ac:spMkLst>
        </pc:spChg>
        <pc:spChg chg="mod">
          <ac:chgData name="조 재범" userId="a4e06cb5b943c45e" providerId="LiveId" clId="{3A0F615B-9185-42E2-B6CD-7E2EB911D0FA}" dt="2021-02-28T03:07:18.316" v="1320" actId="12"/>
          <ac:spMkLst>
            <pc:docMk/>
            <pc:sldMk cId="3166741311" sldId="280"/>
            <ac:spMk id="33" creationId="{62F661B4-FD3E-4886-9586-723F0A55F882}"/>
          </ac:spMkLst>
        </pc:spChg>
        <pc:spChg chg="mod">
          <ac:chgData name="조 재범" userId="a4e06cb5b943c45e" providerId="LiveId" clId="{3A0F615B-9185-42E2-B6CD-7E2EB911D0FA}" dt="2021-02-28T02:44:59.883" v="767" actId="554"/>
          <ac:spMkLst>
            <pc:docMk/>
            <pc:sldMk cId="3166741311" sldId="280"/>
            <ac:spMk id="34" creationId="{EF3F8157-B3EA-459A-8BB0-F3644BD294B8}"/>
          </ac:spMkLst>
        </pc:spChg>
        <pc:spChg chg="mod">
          <ac:chgData name="조 재범" userId="a4e06cb5b943c45e" providerId="LiveId" clId="{3A0F615B-9185-42E2-B6CD-7E2EB911D0FA}" dt="2021-02-28T03:07:24.235" v="1322" actId="14100"/>
          <ac:spMkLst>
            <pc:docMk/>
            <pc:sldMk cId="3166741311" sldId="280"/>
            <ac:spMk id="36" creationId="{347D0B1B-3457-47B2-9103-44884EBA3843}"/>
          </ac:spMkLst>
        </pc:spChg>
        <pc:spChg chg="mod">
          <ac:chgData name="조 재범" userId="a4e06cb5b943c45e" providerId="LiveId" clId="{3A0F615B-9185-42E2-B6CD-7E2EB911D0FA}" dt="2021-02-28T02:44:54.932" v="766" actId="554"/>
          <ac:spMkLst>
            <pc:docMk/>
            <pc:sldMk cId="3166741311" sldId="280"/>
            <ac:spMk id="37" creationId="{71573004-A115-4896-9BD7-04BCE5C2B582}"/>
          </ac:spMkLst>
        </pc:spChg>
        <pc:spChg chg="mod">
          <ac:chgData name="조 재범" userId="a4e06cb5b943c45e" providerId="LiveId" clId="{3A0F615B-9185-42E2-B6CD-7E2EB911D0FA}" dt="2021-02-28T03:07:22.544" v="1321" actId="14100"/>
          <ac:spMkLst>
            <pc:docMk/>
            <pc:sldMk cId="3166741311" sldId="280"/>
            <ac:spMk id="39" creationId="{1B0654BF-7206-427D-9319-C569E597C763}"/>
          </ac:spMkLst>
        </pc:spChg>
        <pc:spChg chg="mod">
          <ac:chgData name="조 재범" userId="a4e06cb5b943c45e" providerId="LiveId" clId="{3A0F615B-9185-42E2-B6CD-7E2EB911D0FA}" dt="2021-02-28T02:45:04.012" v="768" actId="554"/>
          <ac:spMkLst>
            <pc:docMk/>
            <pc:sldMk cId="3166741311" sldId="280"/>
            <ac:spMk id="40" creationId="{AE6B1206-D678-445F-9DC5-7CBE1DB34482}"/>
          </ac:spMkLst>
        </pc:spChg>
        <pc:spChg chg="mod">
          <ac:chgData name="조 재범" userId="a4e06cb5b943c45e" providerId="LiveId" clId="{3A0F615B-9185-42E2-B6CD-7E2EB911D0FA}" dt="2021-02-28T03:07:18.316" v="1320" actId="12"/>
          <ac:spMkLst>
            <pc:docMk/>
            <pc:sldMk cId="3166741311" sldId="280"/>
            <ac:spMk id="42" creationId="{9EF25137-F2DF-4972-A1F0-73C7D0A932B3}"/>
          </ac:spMkLst>
        </pc:spChg>
        <pc:spChg chg="mod">
          <ac:chgData name="조 재범" userId="a4e06cb5b943c45e" providerId="LiveId" clId="{3A0F615B-9185-42E2-B6CD-7E2EB911D0FA}" dt="2021-02-28T02:44:33.711" v="761" actId="164"/>
          <ac:spMkLst>
            <pc:docMk/>
            <pc:sldMk cId="3166741311" sldId="280"/>
            <ac:spMk id="43" creationId="{FD652476-2C12-4E78-AC09-446DDA99395C}"/>
          </ac:spMkLst>
        </pc:spChg>
        <pc:spChg chg="mod">
          <ac:chgData name="조 재범" userId="a4e06cb5b943c45e" providerId="LiveId" clId="{3A0F615B-9185-42E2-B6CD-7E2EB911D0FA}" dt="2021-02-28T03:07:27.406" v="1323" actId="20577"/>
          <ac:spMkLst>
            <pc:docMk/>
            <pc:sldMk cId="3166741311" sldId="280"/>
            <ac:spMk id="54" creationId="{76E8BC73-7881-4E7B-B3D9-3F3857213BAC}"/>
          </ac:spMkLst>
        </pc:spChg>
        <pc:spChg chg="mod">
          <ac:chgData name="조 재범" userId="a4e06cb5b943c45e" providerId="LiveId" clId="{3A0F615B-9185-42E2-B6CD-7E2EB911D0FA}" dt="2021-02-28T02:45:07.840" v="769" actId="164"/>
          <ac:spMkLst>
            <pc:docMk/>
            <pc:sldMk cId="3166741311" sldId="280"/>
            <ac:spMk id="65" creationId="{2127FA87-58AC-4CB5-AB6F-A3F3B57E1CB1}"/>
          </ac:spMkLst>
        </pc:spChg>
        <pc:spChg chg="del mod">
          <ac:chgData name="조 재범" userId="a4e06cb5b943c45e" providerId="LiveId" clId="{3A0F615B-9185-42E2-B6CD-7E2EB911D0FA}" dt="2021-02-28T02:42:19.045" v="662" actId="478"/>
          <ac:spMkLst>
            <pc:docMk/>
            <pc:sldMk cId="3166741311" sldId="280"/>
            <ac:spMk id="75" creationId="{64437E50-D778-4BCF-8E03-D79466B10FC2}"/>
          </ac:spMkLst>
        </pc:spChg>
        <pc:spChg chg="mod">
          <ac:chgData name="조 재범" userId="a4e06cb5b943c45e" providerId="LiveId" clId="{3A0F615B-9185-42E2-B6CD-7E2EB911D0FA}" dt="2021-02-28T02:44:59.883" v="767" actId="554"/>
          <ac:spMkLst>
            <pc:docMk/>
            <pc:sldMk cId="3166741311" sldId="280"/>
            <ac:spMk id="78" creationId="{4240C998-3325-4983-8D26-644B270000B5}"/>
          </ac:spMkLst>
        </pc:spChg>
        <pc:spChg chg="del mod">
          <ac:chgData name="조 재범" userId="a4e06cb5b943c45e" providerId="LiveId" clId="{3A0F615B-9185-42E2-B6CD-7E2EB911D0FA}" dt="2021-02-28T02:42:20.283" v="663" actId="478"/>
          <ac:spMkLst>
            <pc:docMk/>
            <pc:sldMk cId="3166741311" sldId="280"/>
            <ac:spMk id="82" creationId="{FEB7762D-2405-4FF9-BF36-31DD878F14FA}"/>
          </ac:spMkLst>
        </pc:spChg>
        <pc:spChg chg="mod">
          <ac:chgData name="조 재범" userId="a4e06cb5b943c45e" providerId="LiveId" clId="{3A0F615B-9185-42E2-B6CD-7E2EB911D0FA}" dt="2021-02-28T02:44:54.932" v="766" actId="554"/>
          <ac:spMkLst>
            <pc:docMk/>
            <pc:sldMk cId="3166741311" sldId="280"/>
            <ac:spMk id="84" creationId="{14DB30A5-F6B6-43DC-9E46-1B2343E151A8}"/>
          </ac:spMkLst>
        </pc:spChg>
        <pc:spChg chg="del mod">
          <ac:chgData name="조 재범" userId="a4e06cb5b943c45e" providerId="LiveId" clId="{3A0F615B-9185-42E2-B6CD-7E2EB911D0FA}" dt="2021-02-28T02:42:20.953" v="664" actId="478"/>
          <ac:spMkLst>
            <pc:docMk/>
            <pc:sldMk cId="3166741311" sldId="280"/>
            <ac:spMk id="88" creationId="{37085A91-642A-4811-90CC-E42248B474F4}"/>
          </ac:spMkLst>
        </pc:spChg>
        <pc:spChg chg="mod">
          <ac:chgData name="조 재범" userId="a4e06cb5b943c45e" providerId="LiveId" clId="{3A0F615B-9185-42E2-B6CD-7E2EB911D0FA}" dt="2021-02-28T02:45:04.012" v="768" actId="554"/>
          <ac:spMkLst>
            <pc:docMk/>
            <pc:sldMk cId="3166741311" sldId="280"/>
            <ac:spMk id="90" creationId="{05CF8E1F-63FE-44F5-B214-A77947615A6F}"/>
          </ac:spMkLst>
        </pc:spChg>
        <pc:spChg chg="del mod">
          <ac:chgData name="조 재범" userId="a4e06cb5b943c45e" providerId="LiveId" clId="{3A0F615B-9185-42E2-B6CD-7E2EB911D0FA}" dt="2021-02-28T02:42:22.018" v="665" actId="478"/>
          <ac:spMkLst>
            <pc:docMk/>
            <pc:sldMk cId="3166741311" sldId="280"/>
            <ac:spMk id="109" creationId="{DF74EFF9-C489-4A34-A532-7A1892BAA85D}"/>
          </ac:spMkLst>
        </pc:spChg>
        <pc:spChg chg="mod">
          <ac:chgData name="조 재범" userId="a4e06cb5b943c45e" providerId="LiveId" clId="{3A0F615B-9185-42E2-B6CD-7E2EB911D0FA}" dt="2021-02-28T02:45:07.840" v="769" actId="164"/>
          <ac:spMkLst>
            <pc:docMk/>
            <pc:sldMk cId="3166741311" sldId="280"/>
            <ac:spMk id="111" creationId="{59B8F4A1-0FBD-4C31-A4E4-8A407DD84438}"/>
          </ac:spMkLst>
        </pc:s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7" creationId="{87B58303-9ED4-44F7-AA0D-262D7DD6A5E7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8" creationId="{3F72195F-AA89-42C6-B7C9-F6A90616168E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9" creationId="{497FAF42-5B4D-498B-AA79-3AF266A60506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10" creationId="{0E9AE0E9-7FE9-47BD-8501-CC99131C9F36}"/>
          </ac:grpSpMkLst>
        </pc:grpChg>
        <pc:grpChg chg="add mod">
          <ac:chgData name="조 재범" userId="a4e06cb5b943c45e" providerId="LiveId" clId="{3A0F615B-9185-42E2-B6CD-7E2EB911D0FA}" dt="2021-02-28T02:47:03.768" v="821" actId="1076"/>
          <ac:grpSpMkLst>
            <pc:docMk/>
            <pc:sldMk cId="3166741311" sldId="280"/>
            <ac:grpSpMk id="11" creationId="{04F1CD70-1100-46A5-A543-B5C02150EBED}"/>
          </ac:grpSpMkLst>
        </pc:grpChg>
        <pc:cxnChg chg="add mod">
          <ac:chgData name="조 재범" userId="a4e06cb5b943c45e" providerId="LiveId" clId="{3A0F615B-9185-42E2-B6CD-7E2EB911D0FA}" dt="2021-02-28T02:56:48.876" v="1061" actId="14861"/>
          <ac:cxnSpMkLst>
            <pc:docMk/>
            <pc:sldMk cId="3166741311" sldId="280"/>
            <ac:cxnSpMk id="23" creationId="{135F5780-ACFB-453E-A146-5B1477EE9F9E}"/>
          </ac:cxnSpMkLst>
        </pc:cxnChg>
      </pc:sldChg>
      <pc:sldChg chg="modSp del">
        <pc:chgData name="조 재범" userId="a4e06cb5b943c45e" providerId="LiveId" clId="{3A0F615B-9185-42E2-B6CD-7E2EB911D0FA}" dt="2021-02-28T02:55:53.662" v="1047" actId="47"/>
        <pc:sldMkLst>
          <pc:docMk/>
          <pc:sldMk cId="3255251714" sldId="281"/>
        </pc:sldMkLst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2" creationId="{1AADC976-5306-4F6E-A02A-426AD27DA58F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3" creationId="{18215533-9D01-436F-87EF-9CA82FF27AD2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4" creationId="{93C818AD-726F-4FA6-AFBF-036F8821752A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k cId="3255251714" sldId="281"/>
            <ac:spMk id="5" creationId="{6C1478B3-8BC6-4F51-AF51-9889293A4E57}"/>
          </ac:spMkLst>
        </pc:spChg>
      </pc:sldChg>
      <pc:sldChg chg="addSp delSp modSp new del mod">
        <pc:chgData name="조 재범" userId="a4e06cb5b943c45e" providerId="LiveId" clId="{3A0F615B-9185-42E2-B6CD-7E2EB911D0FA}" dt="2021-02-28T02:38:29.563" v="586" actId="47"/>
        <pc:sldMkLst>
          <pc:docMk/>
          <pc:sldMk cId="1032072890" sldId="282"/>
        </pc:sldMkLst>
        <pc:picChg chg="add del mod modCrop">
          <ac:chgData name="조 재범" userId="a4e06cb5b943c45e" providerId="LiveId" clId="{3A0F615B-9185-42E2-B6CD-7E2EB911D0FA}" dt="2021-02-28T02:32:35.103" v="531" actId="478"/>
          <ac:picMkLst>
            <pc:docMk/>
            <pc:sldMk cId="1032072890" sldId="282"/>
            <ac:picMk id="3" creationId="{720864DC-D39A-46BF-8FFE-A9B33A4703A1}"/>
          </ac:picMkLst>
        </pc:picChg>
        <pc:picChg chg="add del mod modCrop">
          <ac:chgData name="조 재범" userId="a4e06cb5b943c45e" providerId="LiveId" clId="{3A0F615B-9185-42E2-B6CD-7E2EB911D0FA}" dt="2021-02-28T02:29:46.093" v="530" actId="478"/>
          <ac:picMkLst>
            <pc:docMk/>
            <pc:sldMk cId="1032072890" sldId="282"/>
            <ac:picMk id="4" creationId="{50A75BDC-F65D-4356-BB3A-5910190D52C1}"/>
          </ac:picMkLst>
        </pc:picChg>
      </pc:sldChg>
      <pc:sldChg chg="modSp add del mod">
        <pc:chgData name="조 재범" userId="a4e06cb5b943c45e" providerId="LiveId" clId="{3A0F615B-9185-42E2-B6CD-7E2EB911D0FA}" dt="2021-02-28T03:35:52.670" v="1952" actId="47"/>
        <pc:sldMkLst>
          <pc:docMk/>
          <pc:sldMk cId="3665318437" sldId="282"/>
        </pc:sldMkLst>
        <pc:spChg chg="mod">
          <ac:chgData name="조 재범" userId="a4e06cb5b943c45e" providerId="LiveId" clId="{3A0F615B-9185-42E2-B6CD-7E2EB911D0FA}" dt="2021-02-28T03:23:09.605" v="1681" actId="20577"/>
          <ac:spMkLst>
            <pc:docMk/>
            <pc:sldMk cId="3665318437" sldId="282"/>
            <ac:spMk id="7" creationId="{5DD3C856-3F38-4D39-9B56-2107F699CE82}"/>
          </ac:spMkLst>
        </pc:spChg>
      </pc:sldChg>
      <pc:sldChg chg="modSp add del mod">
        <pc:chgData name="조 재범" userId="a4e06cb5b943c45e" providerId="LiveId" clId="{3A0F615B-9185-42E2-B6CD-7E2EB911D0FA}" dt="2021-02-28T03:36:24.346" v="1984" actId="47"/>
        <pc:sldMkLst>
          <pc:docMk/>
          <pc:sldMk cId="2998489596" sldId="283"/>
        </pc:sldMkLst>
        <pc:spChg chg="mod">
          <ac:chgData name="조 재범" userId="a4e06cb5b943c45e" providerId="LiveId" clId="{3A0F615B-9185-42E2-B6CD-7E2EB911D0FA}" dt="2021-02-28T03:23:13.046" v="1682" actId="20577"/>
          <ac:spMkLst>
            <pc:docMk/>
            <pc:sldMk cId="2998489596" sldId="283"/>
            <ac:spMk id="7" creationId="{5DD3C856-3F38-4D39-9B56-2107F699CE82}"/>
          </ac:spMkLst>
        </pc:spChg>
      </pc:sldChg>
      <pc:sldChg chg="modSp add del mod">
        <pc:chgData name="조 재범" userId="a4e06cb5b943c45e" providerId="LiveId" clId="{3A0F615B-9185-42E2-B6CD-7E2EB911D0FA}" dt="2021-02-28T03:37:14.349" v="1994" actId="47"/>
        <pc:sldMkLst>
          <pc:docMk/>
          <pc:sldMk cId="3494790625" sldId="284"/>
        </pc:sldMkLst>
        <pc:spChg chg="mod">
          <ac:chgData name="조 재범" userId="a4e06cb5b943c45e" providerId="LiveId" clId="{3A0F615B-9185-42E2-B6CD-7E2EB911D0FA}" dt="2021-02-28T03:23:16.155" v="1683" actId="20577"/>
          <ac:spMkLst>
            <pc:docMk/>
            <pc:sldMk cId="3494790625" sldId="284"/>
            <ac:spMk id="7" creationId="{5DD3C856-3F38-4D39-9B56-2107F699CE82}"/>
          </ac:spMkLst>
        </pc:spChg>
      </pc:sldChg>
      <pc:sldChg chg="modSp add del mod modClrScheme chgLayout">
        <pc:chgData name="조 재범" userId="a4e06cb5b943c45e" providerId="LiveId" clId="{3A0F615B-9185-42E2-B6CD-7E2EB911D0FA}" dt="2021-02-28T03:03:53.393" v="1232" actId="47"/>
        <pc:sldMkLst>
          <pc:docMk/>
          <pc:sldMk cId="592751711" sldId="285"/>
        </pc:sldMkLst>
        <pc:spChg chg="mod">
          <ac:chgData name="조 재범" userId="a4e06cb5b943c45e" providerId="LiveId" clId="{3A0F615B-9185-42E2-B6CD-7E2EB911D0FA}" dt="2021-02-28T03:03:50.553" v="1231" actId="1076"/>
          <ac:spMkLst>
            <pc:docMk/>
            <pc:sldMk cId="592751711" sldId="285"/>
            <ac:spMk id="5" creationId="{4F5BCD74-8EC7-44E3-93DA-470F8F82F9D7}"/>
          </ac:spMkLst>
        </pc:spChg>
      </pc:sldChg>
      <pc:sldChg chg="addSp delSp modSp new mod modClrScheme chgLayout">
        <pc:chgData name="조 재범" userId="a4e06cb5b943c45e" providerId="LiveId" clId="{3A0F615B-9185-42E2-B6CD-7E2EB911D0FA}" dt="2021-02-28T03:17:17.936" v="1545" actId="207"/>
        <pc:sldMkLst>
          <pc:docMk/>
          <pc:sldMk cId="3625023254" sldId="285"/>
        </pc:sldMkLst>
        <pc:spChg chg="add del mod">
          <ac:chgData name="조 재범" userId="a4e06cb5b943c45e" providerId="LiveId" clId="{3A0F615B-9185-42E2-B6CD-7E2EB911D0FA}" dt="2021-02-28T03:05:35.538" v="1297" actId="478"/>
          <ac:spMkLst>
            <pc:docMk/>
            <pc:sldMk cId="3625023254" sldId="285"/>
            <ac:spMk id="2" creationId="{0A693CE8-69AA-4DE9-902D-8F161059D68F}"/>
          </ac:spMkLst>
        </pc:spChg>
        <pc:spChg chg="add mod">
          <ac:chgData name="조 재범" userId="a4e06cb5b943c45e" providerId="LiveId" clId="{3A0F615B-9185-42E2-B6CD-7E2EB911D0FA}" dt="2021-02-28T03:17:17.936" v="1545" actId="207"/>
          <ac:spMkLst>
            <pc:docMk/>
            <pc:sldMk cId="3625023254" sldId="285"/>
            <ac:spMk id="3" creationId="{8C54B04F-4A24-45AE-86E0-04A04DCE1AE4}"/>
          </ac:spMkLst>
        </pc:spChg>
      </pc:sldChg>
      <pc:sldChg chg="modSp add del mod">
        <pc:chgData name="조 재범" userId="a4e06cb5b943c45e" providerId="LiveId" clId="{3A0F615B-9185-42E2-B6CD-7E2EB911D0FA}" dt="2021-02-28T03:30:06.456" v="1885" actId="47"/>
        <pc:sldMkLst>
          <pc:docMk/>
          <pc:sldMk cId="672636125" sldId="286"/>
        </pc:sldMkLst>
        <pc:spChg chg="mod">
          <ac:chgData name="조 재범" userId="a4e06cb5b943c45e" providerId="LiveId" clId="{3A0F615B-9185-42E2-B6CD-7E2EB911D0FA}" dt="2021-02-28T03:15:25.413" v="1499" actId="20577"/>
          <ac:spMkLst>
            <pc:docMk/>
            <pc:sldMk cId="672636125" sldId="286"/>
            <ac:spMk id="5" creationId="{18D42E7C-2763-446E-A5FF-17C55B052BF6}"/>
          </ac:spMkLst>
        </pc:spChg>
      </pc:sldChg>
      <pc:sldChg chg="modSp add del mod">
        <pc:chgData name="조 재범" userId="a4e06cb5b943c45e" providerId="LiveId" clId="{3A0F615B-9185-42E2-B6CD-7E2EB911D0FA}" dt="2021-02-28T03:03:45.148" v="1218"/>
        <pc:sldMkLst>
          <pc:docMk/>
          <pc:sldMk cId="4130840031" sldId="286"/>
        </pc:sldMkLst>
        <pc:spChg chg="mod">
          <ac:chgData name="조 재범" userId="a4e06cb5b943c45e" providerId="LiveId" clId="{3A0F615B-9185-42E2-B6CD-7E2EB911D0FA}" dt="2021-02-28T03:03:44.389" v="1215" actId="20577"/>
          <ac:spMkLst>
            <pc:docMk/>
            <pc:sldMk cId="4130840031" sldId="286"/>
            <ac:spMk id="7" creationId="{5DD3C856-3F38-4D39-9B56-2107F699CE82}"/>
          </ac:spMkLst>
        </pc:spChg>
      </pc:sldChg>
      <pc:sldChg chg="modSp add del mod ord">
        <pc:chgData name="조 재범" userId="a4e06cb5b943c45e" providerId="LiveId" clId="{3A0F615B-9185-42E2-B6CD-7E2EB911D0FA}" dt="2021-02-28T03:29:55.291" v="1884" actId="47"/>
        <pc:sldMkLst>
          <pc:docMk/>
          <pc:sldMk cId="1198102982" sldId="287"/>
        </pc:sldMkLst>
        <pc:spChg chg="mod">
          <ac:chgData name="조 재범" userId="a4e06cb5b943c45e" providerId="LiveId" clId="{3A0F615B-9185-42E2-B6CD-7E2EB911D0FA}" dt="2021-02-28T03:29:24.854" v="1881" actId="20577"/>
          <ac:spMkLst>
            <pc:docMk/>
            <pc:sldMk cId="1198102982" sldId="287"/>
            <ac:spMk id="3" creationId="{03BA342A-854B-4779-95A2-F1B0504E4AB3}"/>
          </ac:spMkLst>
        </pc:spChg>
        <pc:spChg chg="mod">
          <ac:chgData name="조 재범" userId="a4e06cb5b943c45e" providerId="LiveId" clId="{3A0F615B-9185-42E2-B6CD-7E2EB911D0FA}" dt="2021-02-28T03:15:17.945" v="1495" actId="20577"/>
          <ac:spMkLst>
            <pc:docMk/>
            <pc:sldMk cId="1198102982" sldId="287"/>
            <ac:spMk id="5" creationId="{18D42E7C-2763-446E-A5FF-17C55B052BF6}"/>
          </ac:spMkLst>
        </pc:spChg>
      </pc:sldChg>
      <pc:sldChg chg="add del">
        <pc:chgData name="조 재범" userId="a4e06cb5b943c45e" providerId="LiveId" clId="{3A0F615B-9185-42E2-B6CD-7E2EB911D0FA}" dt="2021-02-28T03:03:42.880" v="1209"/>
        <pc:sldMkLst>
          <pc:docMk/>
          <pc:sldMk cId="2337052344" sldId="287"/>
        </pc:sldMkLst>
      </pc:sldChg>
      <pc:sldChg chg="add del">
        <pc:chgData name="조 재범" userId="a4e06cb5b943c45e" providerId="LiveId" clId="{3A0F615B-9185-42E2-B6CD-7E2EB911D0FA}" dt="2021-02-28T03:03:45.135" v="1217"/>
        <pc:sldMkLst>
          <pc:docMk/>
          <pc:sldMk cId="3058803990" sldId="287"/>
        </pc:sldMkLst>
      </pc:sldChg>
      <pc:sldChg chg="add del">
        <pc:chgData name="조 재범" userId="a4e06cb5b943c45e" providerId="LiveId" clId="{3A0F615B-9185-42E2-B6CD-7E2EB911D0FA}" dt="2021-02-28T03:03:44.453" v="1216"/>
        <pc:sldMkLst>
          <pc:docMk/>
          <pc:sldMk cId="1295600931" sldId="288"/>
        </pc:sldMkLst>
      </pc:sldChg>
      <pc:sldChg chg="modSp add del mod">
        <pc:chgData name="조 재범" userId="a4e06cb5b943c45e" providerId="LiveId" clId="{3A0F615B-9185-42E2-B6CD-7E2EB911D0FA}" dt="2021-02-28T03:30:10.391" v="1886" actId="47"/>
        <pc:sldMkLst>
          <pc:docMk/>
          <pc:sldMk cId="1754832616" sldId="288"/>
        </pc:sldMkLst>
        <pc:spChg chg="mod">
          <ac:chgData name="조 재범" userId="a4e06cb5b943c45e" providerId="LiveId" clId="{3A0F615B-9185-42E2-B6CD-7E2EB911D0FA}" dt="2021-02-28T03:15:28.498" v="1501" actId="20577"/>
          <ac:spMkLst>
            <pc:docMk/>
            <pc:sldMk cId="1754832616" sldId="288"/>
            <ac:spMk id="5" creationId="{18D42E7C-2763-446E-A5FF-17C55B052BF6}"/>
          </ac:spMkLst>
        </pc:spChg>
      </pc:sldChg>
      <pc:sldChg chg="add del">
        <pc:chgData name="조 재범" userId="a4e06cb5b943c45e" providerId="LiveId" clId="{3A0F615B-9185-42E2-B6CD-7E2EB911D0FA}" dt="2021-02-28T03:03:42.399" v="1208"/>
        <pc:sldMkLst>
          <pc:docMk/>
          <pc:sldMk cId="2193387194" sldId="288"/>
        </pc:sldMkLst>
      </pc:sldChg>
      <pc:sldChg chg="modSp add mod">
        <pc:chgData name="조 재범" userId="a4e06cb5b943c45e" providerId="LiveId" clId="{3A0F615B-9185-42E2-B6CD-7E2EB911D0FA}" dt="2021-02-28T03:18:00.374" v="1552" actId="207"/>
        <pc:sldMkLst>
          <pc:docMk/>
          <pc:sldMk cId="1194327763" sldId="289"/>
        </pc:sldMkLst>
        <pc:spChg chg="mod">
          <ac:chgData name="조 재범" userId="a4e06cb5b943c45e" providerId="LiveId" clId="{3A0F615B-9185-42E2-B6CD-7E2EB911D0FA}" dt="2021-02-28T03:18:00.374" v="1552" actId="207"/>
          <ac:spMkLst>
            <pc:docMk/>
            <pc:sldMk cId="1194327763" sldId="289"/>
            <ac:spMk id="3" creationId="{8C54B04F-4A24-45AE-86E0-04A04DCE1AE4}"/>
          </ac:spMkLst>
        </pc:spChg>
      </pc:sldChg>
      <pc:sldChg chg="addSp delSp modSp new mod">
        <pc:chgData name="조 재범" userId="a4e06cb5b943c45e" providerId="LiveId" clId="{3A0F615B-9185-42E2-B6CD-7E2EB911D0FA}" dt="2021-02-28T03:22:19.615" v="1680" actId="1076"/>
        <pc:sldMkLst>
          <pc:docMk/>
          <pc:sldMk cId="3335647181" sldId="290"/>
        </pc:sldMkLst>
        <pc:spChg chg="mod topLvl">
          <ac:chgData name="조 재범" userId="a4e06cb5b943c45e" providerId="LiveId" clId="{3A0F615B-9185-42E2-B6CD-7E2EB911D0FA}" dt="2021-02-28T03:21:58.465" v="1673" actId="1076"/>
          <ac:spMkLst>
            <pc:docMk/>
            <pc:sldMk cId="3335647181" sldId="290"/>
            <ac:spMk id="3" creationId="{C4F82545-5EC0-4434-A092-D6A6926C2B82}"/>
          </ac:spMkLst>
        </pc:spChg>
        <pc:spChg chg="mod topLvl">
          <ac:chgData name="조 재범" userId="a4e06cb5b943c45e" providerId="LiveId" clId="{3A0F615B-9185-42E2-B6CD-7E2EB911D0FA}" dt="2021-02-28T03:22:19.615" v="1680" actId="1076"/>
          <ac:spMkLst>
            <pc:docMk/>
            <pc:sldMk cId="3335647181" sldId="290"/>
            <ac:spMk id="4" creationId="{46B9470A-1CD4-4BA6-B3F1-51A8FD7A5C6D}"/>
          </ac:spMkLst>
        </pc:spChg>
        <pc:spChg chg="mod">
          <ac:chgData name="조 재범" userId="a4e06cb5b943c45e" providerId="LiveId" clId="{3A0F615B-9185-42E2-B6CD-7E2EB911D0FA}" dt="2021-02-28T03:21:27.800" v="1665"/>
          <ac:spMkLst>
            <pc:docMk/>
            <pc:sldMk cId="3335647181" sldId="290"/>
            <ac:spMk id="6" creationId="{E46EA538-83CC-48CC-BCEE-FF6FFC4A1879}"/>
          </ac:spMkLst>
        </pc:spChg>
        <pc:spChg chg="mod">
          <ac:chgData name="조 재범" userId="a4e06cb5b943c45e" providerId="LiveId" clId="{3A0F615B-9185-42E2-B6CD-7E2EB911D0FA}" dt="2021-02-28T03:21:27.800" v="1665"/>
          <ac:spMkLst>
            <pc:docMk/>
            <pc:sldMk cId="3335647181" sldId="290"/>
            <ac:spMk id="7" creationId="{937F43FD-5992-42A0-9B35-750D0B39C7B2}"/>
          </ac:spMkLst>
        </pc:spChg>
        <pc:grpChg chg="add del mod">
          <ac:chgData name="조 재범" userId="a4e06cb5b943c45e" providerId="LiveId" clId="{3A0F615B-9185-42E2-B6CD-7E2EB911D0FA}" dt="2021-02-28T03:21:45.106" v="1670" actId="165"/>
          <ac:grpSpMkLst>
            <pc:docMk/>
            <pc:sldMk cId="3335647181" sldId="290"/>
            <ac:grpSpMk id="2" creationId="{5B3FCEB1-E44A-424A-BB1E-1EB10E5541F6}"/>
          </ac:grpSpMkLst>
        </pc:grpChg>
        <pc:grpChg chg="add mod">
          <ac:chgData name="조 재범" userId="a4e06cb5b943c45e" providerId="LiveId" clId="{3A0F615B-9185-42E2-B6CD-7E2EB911D0FA}" dt="2021-02-28T03:21:58.465" v="1673" actId="1076"/>
          <ac:grpSpMkLst>
            <pc:docMk/>
            <pc:sldMk cId="3335647181" sldId="290"/>
            <ac:grpSpMk id="5" creationId="{F2B14D98-9A88-42EA-BF9C-155C4B33FE8F}"/>
          </ac:grpSpMkLst>
        </pc:grpChg>
      </pc:sldChg>
      <pc:sldChg chg="modSp add del mod modAnim">
        <pc:chgData name="조 재범" userId="a4e06cb5b943c45e" providerId="LiveId" clId="{3A0F615B-9185-42E2-B6CD-7E2EB911D0FA}" dt="2021-02-28T04:05:05.438" v="2359" actId="47"/>
        <pc:sldMkLst>
          <pc:docMk/>
          <pc:sldMk cId="528104264" sldId="291"/>
        </pc:sldMkLst>
        <pc:spChg chg="mod">
          <ac:chgData name="조 재범" userId="a4e06cb5b943c45e" providerId="LiveId" clId="{3A0F615B-9185-42E2-B6CD-7E2EB911D0FA}" dt="2021-02-28T03:30:30.936" v="1888" actId="20577"/>
          <ac:spMkLst>
            <pc:docMk/>
            <pc:sldMk cId="528104264" sldId="291"/>
            <ac:spMk id="5" creationId="{18D42E7C-2763-446E-A5FF-17C55B052BF6}"/>
          </ac:spMkLst>
        </pc:spChg>
      </pc:sldChg>
      <pc:sldChg chg="modSp add del mod modAnim">
        <pc:chgData name="조 재범" userId="a4e06cb5b943c45e" providerId="LiveId" clId="{3A0F615B-9185-42E2-B6CD-7E2EB911D0FA}" dt="2021-02-28T04:05:02.591" v="2358" actId="47"/>
        <pc:sldMkLst>
          <pc:docMk/>
          <pc:sldMk cId="4086885130" sldId="292"/>
        </pc:sldMkLst>
        <pc:spChg chg="mod">
          <ac:chgData name="조 재범" userId="a4e06cb5b943c45e" providerId="LiveId" clId="{3A0F615B-9185-42E2-B6CD-7E2EB911D0FA}" dt="2021-02-28T03:30:41.894" v="1890" actId="20577"/>
          <ac:spMkLst>
            <pc:docMk/>
            <pc:sldMk cId="4086885130" sldId="292"/>
            <ac:spMk id="5" creationId="{18D42E7C-2763-446E-A5FF-17C55B052BF6}"/>
          </ac:spMkLst>
        </pc:spChg>
      </pc:sldChg>
      <pc:sldChg chg="addSp delSp modSp add mod addAnim delAnim modAnim">
        <pc:chgData name="조 재범" userId="a4e06cb5b943c45e" providerId="LiveId" clId="{3A0F615B-9185-42E2-B6CD-7E2EB911D0FA}" dt="2021-02-28T04:07:19.183" v="2387" actId="1076"/>
        <pc:sldMkLst>
          <pc:docMk/>
          <pc:sldMk cId="3615933608" sldId="293"/>
        </pc:sldMkLst>
        <pc:spChg chg="mod">
          <ac:chgData name="조 재범" userId="a4e06cb5b943c45e" providerId="LiveId" clId="{3A0F615B-9185-42E2-B6CD-7E2EB911D0FA}" dt="2021-02-28T03:46:29.910" v="2251" actId="20577"/>
          <ac:spMkLst>
            <pc:docMk/>
            <pc:sldMk cId="3615933608" sldId="293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3:41:10.972" v="2187" actId="20577"/>
          <ac:spMkLst>
            <pc:docMk/>
            <pc:sldMk cId="3615933608" sldId="293"/>
            <ac:spMk id="7" creationId="{5DD3C856-3F38-4D39-9B56-2107F699CE82}"/>
          </ac:spMkLst>
        </pc:spChg>
        <pc:spChg chg="add del mod">
          <ac:chgData name="조 재범" userId="a4e06cb5b943c45e" providerId="LiveId" clId="{3A0F615B-9185-42E2-B6CD-7E2EB911D0FA}" dt="2021-02-28T03:59:53.554" v="2322" actId="478"/>
          <ac:spMkLst>
            <pc:docMk/>
            <pc:sldMk cId="3615933608" sldId="293"/>
            <ac:spMk id="8" creationId="{59ED2263-1DE2-4F34-ACE6-D93ED022C29C}"/>
          </ac:spMkLst>
        </pc:spChg>
        <pc:picChg chg="add del mod">
          <ac:chgData name="조 재범" userId="a4e06cb5b943c45e" providerId="LiveId" clId="{3A0F615B-9185-42E2-B6CD-7E2EB911D0FA}" dt="2021-02-28T04:07:19.183" v="2387" actId="1076"/>
          <ac:picMkLst>
            <pc:docMk/>
            <pc:sldMk cId="3615933608" sldId="293"/>
            <ac:picMk id="5" creationId="{ECC9FD78-14FC-4BF7-BE43-14DE131FEB44}"/>
          </ac:picMkLst>
        </pc:picChg>
      </pc:sldChg>
      <pc:sldChg chg="modSp add mod">
        <pc:chgData name="조 재범" userId="a4e06cb5b943c45e" providerId="LiveId" clId="{3A0F615B-9185-42E2-B6CD-7E2EB911D0FA}" dt="2021-02-28T04:13:45.398" v="2634" actId="20577"/>
        <pc:sldMkLst>
          <pc:docMk/>
          <pc:sldMk cId="3138144249" sldId="294"/>
        </pc:sldMkLst>
        <pc:spChg chg="mod">
          <ac:chgData name="조 재범" userId="a4e06cb5b943c45e" providerId="LiveId" clId="{3A0F615B-9185-42E2-B6CD-7E2EB911D0FA}" dt="2021-02-28T03:46:50.502" v="2269" actId="20577"/>
          <ac:spMkLst>
            <pc:docMk/>
            <pc:sldMk cId="3138144249" sldId="294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4:13:45.398" v="2634" actId="20577"/>
          <ac:spMkLst>
            <pc:docMk/>
            <pc:sldMk cId="3138144249" sldId="294"/>
            <ac:spMk id="7" creationId="{5DD3C856-3F38-4D39-9B56-2107F699CE82}"/>
          </ac:spMkLst>
        </pc:spChg>
      </pc:sldChg>
      <pc:sldChg chg="modSp add del mod">
        <pc:chgData name="조 재범" userId="a4e06cb5b943c45e" providerId="LiveId" clId="{3A0F615B-9185-42E2-B6CD-7E2EB911D0FA}" dt="2021-02-28T03:45:51.962" v="2219" actId="47"/>
        <pc:sldMkLst>
          <pc:docMk/>
          <pc:sldMk cId="988692894" sldId="295"/>
        </pc:sldMkLst>
        <pc:spChg chg="mod">
          <ac:chgData name="조 재범" userId="a4e06cb5b943c45e" providerId="LiveId" clId="{3A0F615B-9185-42E2-B6CD-7E2EB911D0FA}" dt="2021-02-28T03:37:31.177" v="2000" actId="20577"/>
          <ac:spMkLst>
            <pc:docMk/>
            <pc:sldMk cId="988692894" sldId="295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3:37:27.104" v="1999" actId="20577"/>
          <ac:spMkLst>
            <pc:docMk/>
            <pc:sldMk cId="988692894" sldId="295"/>
            <ac:spMk id="7" creationId="{5DD3C856-3F38-4D39-9B56-2107F699CE82}"/>
          </ac:spMkLst>
        </pc:spChg>
      </pc:sldChg>
      <pc:sldChg chg="addSp modSp add mod ord modAnim">
        <pc:chgData name="조 재범" userId="a4e06cb5b943c45e" providerId="LiveId" clId="{3A0F615B-9185-42E2-B6CD-7E2EB911D0FA}" dt="2021-02-28T04:01:20.872" v="2352"/>
        <pc:sldMkLst>
          <pc:docMk/>
          <pc:sldMk cId="1296487928" sldId="296"/>
        </pc:sldMkLst>
        <pc:spChg chg="mod">
          <ac:chgData name="조 재범" userId="a4e06cb5b943c45e" providerId="LiveId" clId="{3A0F615B-9185-42E2-B6CD-7E2EB911D0FA}" dt="2021-02-28T03:46:43.173" v="2260" actId="20577"/>
          <ac:spMkLst>
            <pc:docMk/>
            <pc:sldMk cId="1296487928" sldId="296"/>
            <ac:spMk id="6" creationId="{52CD6035-EC2E-47C3-BFEF-BE5F89FF76A0}"/>
          </ac:spMkLst>
        </pc:spChg>
        <pc:spChg chg="mod">
          <ac:chgData name="조 재범" userId="a4e06cb5b943c45e" providerId="LiveId" clId="{3A0F615B-9185-42E2-B6CD-7E2EB911D0FA}" dt="2021-02-28T03:51:32.501" v="2276" actId="1076"/>
          <ac:spMkLst>
            <pc:docMk/>
            <pc:sldMk cId="1296487928" sldId="296"/>
            <ac:spMk id="7" creationId="{5DD3C856-3F38-4D39-9B56-2107F699CE82}"/>
          </ac:spMkLst>
        </pc:spChg>
        <pc:spChg chg="mod">
          <ac:chgData name="조 재범" userId="a4e06cb5b943c45e" providerId="LiveId" clId="{3A0F615B-9185-42E2-B6CD-7E2EB911D0FA}" dt="2021-02-28T03:58:58.739" v="2309" actId="164"/>
          <ac:spMkLst>
            <pc:docMk/>
            <pc:sldMk cId="1296487928" sldId="296"/>
            <ac:spMk id="8" creationId="{59ED2263-1DE2-4F34-ACE6-D93ED022C29C}"/>
          </ac:spMkLst>
        </pc:spChg>
        <pc:grpChg chg="add mod">
          <ac:chgData name="조 재범" userId="a4e06cb5b943c45e" providerId="LiveId" clId="{3A0F615B-9185-42E2-B6CD-7E2EB911D0FA}" dt="2021-02-28T03:58:58.739" v="2309" actId="164"/>
          <ac:grpSpMkLst>
            <pc:docMk/>
            <pc:sldMk cId="1296487928" sldId="296"/>
            <ac:grpSpMk id="2" creationId="{63997594-F9CC-48F6-97B2-A88A240E7290}"/>
          </ac:grpSpMkLst>
        </pc:grpChg>
        <pc:picChg chg="mod">
          <ac:chgData name="조 재범" userId="a4e06cb5b943c45e" providerId="LiveId" clId="{3A0F615B-9185-42E2-B6CD-7E2EB911D0FA}" dt="2021-02-28T03:58:58.739" v="2309" actId="164"/>
          <ac:picMkLst>
            <pc:docMk/>
            <pc:sldMk cId="1296487928" sldId="296"/>
            <ac:picMk id="5" creationId="{ECC9FD78-14FC-4BF7-BE43-14DE131FEB44}"/>
          </ac:picMkLst>
        </pc:picChg>
      </pc:sldChg>
      <pc:sldChg chg="modSp add mod">
        <pc:chgData name="조 재범" userId="a4e06cb5b943c45e" providerId="LiveId" clId="{3A0F615B-9185-42E2-B6CD-7E2EB911D0FA}" dt="2021-02-28T04:14:27.224" v="2642" actId="20577"/>
        <pc:sldMkLst>
          <pc:docMk/>
          <pc:sldMk cId="2221737572" sldId="297"/>
        </pc:sldMkLst>
        <pc:spChg chg="mod">
          <ac:chgData name="조 재범" userId="a4e06cb5b943c45e" providerId="LiveId" clId="{3A0F615B-9185-42E2-B6CD-7E2EB911D0FA}" dt="2021-02-28T04:14:27.224" v="2642" actId="20577"/>
          <ac:spMkLst>
            <pc:docMk/>
            <pc:sldMk cId="2221737572" sldId="297"/>
            <ac:spMk id="10" creationId="{C1600326-235E-4BE0-AAC7-5ECB555F77D9}"/>
          </ac:spMkLst>
        </pc:spChg>
      </pc:sldChg>
      <pc:sldChg chg="addSp delSp modSp add mod delAnim modAnim">
        <pc:chgData name="조 재범" userId="a4e06cb5b943c45e" providerId="LiveId" clId="{3A0F615B-9185-42E2-B6CD-7E2EB911D0FA}" dt="2021-02-28T04:32:08.919" v="2834" actId="1076"/>
        <pc:sldMkLst>
          <pc:docMk/>
          <pc:sldMk cId="876081389" sldId="298"/>
        </pc:sldMkLst>
        <pc:spChg chg="add mod">
          <ac:chgData name="조 재범" userId="a4e06cb5b943c45e" providerId="LiveId" clId="{3A0F615B-9185-42E2-B6CD-7E2EB911D0FA}" dt="2021-02-28T04:29:15.370" v="2794" actId="20577"/>
          <ac:spMkLst>
            <pc:docMk/>
            <pc:sldMk cId="876081389" sldId="298"/>
            <ac:spMk id="5" creationId="{C792DAF6-BDBB-4C33-A39C-08A3AEED6C43}"/>
          </ac:spMkLst>
        </pc:spChg>
        <pc:spChg chg="mod">
          <ac:chgData name="조 재범" userId="a4e06cb5b943c45e" providerId="LiveId" clId="{3A0F615B-9185-42E2-B6CD-7E2EB911D0FA}" dt="2021-02-28T04:12:38.257" v="2605" actId="20577"/>
          <ac:spMkLst>
            <pc:docMk/>
            <pc:sldMk cId="876081389" sldId="298"/>
            <ac:spMk id="6" creationId="{52CD6035-EC2E-47C3-BFEF-BE5F89FF76A0}"/>
          </ac:spMkLst>
        </pc:spChg>
        <pc:spChg chg="del mod">
          <ac:chgData name="조 재범" userId="a4e06cb5b943c45e" providerId="LiveId" clId="{3A0F615B-9185-42E2-B6CD-7E2EB911D0FA}" dt="2021-02-28T04:27:03.488" v="2768" actId="478"/>
          <ac:spMkLst>
            <pc:docMk/>
            <pc:sldMk cId="876081389" sldId="298"/>
            <ac:spMk id="7" creationId="{5DD3C856-3F38-4D39-9B56-2107F699CE82}"/>
          </ac:spMkLst>
        </pc:spChg>
        <pc:spChg chg="add del mod">
          <ac:chgData name="조 재범" userId="a4e06cb5b943c45e" providerId="LiveId" clId="{3A0F615B-9185-42E2-B6CD-7E2EB911D0FA}" dt="2021-02-28T04:20:00.293" v="2720"/>
          <ac:spMkLst>
            <pc:docMk/>
            <pc:sldMk cId="876081389" sldId="298"/>
            <ac:spMk id="8" creationId="{125BB8A1-75E9-4DC4-BBCB-6B3E39168471}"/>
          </ac:spMkLst>
        </pc:spChg>
        <pc:spChg chg="add del mod">
          <ac:chgData name="조 재범" userId="a4e06cb5b943c45e" providerId="LiveId" clId="{3A0F615B-9185-42E2-B6CD-7E2EB911D0FA}" dt="2021-02-28T04:19:59.682" v="2719"/>
          <ac:spMkLst>
            <pc:docMk/>
            <pc:sldMk cId="876081389" sldId="298"/>
            <ac:spMk id="10" creationId="{2BF2EC21-206F-4B73-B190-8036379A44D5}"/>
          </ac:spMkLst>
        </pc:spChg>
        <pc:spChg chg="add del mod">
          <ac:chgData name="조 재범" userId="a4e06cb5b943c45e" providerId="LiveId" clId="{3A0F615B-9185-42E2-B6CD-7E2EB911D0FA}" dt="2021-02-28T04:19:59.493" v="2718"/>
          <ac:spMkLst>
            <pc:docMk/>
            <pc:sldMk cId="876081389" sldId="298"/>
            <ac:spMk id="11" creationId="{CE572773-A2E3-4E5E-A57F-E907A5BB0AAC}"/>
          </ac:spMkLst>
        </pc:spChg>
        <pc:spChg chg="add del mod">
          <ac:chgData name="조 재범" userId="a4e06cb5b943c45e" providerId="LiveId" clId="{3A0F615B-9185-42E2-B6CD-7E2EB911D0FA}" dt="2021-02-28T04:19:59.309" v="2717"/>
          <ac:spMkLst>
            <pc:docMk/>
            <pc:sldMk cId="876081389" sldId="298"/>
            <ac:spMk id="12" creationId="{74A3167D-96DE-4B25-B7FB-A288746DBBC0}"/>
          </ac:spMkLst>
        </pc:spChg>
        <pc:spChg chg="add del mod">
          <ac:chgData name="조 재범" userId="a4e06cb5b943c45e" providerId="LiveId" clId="{3A0F615B-9185-42E2-B6CD-7E2EB911D0FA}" dt="2021-02-28T04:23:35.119" v="2741"/>
          <ac:spMkLst>
            <pc:docMk/>
            <pc:sldMk cId="876081389" sldId="298"/>
            <ac:spMk id="17" creationId="{5EC8EA9B-977D-40A7-9AD7-430AAFADF53C}"/>
          </ac:spMkLst>
        </pc:spChg>
        <pc:spChg chg="add del mod">
          <ac:chgData name="조 재범" userId="a4e06cb5b943c45e" providerId="LiveId" clId="{3A0F615B-9185-42E2-B6CD-7E2EB911D0FA}" dt="2021-02-28T04:25:42.693" v="2756" actId="478"/>
          <ac:spMkLst>
            <pc:docMk/>
            <pc:sldMk cId="876081389" sldId="298"/>
            <ac:spMk id="19" creationId="{225FF785-7F89-4E62-AF51-9EB6F3C807E6}"/>
          </ac:spMkLst>
        </pc:spChg>
        <pc:spChg chg="add del mod">
          <ac:chgData name="조 재범" userId="a4e06cb5b943c45e" providerId="LiveId" clId="{3A0F615B-9185-42E2-B6CD-7E2EB911D0FA}" dt="2021-02-28T04:26:32.476" v="2760" actId="478"/>
          <ac:spMkLst>
            <pc:docMk/>
            <pc:sldMk cId="876081389" sldId="298"/>
            <ac:spMk id="20" creationId="{015FBF22-B443-4C41-AB34-D99930DDDBE7}"/>
          </ac:spMkLst>
        </pc:spChg>
        <pc:spChg chg="mod">
          <ac:chgData name="조 재범" userId="a4e06cb5b943c45e" providerId="LiveId" clId="{3A0F615B-9185-42E2-B6CD-7E2EB911D0FA}" dt="2021-02-28T04:26:10.537" v="2757" actId="571"/>
          <ac:spMkLst>
            <pc:docMk/>
            <pc:sldMk cId="876081389" sldId="298"/>
            <ac:spMk id="22" creationId="{7AEC5E41-234F-4B83-B0A0-08C6E629DB05}"/>
          </ac:spMkLst>
        </pc:spChg>
        <pc:spChg chg="add del mod">
          <ac:chgData name="조 재범" userId="a4e06cb5b943c45e" providerId="LiveId" clId="{3A0F615B-9185-42E2-B6CD-7E2EB911D0FA}" dt="2021-02-28T04:26:31.550" v="2759" actId="478"/>
          <ac:spMkLst>
            <pc:docMk/>
            <pc:sldMk cId="876081389" sldId="298"/>
            <ac:spMk id="24" creationId="{B5E492D4-A6EB-4770-AF6D-2412A6E9B3F8}"/>
          </ac:spMkLst>
        </pc:spChg>
        <pc:spChg chg="mod">
          <ac:chgData name="조 재범" userId="a4e06cb5b943c45e" providerId="LiveId" clId="{3A0F615B-9185-42E2-B6CD-7E2EB911D0FA}" dt="2021-02-28T04:26:18.552" v="2758" actId="571"/>
          <ac:spMkLst>
            <pc:docMk/>
            <pc:sldMk cId="876081389" sldId="298"/>
            <ac:spMk id="26" creationId="{F760E3FA-7918-4AB7-A99E-3202F7F14E85}"/>
          </ac:spMkLst>
        </pc:spChg>
        <pc:spChg chg="add del mod ord">
          <ac:chgData name="조 재범" userId="a4e06cb5b943c45e" providerId="LiveId" clId="{3A0F615B-9185-42E2-B6CD-7E2EB911D0FA}" dt="2021-02-28T04:32:08.919" v="2834" actId="1076"/>
          <ac:spMkLst>
            <pc:docMk/>
            <pc:sldMk cId="876081389" sldId="298"/>
            <ac:spMk id="29" creationId="{1E6C193A-F7DE-4D20-8E20-9F2F9C3AE5C9}"/>
          </ac:spMkLst>
        </pc:spChg>
        <pc:spChg chg="mod">
          <ac:chgData name="조 재범" userId="a4e06cb5b943c45e" providerId="LiveId" clId="{3A0F615B-9185-42E2-B6CD-7E2EB911D0FA}" dt="2021-02-28T04:29:53.346" v="2809" actId="1076"/>
          <ac:spMkLst>
            <pc:docMk/>
            <pc:sldMk cId="876081389" sldId="298"/>
            <ac:spMk id="35" creationId="{194483BF-E772-487F-8F01-DF58E78BF742}"/>
          </ac:spMkLst>
        </pc:spChg>
        <pc:spChg chg="add mod">
          <ac:chgData name="조 재범" userId="a4e06cb5b943c45e" providerId="LiveId" clId="{3A0F615B-9185-42E2-B6CD-7E2EB911D0FA}" dt="2021-02-28T04:29:51.486" v="2806" actId="571"/>
          <ac:spMkLst>
            <pc:docMk/>
            <pc:sldMk cId="876081389" sldId="298"/>
            <ac:spMk id="39" creationId="{58F79DCC-8564-4C97-ADF6-2101E861DE40}"/>
          </ac:spMkLst>
        </pc:spChg>
        <pc:spChg chg="mod">
          <ac:chgData name="조 재범" userId="a4e06cb5b943c45e" providerId="LiveId" clId="{3A0F615B-9185-42E2-B6CD-7E2EB911D0FA}" dt="2021-02-28T04:29:59.128" v="2810"/>
          <ac:spMkLst>
            <pc:docMk/>
            <pc:sldMk cId="876081389" sldId="298"/>
            <ac:spMk id="43" creationId="{BC9343CE-CF44-403B-B842-715D2E3169EC}"/>
          </ac:spMkLst>
        </pc:spChg>
        <pc:spChg chg="mod">
          <ac:chgData name="조 재범" userId="a4e06cb5b943c45e" providerId="LiveId" clId="{3A0F615B-9185-42E2-B6CD-7E2EB911D0FA}" dt="2021-02-28T04:31:03.055" v="2823"/>
          <ac:spMkLst>
            <pc:docMk/>
            <pc:sldMk cId="876081389" sldId="298"/>
            <ac:spMk id="47" creationId="{EF07924E-F901-40D2-A6A2-6D740D3E1175}"/>
          </ac:spMkLst>
        </pc:spChg>
        <pc:spChg chg="mod">
          <ac:chgData name="조 재범" userId="a4e06cb5b943c45e" providerId="LiveId" clId="{3A0F615B-9185-42E2-B6CD-7E2EB911D0FA}" dt="2021-02-28T04:31:26.069" v="2828"/>
          <ac:spMkLst>
            <pc:docMk/>
            <pc:sldMk cId="876081389" sldId="298"/>
            <ac:spMk id="52" creationId="{83CBA53E-5640-4D48-9F91-A0CA45C74B46}"/>
          </ac:spMkLst>
        </pc:spChg>
        <pc:grpChg chg="add mod">
          <ac:chgData name="조 재범" userId="a4e06cb5b943c45e" providerId="LiveId" clId="{3A0F615B-9185-42E2-B6CD-7E2EB911D0FA}" dt="2021-02-28T04:28:13.838" v="2783" actId="14100"/>
          <ac:grpSpMkLst>
            <pc:docMk/>
            <pc:sldMk cId="876081389" sldId="298"/>
            <ac:grpSpMk id="15" creationId="{79C2F58C-99E8-4936-9582-C2593369F754}"/>
          </ac:grpSpMkLst>
        </pc:grpChg>
        <pc:grpChg chg="add del mod">
          <ac:chgData name="조 재범" userId="a4e06cb5b943c45e" providerId="LiveId" clId="{3A0F615B-9185-42E2-B6CD-7E2EB911D0FA}" dt="2021-02-28T04:27:39.175" v="2778" actId="478"/>
          <ac:grpSpMkLst>
            <pc:docMk/>
            <pc:sldMk cId="876081389" sldId="298"/>
            <ac:grpSpMk id="21" creationId="{B91309BF-6A6F-4FCE-9612-CC26FAEFCF27}"/>
          </ac:grpSpMkLst>
        </pc:grpChg>
        <pc:grpChg chg="add del mod">
          <ac:chgData name="조 재범" userId="a4e06cb5b943c45e" providerId="LiveId" clId="{3A0F615B-9185-42E2-B6CD-7E2EB911D0FA}" dt="2021-02-28T04:27:44.385" v="2779" actId="478"/>
          <ac:grpSpMkLst>
            <pc:docMk/>
            <pc:sldMk cId="876081389" sldId="298"/>
            <ac:grpSpMk id="25" creationId="{37826B8C-C919-43BD-AAC8-1723A3DEF852}"/>
          </ac:grpSpMkLst>
        </pc:grpChg>
        <pc:grpChg chg="add mod">
          <ac:chgData name="조 재범" userId="a4e06cb5b943c45e" providerId="LiveId" clId="{3A0F615B-9185-42E2-B6CD-7E2EB911D0FA}" dt="2021-02-28T04:30:56.019" v="2822" actId="1076"/>
          <ac:grpSpMkLst>
            <pc:docMk/>
            <pc:sldMk cId="876081389" sldId="298"/>
            <ac:grpSpMk id="34" creationId="{FC626584-56B2-4330-8141-D8BFF6218063}"/>
          </ac:grpSpMkLst>
        </pc:grpChg>
        <pc:grpChg chg="add mod">
          <ac:chgData name="조 재범" userId="a4e06cb5b943c45e" providerId="LiveId" clId="{3A0F615B-9185-42E2-B6CD-7E2EB911D0FA}" dt="2021-02-28T04:30:44.969" v="2819" actId="1076"/>
          <ac:grpSpMkLst>
            <pc:docMk/>
            <pc:sldMk cId="876081389" sldId="298"/>
            <ac:grpSpMk id="42" creationId="{3EB49ADD-48C0-476F-B173-C16C4DB1DCC1}"/>
          </ac:grpSpMkLst>
        </pc:grpChg>
        <pc:grpChg chg="add mod">
          <ac:chgData name="조 재범" userId="a4e06cb5b943c45e" providerId="LiveId" clId="{3A0F615B-9185-42E2-B6CD-7E2EB911D0FA}" dt="2021-02-28T04:31:20.528" v="2827" actId="14100"/>
          <ac:grpSpMkLst>
            <pc:docMk/>
            <pc:sldMk cId="876081389" sldId="298"/>
            <ac:grpSpMk id="46" creationId="{38732EED-B0E5-4EE4-8A9C-EB0A12F08FD8}"/>
          </ac:grpSpMkLst>
        </pc:grpChg>
        <pc:grpChg chg="add mod">
          <ac:chgData name="조 재범" userId="a4e06cb5b943c45e" providerId="LiveId" clId="{3A0F615B-9185-42E2-B6CD-7E2EB911D0FA}" dt="2021-02-28T04:31:33.061" v="2829" actId="1076"/>
          <ac:grpSpMkLst>
            <pc:docMk/>
            <pc:sldMk cId="876081389" sldId="298"/>
            <ac:grpSpMk id="51" creationId="{A6227414-C2DB-460D-9359-2827F176B371}"/>
          </ac:grpSpMkLst>
        </pc:grpChg>
        <pc:cxnChg chg="add mod">
          <ac:chgData name="조 재범" userId="a4e06cb5b943c45e" providerId="LiveId" clId="{3A0F615B-9185-42E2-B6CD-7E2EB911D0FA}" dt="2021-02-28T04:28:19.248" v="2784" actId="14100"/>
          <ac:cxnSpMkLst>
            <pc:docMk/>
            <pc:sldMk cId="876081389" sldId="298"/>
            <ac:cxnSpMk id="3" creationId="{6532A77E-0A7C-4D8A-A9B1-CA4267206EF3}"/>
          </ac:cxnSpMkLst>
        </pc:cxnChg>
        <pc:cxnChg chg="mod">
          <ac:chgData name="조 재범" userId="a4e06cb5b943c45e" providerId="LiveId" clId="{3A0F615B-9185-42E2-B6CD-7E2EB911D0FA}" dt="2021-02-28T04:26:10.537" v="2757" actId="571"/>
          <ac:cxnSpMkLst>
            <pc:docMk/>
            <pc:sldMk cId="876081389" sldId="298"/>
            <ac:cxnSpMk id="23" creationId="{5478272C-C62B-4F26-B116-8EFE4A7021B3}"/>
          </ac:cxnSpMkLst>
        </pc:cxnChg>
        <pc:cxnChg chg="mod">
          <ac:chgData name="조 재범" userId="a4e06cb5b943c45e" providerId="LiveId" clId="{3A0F615B-9185-42E2-B6CD-7E2EB911D0FA}" dt="2021-02-28T04:26:18.552" v="2758" actId="571"/>
          <ac:cxnSpMkLst>
            <pc:docMk/>
            <pc:sldMk cId="876081389" sldId="298"/>
            <ac:cxnSpMk id="27" creationId="{C38265B7-CABC-4977-9208-1879FD810B27}"/>
          </ac:cxnSpMkLst>
        </pc:cxnChg>
        <pc:cxnChg chg="add del mod">
          <ac:chgData name="조 재범" userId="a4e06cb5b943c45e" providerId="LiveId" clId="{3A0F615B-9185-42E2-B6CD-7E2EB911D0FA}" dt="2021-02-28T04:26:46.930" v="2765"/>
          <ac:cxnSpMkLst>
            <pc:docMk/>
            <pc:sldMk cId="876081389" sldId="298"/>
            <ac:cxnSpMk id="28" creationId="{9F448F08-355A-46A8-9299-94087F4DE75F}"/>
          </ac:cxnSpMkLst>
        </pc:cxnChg>
        <pc:cxnChg chg="mod">
          <ac:chgData name="조 재범" userId="a4e06cb5b943c45e" providerId="LiveId" clId="{3A0F615B-9185-42E2-B6CD-7E2EB911D0FA}" dt="2021-02-28T04:29:53.346" v="2809" actId="1076"/>
          <ac:cxnSpMkLst>
            <pc:docMk/>
            <pc:sldMk cId="876081389" sldId="298"/>
            <ac:cxnSpMk id="36" creationId="{89E7F357-C4E6-48BA-AD2E-411F3CB6CF21}"/>
          </ac:cxnSpMkLst>
        </pc:cxnChg>
        <pc:cxnChg chg="add mod">
          <ac:chgData name="조 재범" userId="a4e06cb5b943c45e" providerId="LiveId" clId="{3A0F615B-9185-42E2-B6CD-7E2EB911D0FA}" dt="2021-02-28T04:29:51.486" v="2806" actId="571"/>
          <ac:cxnSpMkLst>
            <pc:docMk/>
            <pc:sldMk cId="876081389" sldId="298"/>
            <ac:cxnSpMk id="40" creationId="{020F1A34-BEEF-427E-A512-DA2AC1A08E42}"/>
          </ac:cxnSpMkLst>
        </pc:cxnChg>
        <pc:cxnChg chg="mod">
          <ac:chgData name="조 재범" userId="a4e06cb5b943c45e" providerId="LiveId" clId="{3A0F615B-9185-42E2-B6CD-7E2EB911D0FA}" dt="2021-02-28T04:30:48.028" v="2820" actId="14100"/>
          <ac:cxnSpMkLst>
            <pc:docMk/>
            <pc:sldMk cId="876081389" sldId="298"/>
            <ac:cxnSpMk id="44" creationId="{4FEF7F07-BAD4-4CFD-A505-E815FB3C3F5D}"/>
          </ac:cxnSpMkLst>
        </pc:cxnChg>
        <pc:cxnChg chg="mod">
          <ac:chgData name="조 재범" userId="a4e06cb5b943c45e" providerId="LiveId" clId="{3A0F615B-9185-42E2-B6CD-7E2EB911D0FA}" dt="2021-02-28T04:31:17.568" v="2826" actId="14100"/>
          <ac:cxnSpMkLst>
            <pc:docMk/>
            <pc:sldMk cId="876081389" sldId="298"/>
            <ac:cxnSpMk id="48" creationId="{75EFA4D0-6176-4C24-86CE-15AD07197CBD}"/>
          </ac:cxnSpMkLst>
        </pc:cxnChg>
        <pc:cxnChg chg="mod">
          <ac:chgData name="조 재범" userId="a4e06cb5b943c45e" providerId="LiveId" clId="{3A0F615B-9185-42E2-B6CD-7E2EB911D0FA}" dt="2021-02-28T04:31:37.709" v="2830" actId="14100"/>
          <ac:cxnSpMkLst>
            <pc:docMk/>
            <pc:sldMk cId="876081389" sldId="298"/>
            <ac:cxnSpMk id="53" creationId="{244031E1-AD86-499C-AB3C-F7207DA88CE8}"/>
          </ac:cxnSpMkLst>
        </pc:cxnChg>
      </pc:sldChg>
      <pc:sldChg chg="modSp add mod">
        <pc:chgData name="조 재범" userId="a4e06cb5b943c45e" providerId="LiveId" clId="{3A0F615B-9185-42E2-B6CD-7E2EB911D0FA}" dt="2021-02-28T04:14:34.299" v="2644" actId="20577"/>
        <pc:sldMkLst>
          <pc:docMk/>
          <pc:sldMk cId="2474539739" sldId="299"/>
        </pc:sldMkLst>
        <pc:spChg chg="mod">
          <ac:chgData name="조 재범" userId="a4e06cb5b943c45e" providerId="LiveId" clId="{3A0F615B-9185-42E2-B6CD-7E2EB911D0FA}" dt="2021-02-28T04:14:34.299" v="2644" actId="20577"/>
          <ac:spMkLst>
            <pc:docMk/>
            <pc:sldMk cId="2474539739" sldId="299"/>
            <ac:spMk id="10" creationId="{C1600326-235E-4BE0-AAC7-5ECB555F77D9}"/>
          </ac:spMkLst>
        </pc:spChg>
      </pc:sldChg>
      <pc:sldChg chg="modSp add mod">
        <pc:chgData name="조 재범" userId="a4e06cb5b943c45e" providerId="LiveId" clId="{3A0F615B-9185-42E2-B6CD-7E2EB911D0FA}" dt="2021-02-28T04:14:46.862" v="2646" actId="20577"/>
        <pc:sldMkLst>
          <pc:docMk/>
          <pc:sldMk cId="854538624" sldId="300"/>
        </pc:sldMkLst>
        <pc:spChg chg="mod">
          <ac:chgData name="조 재범" userId="a4e06cb5b943c45e" providerId="LiveId" clId="{3A0F615B-9185-42E2-B6CD-7E2EB911D0FA}" dt="2021-02-28T04:14:46.862" v="2646" actId="20577"/>
          <ac:spMkLst>
            <pc:docMk/>
            <pc:sldMk cId="854538624" sldId="300"/>
            <ac:spMk id="10" creationId="{C1600326-235E-4BE0-AAC7-5ECB555F77D9}"/>
          </ac:spMkLst>
        </pc:spChg>
      </pc:sldChg>
      <pc:sldChg chg="modSp add mod">
        <pc:chgData name="조 재범" userId="a4e06cb5b943c45e" providerId="LiveId" clId="{3A0F615B-9185-42E2-B6CD-7E2EB911D0FA}" dt="2021-02-28T04:14:53.835" v="2648" actId="20577"/>
        <pc:sldMkLst>
          <pc:docMk/>
          <pc:sldMk cId="3244668148" sldId="301"/>
        </pc:sldMkLst>
        <pc:spChg chg="mod">
          <ac:chgData name="조 재범" userId="a4e06cb5b943c45e" providerId="LiveId" clId="{3A0F615B-9185-42E2-B6CD-7E2EB911D0FA}" dt="2021-02-28T04:14:53.835" v="2648" actId="20577"/>
          <ac:spMkLst>
            <pc:docMk/>
            <pc:sldMk cId="3244668148" sldId="301"/>
            <ac:spMk id="10" creationId="{C1600326-235E-4BE0-AAC7-5ECB555F77D9}"/>
          </ac:spMkLst>
        </pc:spChg>
      </pc:sldChg>
      <pc:sldChg chg="modSp add mod">
        <pc:chgData name="조 재범" userId="a4e06cb5b943c45e" providerId="LiveId" clId="{3A0F615B-9185-42E2-B6CD-7E2EB911D0FA}" dt="2021-02-28T04:15:07.095" v="2650" actId="20577"/>
        <pc:sldMkLst>
          <pc:docMk/>
          <pc:sldMk cId="226655156" sldId="302"/>
        </pc:sldMkLst>
        <pc:spChg chg="mod">
          <ac:chgData name="조 재범" userId="a4e06cb5b943c45e" providerId="LiveId" clId="{3A0F615B-9185-42E2-B6CD-7E2EB911D0FA}" dt="2021-02-28T04:15:07.095" v="2650" actId="20577"/>
          <ac:spMkLst>
            <pc:docMk/>
            <pc:sldMk cId="226655156" sldId="302"/>
            <ac:spMk id="10" creationId="{C1600326-235E-4BE0-AAC7-5ECB555F77D9}"/>
          </ac:spMkLst>
        </pc:spChg>
      </pc:sldChg>
      <pc:sldChg chg="add del">
        <pc:chgData name="조 재범" userId="a4e06cb5b943c45e" providerId="LiveId" clId="{3A0F615B-9185-42E2-B6CD-7E2EB911D0FA}" dt="2021-02-28T04:15:24.449" v="2652"/>
        <pc:sldMkLst>
          <pc:docMk/>
          <pc:sldMk cId="2731887927" sldId="303"/>
        </pc:sldMkLst>
      </pc:sldChg>
      <pc:sldMasterChg chg="modSp modSldLayout">
        <pc:chgData name="조 재범" userId="a4e06cb5b943c45e" providerId="LiveId" clId="{3A0F615B-9185-42E2-B6CD-7E2EB911D0FA}" dt="2021-02-28T02:07:13.843" v="0"/>
        <pc:sldMasterMkLst>
          <pc:docMk/>
          <pc:sldMasterMk cId="461634045" sldId="2147483648"/>
        </pc:sldMasterMkLst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2" creationId="{43AB66DC-0292-4AD0-B1B3-F90D580EE8AE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3" creationId="{CB52528E-CC3A-46B0-90BF-78E4547AD4D9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4" creationId="{54444404-1388-4128-9D0E-CF0F856E57CA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5" creationId="{7F68333D-0447-4393-9788-C066D1E7656B}"/>
          </ac:spMkLst>
        </pc:spChg>
        <pc:spChg chg="mod">
          <ac:chgData name="조 재범" userId="a4e06cb5b943c45e" providerId="LiveId" clId="{3A0F615B-9185-42E2-B6CD-7E2EB911D0FA}" dt="2021-02-28T02:07:13.843" v="0"/>
          <ac:spMkLst>
            <pc:docMk/>
            <pc:sldMasterMk cId="461634045" sldId="2147483648"/>
            <ac:spMk id="6" creationId="{B5E41732-4361-4534-82C7-A331AAE831DB}"/>
          </ac:spMkLst>
        </pc:sp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2441451542" sldId="2147483649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441451542" sldId="2147483649"/>
              <ac:spMk id="2" creationId="{44457BD8-D45E-4CEB-B73C-8F29FCE545D4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441451542" sldId="2147483649"/>
              <ac:spMk id="3" creationId="{C1ACF41F-FD69-48F9-993B-FFCB28B7F125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970627724" sldId="2147483651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970627724" sldId="2147483651"/>
              <ac:spMk id="2" creationId="{E3D5B362-B2D1-4D67-AA15-AC72892689D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970627724" sldId="2147483651"/>
              <ac:spMk id="3" creationId="{3F3D4122-4DB6-4D01-839C-D2E81A6C6085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2218866339" sldId="2147483652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218866339" sldId="2147483652"/>
              <ac:spMk id="3" creationId="{EA1BD516-C30B-4969-B34E-C98A5EB62646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2218866339" sldId="2147483652"/>
              <ac:spMk id="4" creationId="{EC9F2BBD-C46D-4B06-A058-E606E6F5A1FD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682518475" sldId="2147483653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2" creationId="{8D5E1758-8F7E-446B-B1C2-BFBAFF6ED7EB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3" creationId="{B96FB63D-3795-4ACF-829F-5CCEAC0E5792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4" creationId="{88A750B4-BDA1-4D07-927C-C1C33BD7EA4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5" creationId="{ACF2236B-2DF8-479F-A57D-970D0A6A7FFB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682518475" sldId="2147483653"/>
              <ac:spMk id="6" creationId="{3C2A06D3-8B6E-4878-AA3C-2D4A9560D63E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658804580" sldId="2147483656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658804580" sldId="2147483656"/>
              <ac:spMk id="2" creationId="{BBE7879B-140D-4096-94F4-13F59302DC5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658804580" sldId="2147483656"/>
              <ac:spMk id="3" creationId="{3667F767-7E93-4E24-A430-7B9D2D05C4E7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658804580" sldId="2147483656"/>
              <ac:spMk id="4" creationId="{F052A8E9-2BA7-4753-99A8-E82B1A5CADD4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386874445" sldId="2147483657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386874445" sldId="2147483657"/>
              <ac:spMk id="2" creationId="{07185CA5-1C3D-4232-A965-DFBF8FA8D711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386874445" sldId="2147483657"/>
              <ac:spMk id="3" creationId="{A913CF69-C0A2-455D-B675-45A9F34E93CE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386874445" sldId="2147483657"/>
              <ac:spMk id="4" creationId="{7EDF860F-2563-4977-9D9A-3FEB28C3AB39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1861031607" sldId="2147483659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861031607" sldId="2147483659"/>
              <ac:spMk id="2" creationId="{D7804C6C-3F22-41F3-95C7-A3EAB67AA8B8}"/>
            </ac:spMkLst>
          </pc:spChg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1861031607" sldId="2147483659"/>
              <ac:spMk id="3" creationId="{10074814-54E3-4C25-81C5-38724FC2FE04}"/>
            </ac:spMkLst>
          </pc:spChg>
        </pc:sldLayoutChg>
        <pc:sldLayoutChg chg="modSp">
          <pc:chgData name="조 재범" userId="a4e06cb5b943c45e" providerId="LiveId" clId="{3A0F615B-9185-42E2-B6CD-7E2EB911D0FA}" dt="2021-02-28T02:07:13.843" v="0"/>
          <pc:sldLayoutMkLst>
            <pc:docMk/>
            <pc:sldMasterMk cId="461634045" sldId="2147483648"/>
            <pc:sldLayoutMk cId="3860029403" sldId="2147483660"/>
          </pc:sldLayoutMkLst>
          <pc:spChg chg="mod">
            <ac:chgData name="조 재범" userId="a4e06cb5b943c45e" providerId="LiveId" clId="{3A0F615B-9185-42E2-B6CD-7E2EB911D0FA}" dt="2021-02-28T02:07:13.843" v="0"/>
            <ac:spMkLst>
              <pc:docMk/>
              <pc:sldMasterMk cId="461634045" sldId="2147483648"/>
              <pc:sldLayoutMk cId="3860029403" sldId="2147483660"/>
              <ac:spMk id="2" creationId="{00000000-0000-0000-0000-000000000000}"/>
            </ac:spMkLst>
          </pc:spChg>
        </pc:sldLayoutChg>
      </pc:sldMasterChg>
      <pc:sldMasterChg chg="setBg addSldLayout modSldLayout">
        <pc:chgData name="조 재범" userId="a4e06cb5b943c45e" providerId="LiveId" clId="{3A0F615B-9185-42E2-B6CD-7E2EB911D0FA}" dt="2021-02-28T03:05:25.490" v="1295" actId="478"/>
        <pc:sldMasterMkLst>
          <pc:docMk/>
          <pc:sldMasterMk cId="2828269673" sldId="2147483661"/>
        </pc:sldMasterMkLst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3384792954" sldId="2147483662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775532183" sldId="2147483663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3931515951" sldId="2147483664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2566315216" sldId="2147483665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2064743437" sldId="2147483666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749849994" sldId="2147483667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2384705061" sldId="2147483668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904336405" sldId="2147483669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607156236" sldId="2147483670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4015967452" sldId="2147483671"/>
          </pc:sldLayoutMkLst>
        </pc:sldLayoutChg>
        <pc:sldLayoutChg chg="setBg">
          <pc:chgData name="조 재범" userId="a4e06cb5b943c45e" providerId="LiveId" clId="{3A0F615B-9185-42E2-B6CD-7E2EB911D0FA}" dt="2021-02-28T02:52:24.991" v="926"/>
          <pc:sldLayoutMkLst>
            <pc:docMk/>
            <pc:sldMasterMk cId="2828269673" sldId="2147483661"/>
            <pc:sldLayoutMk cId="1369302122" sldId="2147483672"/>
          </pc:sldLayoutMkLst>
        </pc:sldLayoutChg>
        <pc:sldLayoutChg chg="addSp delSp modSp mod setBg">
          <pc:chgData name="조 재범" userId="a4e06cb5b943c45e" providerId="LiveId" clId="{3A0F615B-9185-42E2-B6CD-7E2EB911D0FA}" dt="2021-02-28T02:52:45.530" v="927" actId="207"/>
          <pc:sldLayoutMkLst>
            <pc:docMk/>
            <pc:sldMasterMk cId="2828269673" sldId="2147483661"/>
            <pc:sldLayoutMk cId="3718557530" sldId="2147483673"/>
          </pc:sldLayoutMkLst>
          <pc:spChg chg="mod">
            <ac:chgData name="조 재범" userId="a4e06cb5b943c45e" providerId="LiveId" clId="{3A0F615B-9185-42E2-B6CD-7E2EB911D0FA}" dt="2021-02-28T02:52:45.530" v="927" actId="207"/>
            <ac:spMkLst>
              <pc:docMk/>
              <pc:sldMasterMk cId="2828269673" sldId="2147483661"/>
              <pc:sldLayoutMk cId="3718557530" sldId="2147483673"/>
              <ac:spMk id="2" creationId="{00000000-0000-0000-0000-000000000000}"/>
            </ac:spMkLst>
          </pc:spChg>
          <pc:spChg chg="add mod">
            <ac:chgData name="조 재범" userId="a4e06cb5b943c45e" providerId="LiveId" clId="{3A0F615B-9185-42E2-B6CD-7E2EB911D0FA}" dt="2021-02-28T02:38:58.394" v="588" actId="2085"/>
            <ac:spMkLst>
              <pc:docMk/>
              <pc:sldMasterMk cId="2828269673" sldId="2147483661"/>
              <pc:sldLayoutMk cId="3718557530" sldId="2147483673"/>
              <ac:spMk id="3" creationId="{22A01270-1F0E-4ECA-82A9-6DFE970CEBCA}"/>
            </ac:spMkLst>
          </pc:spChg>
          <pc:picChg chg="add del mod">
            <ac:chgData name="조 재범" userId="a4e06cb5b943c45e" providerId="LiveId" clId="{3A0F615B-9185-42E2-B6CD-7E2EB911D0FA}" dt="2021-02-28T02:17:09.505" v="423" actId="478"/>
            <ac:picMkLst>
              <pc:docMk/>
              <pc:sldMasterMk cId="2828269673" sldId="2147483661"/>
              <pc:sldLayoutMk cId="3718557530" sldId="2147483673"/>
              <ac:picMk id="5" creationId="{D91CF874-9142-4455-84BB-09540A9824A7}"/>
            </ac:picMkLst>
          </pc:picChg>
        </pc:sldLayoutChg>
        <pc:sldLayoutChg chg="addSp delSp modSp new mod">
          <pc:chgData name="조 재범" userId="a4e06cb5b943c45e" providerId="LiveId" clId="{3A0F615B-9185-42E2-B6CD-7E2EB911D0FA}" dt="2021-02-28T03:00:36.387" v="1150" actId="1076"/>
          <pc:sldLayoutMkLst>
            <pc:docMk/>
            <pc:sldMasterMk cId="2828269673" sldId="2147483661"/>
            <pc:sldLayoutMk cId="423237319" sldId="2147483674"/>
          </pc:sldLayoutMkLst>
          <pc:spChg chg="del">
            <ac:chgData name="조 재범" userId="a4e06cb5b943c45e" providerId="LiveId" clId="{3A0F615B-9185-42E2-B6CD-7E2EB911D0FA}" dt="2021-02-28T02:59:47.473" v="1141" actId="478"/>
            <ac:spMkLst>
              <pc:docMk/>
              <pc:sldMasterMk cId="2828269673" sldId="2147483661"/>
              <pc:sldLayoutMk cId="423237319" sldId="2147483674"/>
              <ac:spMk id="2" creationId="{0AF29955-1D5D-4E8D-A78B-553EA9D18EC6}"/>
            </ac:spMkLst>
          </pc:spChg>
          <pc:spChg chg="del">
            <ac:chgData name="조 재범" userId="a4e06cb5b943c45e" providerId="LiveId" clId="{3A0F615B-9185-42E2-B6CD-7E2EB911D0FA}" dt="2021-02-28T02:59:48.812" v="1142" actId="478"/>
            <ac:spMkLst>
              <pc:docMk/>
              <pc:sldMasterMk cId="2828269673" sldId="2147483661"/>
              <pc:sldLayoutMk cId="423237319" sldId="2147483674"/>
              <ac:spMk id="3" creationId="{9A8E5BA1-7117-4D4A-A062-8720AC9FB84F}"/>
            </ac:spMkLst>
          </pc:spChg>
          <pc:spChg chg="del">
            <ac:chgData name="조 재범" userId="a4e06cb5b943c45e" providerId="LiveId" clId="{3A0F615B-9185-42E2-B6CD-7E2EB911D0FA}" dt="2021-02-28T02:59:48.812" v="1142" actId="478"/>
            <ac:spMkLst>
              <pc:docMk/>
              <pc:sldMasterMk cId="2828269673" sldId="2147483661"/>
              <pc:sldLayoutMk cId="423237319" sldId="2147483674"/>
              <ac:spMk id="4" creationId="{D21114D6-FE5E-462A-B40C-BD848476E159}"/>
            </ac:spMkLst>
          </pc:spChg>
          <pc:spChg chg="del">
            <ac:chgData name="조 재범" userId="a4e06cb5b943c45e" providerId="LiveId" clId="{3A0F615B-9185-42E2-B6CD-7E2EB911D0FA}" dt="2021-02-28T02:59:48.812" v="1142" actId="478"/>
            <ac:spMkLst>
              <pc:docMk/>
              <pc:sldMasterMk cId="2828269673" sldId="2147483661"/>
              <pc:sldLayoutMk cId="423237319" sldId="2147483674"/>
              <ac:spMk id="5" creationId="{99F84C38-D24B-406C-A868-BB2C1DE94258}"/>
            </ac:spMkLst>
          </pc:spChg>
          <pc:spChg chg="mod topLvl">
            <ac:chgData name="조 재범" userId="a4e06cb5b943c45e" providerId="LiveId" clId="{3A0F615B-9185-42E2-B6CD-7E2EB911D0FA}" dt="2021-02-28T03:00:33.733" v="1149" actId="164"/>
            <ac:spMkLst>
              <pc:docMk/>
              <pc:sldMasterMk cId="2828269673" sldId="2147483661"/>
              <pc:sldLayoutMk cId="423237319" sldId="2147483674"/>
              <ac:spMk id="7" creationId="{55259937-1704-4CA7-A37F-C338E3FC5D8A}"/>
            </ac:spMkLst>
          </pc:spChg>
          <pc:spChg chg="mod topLvl">
            <ac:chgData name="조 재범" userId="a4e06cb5b943c45e" providerId="LiveId" clId="{3A0F615B-9185-42E2-B6CD-7E2EB911D0FA}" dt="2021-02-28T03:00:33.733" v="1149" actId="164"/>
            <ac:spMkLst>
              <pc:docMk/>
              <pc:sldMasterMk cId="2828269673" sldId="2147483661"/>
              <pc:sldLayoutMk cId="423237319" sldId="2147483674"/>
              <ac:spMk id="8" creationId="{7E41AF91-52CE-41B2-A6B7-8311A2083028}"/>
            </ac:spMkLst>
          </pc:spChg>
          <pc:spChg chg="mod">
            <ac:chgData name="조 재범" userId="a4e06cb5b943c45e" providerId="LiveId" clId="{3A0F615B-9185-42E2-B6CD-7E2EB911D0FA}" dt="2021-02-28T03:00:05.071" v="1144"/>
            <ac:spMkLst>
              <pc:docMk/>
              <pc:sldMasterMk cId="2828269673" sldId="2147483661"/>
              <pc:sldLayoutMk cId="423237319" sldId="2147483674"/>
              <ac:spMk id="10" creationId="{E2274DEB-43E1-4432-BB49-F110BEC51513}"/>
            </ac:spMkLst>
          </pc:spChg>
          <pc:spChg chg="mod">
            <ac:chgData name="조 재범" userId="a4e06cb5b943c45e" providerId="LiveId" clId="{3A0F615B-9185-42E2-B6CD-7E2EB911D0FA}" dt="2021-02-28T03:00:05.071" v="1144"/>
            <ac:spMkLst>
              <pc:docMk/>
              <pc:sldMasterMk cId="2828269673" sldId="2147483661"/>
              <pc:sldLayoutMk cId="423237319" sldId="2147483674"/>
              <ac:spMk id="11" creationId="{5EA96806-7D5A-4972-B12E-7A8CFAAD7270}"/>
            </ac:spMkLst>
          </pc:spChg>
          <pc:grpChg chg="add del mod">
            <ac:chgData name="조 재범" userId="a4e06cb5b943c45e" providerId="LiveId" clId="{3A0F615B-9185-42E2-B6CD-7E2EB911D0FA}" dt="2021-02-28T03:00:22.988" v="1147" actId="165"/>
            <ac:grpSpMkLst>
              <pc:docMk/>
              <pc:sldMasterMk cId="2828269673" sldId="2147483661"/>
              <pc:sldLayoutMk cId="423237319" sldId="2147483674"/>
              <ac:grpSpMk id="6" creationId="{0B23A463-A916-4D03-BC23-97B103465517}"/>
            </ac:grpSpMkLst>
          </pc:grpChg>
          <pc:grpChg chg="add del mod">
            <ac:chgData name="조 재범" userId="a4e06cb5b943c45e" providerId="LiveId" clId="{3A0F615B-9185-42E2-B6CD-7E2EB911D0FA}" dt="2021-02-28T03:00:06.018" v="1145"/>
            <ac:grpSpMkLst>
              <pc:docMk/>
              <pc:sldMasterMk cId="2828269673" sldId="2147483661"/>
              <pc:sldLayoutMk cId="423237319" sldId="2147483674"/>
              <ac:grpSpMk id="9" creationId="{D58E0DD1-06AF-4BF8-8CCD-B9FAEA79D6B6}"/>
            </ac:grpSpMkLst>
          </pc:grpChg>
          <pc:grpChg chg="add mod">
            <ac:chgData name="조 재범" userId="a4e06cb5b943c45e" providerId="LiveId" clId="{3A0F615B-9185-42E2-B6CD-7E2EB911D0FA}" dt="2021-02-28T03:00:36.387" v="1150" actId="1076"/>
            <ac:grpSpMkLst>
              <pc:docMk/>
              <pc:sldMasterMk cId="2828269673" sldId="2147483661"/>
              <pc:sldLayoutMk cId="423237319" sldId="2147483674"/>
              <ac:grpSpMk id="12" creationId="{2B7A32F0-3A32-4DFD-A82E-3EA08F862E72}"/>
            </ac:grpSpMkLst>
          </pc:grpChg>
        </pc:sldLayoutChg>
        <pc:sldLayoutChg chg="delSp new mod">
          <pc:chgData name="조 재범" userId="a4e06cb5b943c45e" providerId="LiveId" clId="{3A0F615B-9185-42E2-B6CD-7E2EB911D0FA}" dt="2021-02-28T03:05:25.490" v="1295" actId="478"/>
          <pc:sldLayoutMkLst>
            <pc:docMk/>
            <pc:sldMasterMk cId="2828269673" sldId="2147483661"/>
            <pc:sldLayoutMk cId="1730821056" sldId="2147483675"/>
          </pc:sldLayoutMkLst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2" creationId="{6D813D78-9BDB-4FA6-99C6-A184A6664DA7}"/>
            </ac:spMkLst>
          </pc:spChg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3" creationId="{D5C3466C-185F-414C-AAB3-C27CC2BB4528}"/>
            </ac:spMkLst>
          </pc:spChg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4" creationId="{B9BF30B9-9F67-4DE2-AF6D-3A204E99D677}"/>
            </ac:spMkLst>
          </pc:spChg>
          <pc:spChg chg="del">
            <ac:chgData name="조 재범" userId="a4e06cb5b943c45e" providerId="LiveId" clId="{3A0F615B-9185-42E2-B6CD-7E2EB911D0FA}" dt="2021-02-28T03:05:25.490" v="1295" actId="478"/>
            <ac:spMkLst>
              <pc:docMk/>
              <pc:sldMasterMk cId="2828269673" sldId="2147483661"/>
              <pc:sldLayoutMk cId="1730821056" sldId="2147483675"/>
              <ac:spMk id="5" creationId="{5C849F74-13A2-4336-8CB3-3D4533778FF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792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967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30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ol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35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A01270-1F0E-4ECA-82A9-6DFE970CEBCA}"/>
              </a:ext>
            </a:extLst>
          </p:cNvPr>
          <p:cNvSpPr/>
          <p:nvPr userDrawn="1"/>
        </p:nvSpPr>
        <p:spPr>
          <a:xfrm>
            <a:off x="0" y="-1"/>
            <a:ext cx="9144000" cy="1111171"/>
          </a:xfrm>
          <a:prstGeom prst="rect">
            <a:avLst/>
          </a:prstGeom>
          <a:solidFill>
            <a:srgbClr val="CE8D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557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2B7A32F0-3A32-4DFD-A82E-3EA08F862E72}"/>
              </a:ext>
            </a:extLst>
          </p:cNvPr>
          <p:cNvGrpSpPr/>
          <p:nvPr userDrawn="1"/>
        </p:nvGrpSpPr>
        <p:grpSpPr>
          <a:xfrm>
            <a:off x="458091" y="850396"/>
            <a:ext cx="8227817" cy="166492"/>
            <a:chOff x="365759" y="850396"/>
            <a:chExt cx="8227817" cy="1664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259937-1704-4CA7-A37F-C338E3FC5D8A}"/>
                </a:ext>
              </a:extLst>
            </p:cNvPr>
            <p:cNvSpPr/>
            <p:nvPr/>
          </p:nvSpPr>
          <p:spPr>
            <a:xfrm flipH="1" flipV="1">
              <a:off x="2042083" y="896220"/>
              <a:ext cx="6551493" cy="63879"/>
            </a:xfrm>
            <a:prstGeom prst="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E41AF91-52CE-41B2-A6B7-8311A2083028}"/>
                </a:ext>
              </a:extLst>
            </p:cNvPr>
            <p:cNvSpPr/>
            <p:nvPr/>
          </p:nvSpPr>
          <p:spPr>
            <a:xfrm flipH="1" flipV="1">
              <a:off x="365759" y="850396"/>
              <a:ext cx="2782935" cy="166492"/>
            </a:xfrm>
            <a:prstGeom prst="round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323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082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53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1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15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74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849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70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33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15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02000-4545-4E52-A2E4-8691D99178B2}" type="datetimeFigureOut">
              <a:rPr lang="ko-KR" altLang="en-US" smtClean="0"/>
              <a:t>2021-03-01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40DD0-1A4E-46C7-BC17-A6672165AF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69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C002DB-2778-4E71-9712-2276DC54068B}"/>
              </a:ext>
            </a:extLst>
          </p:cNvPr>
          <p:cNvGrpSpPr/>
          <p:nvPr/>
        </p:nvGrpSpPr>
        <p:grpSpPr>
          <a:xfrm>
            <a:off x="4572000" y="5677524"/>
            <a:ext cx="4137671" cy="843274"/>
            <a:chOff x="4278385" y="5539643"/>
            <a:chExt cx="4137671" cy="84327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456DE6E-897F-4341-8151-AD7C07801D4A}"/>
                </a:ext>
              </a:extLst>
            </p:cNvPr>
            <p:cNvSpPr txBox="1"/>
            <p:nvPr/>
          </p:nvSpPr>
          <p:spPr>
            <a:xfrm>
              <a:off x="4278385" y="5539643"/>
              <a:ext cx="41376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손진영</a:t>
              </a:r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ㅣ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오승건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r>
                <a:rPr lang="ko-KR" altLang="en-US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ㅣ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조재범 </a:t>
              </a:r>
              <a:r>
                <a:rPr lang="ko-KR" altLang="en-US" b="1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ㅣ</a:t>
              </a:r>
              <a:r>
                <a:rPr lang="ko-KR" altLang="en-US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최동철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8EAF22-63E6-45FF-A461-E02CCCE3E879}"/>
                </a:ext>
              </a:extLst>
            </p:cNvPr>
            <p:cNvSpPr txBox="1"/>
            <p:nvPr/>
          </p:nvSpPr>
          <p:spPr>
            <a:xfrm>
              <a:off x="6799908" y="6013585"/>
              <a:ext cx="16161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2021. 03. 02</a:t>
              </a:r>
              <a:endPara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65EA907-A1A8-4B90-844C-066F5AD1D0FF}"/>
              </a:ext>
            </a:extLst>
          </p:cNvPr>
          <p:cNvCxnSpPr>
            <a:cxnSpLocks/>
          </p:cNvCxnSpPr>
          <p:nvPr/>
        </p:nvCxnSpPr>
        <p:spPr>
          <a:xfrm>
            <a:off x="787078" y="0"/>
            <a:ext cx="0" cy="1259789"/>
          </a:xfrm>
          <a:prstGeom prst="line">
            <a:avLst/>
          </a:prstGeom>
          <a:ln w="7620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689142-97B1-4B77-91B2-0F9C28476B9C}"/>
              </a:ext>
            </a:extLst>
          </p:cNvPr>
          <p:cNvSpPr txBox="1"/>
          <p:nvPr/>
        </p:nvSpPr>
        <p:spPr>
          <a:xfrm>
            <a:off x="925975" y="629894"/>
            <a:ext cx="419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2D5E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한국장애인고용공단 경기맞춤훈련센터</a:t>
            </a:r>
            <a:endParaRPr lang="en-US" altLang="ko-KR" b="1" dirty="0">
              <a:solidFill>
                <a:srgbClr val="2D5E7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b="1">
                <a:solidFill>
                  <a:srgbClr val="2D5E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SIAT</a:t>
            </a:r>
            <a:r>
              <a:rPr lang="ko-KR" altLang="en-US" b="1">
                <a:solidFill>
                  <a:srgbClr val="2D5E79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소프트웨어 개발과정 </a:t>
            </a:r>
            <a:endParaRPr lang="ko-KR" altLang="en-US" b="1" dirty="0">
              <a:solidFill>
                <a:srgbClr val="2D5E79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81482F2-BFB7-4FBF-B8CC-C4B46F113043}"/>
              </a:ext>
            </a:extLst>
          </p:cNvPr>
          <p:cNvGrpSpPr/>
          <p:nvPr/>
        </p:nvGrpSpPr>
        <p:grpSpPr>
          <a:xfrm>
            <a:off x="0" y="2101487"/>
            <a:ext cx="9144004" cy="3286761"/>
            <a:chOff x="-1" y="1682037"/>
            <a:chExt cx="9144004" cy="3286761"/>
          </a:xfrm>
        </p:grpSpPr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313B5BE5-AA38-4C35-9689-CCF7586178EC}"/>
                </a:ext>
              </a:extLst>
            </p:cNvPr>
            <p:cNvSpPr/>
            <p:nvPr/>
          </p:nvSpPr>
          <p:spPr>
            <a:xfrm rot="10800000">
              <a:off x="4776283" y="1682037"/>
              <a:ext cx="1794486" cy="1546971"/>
            </a:xfrm>
            <a:prstGeom prst="triangle">
              <a:avLst/>
            </a:prstGeom>
            <a:solidFill>
              <a:srgbClr val="CE8D3E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순서도: 수동 입력 18">
              <a:extLst>
                <a:ext uri="{FF2B5EF4-FFF2-40B4-BE49-F238E27FC236}">
                  <a16:creationId xmlns:a16="http://schemas.microsoft.com/office/drawing/2014/main" id="{F2FA72C4-6A56-4E73-8DEB-4E32A83675CB}"/>
                </a:ext>
              </a:extLst>
            </p:cNvPr>
            <p:cNvSpPr/>
            <p:nvPr/>
          </p:nvSpPr>
          <p:spPr>
            <a:xfrm rot="5400000">
              <a:off x="1620676" y="61360"/>
              <a:ext cx="3286761" cy="6528115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66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663 h 10000"/>
                <a:gd name="connsiteX0" fmla="*/ 0 w 10000"/>
                <a:gd name="connsiteY0" fmla="*/ 30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011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0" y="3011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3011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C4919653-5BF0-4CE3-8A5C-8AAC02E7AFE7}"/>
                </a:ext>
              </a:extLst>
            </p:cNvPr>
            <p:cNvSpPr/>
            <p:nvPr/>
          </p:nvSpPr>
          <p:spPr>
            <a:xfrm rot="10800000" flipV="1">
              <a:off x="5839249" y="1687724"/>
              <a:ext cx="1794486" cy="1546971"/>
            </a:xfrm>
            <a:prstGeom prst="triangle">
              <a:avLst/>
            </a:prstGeom>
            <a:solidFill>
              <a:srgbClr val="8F3D0D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순서도: 수동 입력 18">
              <a:extLst>
                <a:ext uri="{FF2B5EF4-FFF2-40B4-BE49-F238E27FC236}">
                  <a16:creationId xmlns:a16="http://schemas.microsoft.com/office/drawing/2014/main" id="{3335E133-0EC8-4A48-A6CD-37CA698DB709}"/>
                </a:ext>
              </a:extLst>
            </p:cNvPr>
            <p:cNvSpPr/>
            <p:nvPr/>
          </p:nvSpPr>
          <p:spPr>
            <a:xfrm rot="5400000" flipH="1" flipV="1">
              <a:off x="6745310" y="2305213"/>
              <a:ext cx="1363381" cy="3434004"/>
            </a:xfrm>
            <a:custGeom>
              <a:avLst/>
              <a:gdLst>
                <a:gd name="connsiteX0" fmla="*/ 0 w 10000"/>
                <a:gd name="connsiteY0" fmla="*/ 2000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000 h 10000"/>
                <a:gd name="connsiteX0" fmla="*/ 0 w 10000"/>
                <a:gd name="connsiteY0" fmla="*/ 2663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2663 h 10000"/>
                <a:gd name="connsiteX0" fmla="*/ 0 w 10000"/>
                <a:gd name="connsiteY0" fmla="*/ 3011 h 10000"/>
                <a:gd name="connsiteX1" fmla="*/ 10000 w 10000"/>
                <a:gd name="connsiteY1" fmla="*/ 0 h 10000"/>
                <a:gd name="connsiteX2" fmla="*/ 10000 w 10000"/>
                <a:gd name="connsiteY2" fmla="*/ 10000 h 10000"/>
                <a:gd name="connsiteX3" fmla="*/ 0 w 10000"/>
                <a:gd name="connsiteY3" fmla="*/ 10000 h 10000"/>
                <a:gd name="connsiteX4" fmla="*/ 0 w 10000"/>
                <a:gd name="connsiteY4" fmla="*/ 3011 h 10000"/>
                <a:gd name="connsiteX0" fmla="*/ 0 w 10224"/>
                <a:gd name="connsiteY0" fmla="*/ 2087 h 10000"/>
                <a:gd name="connsiteX1" fmla="*/ 10224 w 10224"/>
                <a:gd name="connsiteY1" fmla="*/ 0 h 10000"/>
                <a:gd name="connsiteX2" fmla="*/ 10224 w 10224"/>
                <a:gd name="connsiteY2" fmla="*/ 10000 h 10000"/>
                <a:gd name="connsiteX3" fmla="*/ 224 w 10224"/>
                <a:gd name="connsiteY3" fmla="*/ 10000 h 10000"/>
                <a:gd name="connsiteX4" fmla="*/ 0 w 10224"/>
                <a:gd name="connsiteY4" fmla="*/ 2087 h 10000"/>
                <a:gd name="connsiteX0" fmla="*/ 126 w 10014"/>
                <a:gd name="connsiteY0" fmla="*/ 2131 h 10000"/>
                <a:gd name="connsiteX1" fmla="*/ 10014 w 10014"/>
                <a:gd name="connsiteY1" fmla="*/ 0 h 10000"/>
                <a:gd name="connsiteX2" fmla="*/ 10014 w 10014"/>
                <a:gd name="connsiteY2" fmla="*/ 10000 h 10000"/>
                <a:gd name="connsiteX3" fmla="*/ 14 w 10014"/>
                <a:gd name="connsiteY3" fmla="*/ 10000 h 10000"/>
                <a:gd name="connsiteX4" fmla="*/ 126 w 10014"/>
                <a:gd name="connsiteY4" fmla="*/ 2131 h 10000"/>
                <a:gd name="connsiteX0" fmla="*/ 21 w 10021"/>
                <a:gd name="connsiteY0" fmla="*/ 2353 h 10000"/>
                <a:gd name="connsiteX1" fmla="*/ 10021 w 10021"/>
                <a:gd name="connsiteY1" fmla="*/ 0 h 10000"/>
                <a:gd name="connsiteX2" fmla="*/ 10021 w 10021"/>
                <a:gd name="connsiteY2" fmla="*/ 10000 h 10000"/>
                <a:gd name="connsiteX3" fmla="*/ 21 w 10021"/>
                <a:gd name="connsiteY3" fmla="*/ 10000 h 10000"/>
                <a:gd name="connsiteX4" fmla="*/ 21 w 10021"/>
                <a:gd name="connsiteY4" fmla="*/ 2353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21" h="10000">
                  <a:moveTo>
                    <a:pt x="21" y="2353"/>
                  </a:moveTo>
                  <a:lnTo>
                    <a:pt x="10021" y="0"/>
                  </a:lnTo>
                  <a:lnTo>
                    <a:pt x="10021" y="10000"/>
                  </a:lnTo>
                  <a:lnTo>
                    <a:pt x="21" y="10000"/>
                  </a:lnTo>
                  <a:cubicBezTo>
                    <a:pt x="-54" y="7362"/>
                    <a:pt x="96" y="4991"/>
                    <a:pt x="21" y="2353"/>
                  </a:cubicBezTo>
                  <a:close/>
                </a:path>
              </a:pathLst>
            </a:custGeom>
            <a:solidFill>
              <a:srgbClr val="2D5E79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63C2A1-CDFB-49C6-8A31-BAC0416AA07E}"/>
                </a:ext>
              </a:extLst>
            </p:cNvPr>
            <p:cNvSpPr txBox="1"/>
            <p:nvPr/>
          </p:nvSpPr>
          <p:spPr>
            <a:xfrm>
              <a:off x="6297002" y="3629800"/>
              <a:ext cx="2846998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500" spc="-15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SIAT Bread</a:t>
              </a:r>
              <a:endParaRPr lang="ko-KR" altLang="en-US" sz="4500" spc="-15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475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핵심 기능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41DEDAD9-3473-422C-8227-0FCACACC6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6" y="1249679"/>
            <a:ext cx="6912611" cy="54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808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54B04F-4A24-45AE-86E0-04A04DCE1AE4}"/>
              </a:ext>
            </a:extLst>
          </p:cNvPr>
          <p:cNvSpPr/>
          <p:nvPr/>
        </p:nvSpPr>
        <p:spPr>
          <a:xfrm>
            <a:off x="0" y="2214880"/>
            <a:ext cx="9144000" cy="2245360"/>
          </a:xfrm>
          <a:prstGeom prst="rect">
            <a:avLst/>
          </a:prstGeom>
          <a:solidFill>
            <a:srgbClr val="CE8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시연</a:t>
            </a:r>
          </a:p>
        </p:txBody>
      </p:sp>
    </p:spTree>
    <p:extLst>
      <p:ext uri="{BB962C8B-B14F-4D97-AF65-F5344CB8AC3E}">
        <p14:creationId xmlns:p14="http://schemas.microsoft.com/office/powerpoint/2010/main" val="362502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BAD73-317E-436D-8162-0CB153F8EB01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04.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문제해결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00326-235E-4BE0-AAC7-5ECB555F77D9}"/>
              </a:ext>
            </a:extLst>
          </p:cNvPr>
          <p:cNvSpPr txBox="1"/>
          <p:nvPr/>
        </p:nvSpPr>
        <p:spPr>
          <a:xfrm>
            <a:off x="3546766" y="532014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문제상황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해결과정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1953CD9-5BA7-4B50-A379-F43E399D51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64" y="1473665"/>
            <a:ext cx="8632272" cy="233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5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BAD73-317E-436D-8162-0CB153F8EB01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04.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문제해결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00326-235E-4BE0-AAC7-5ECB555F77D9}"/>
              </a:ext>
            </a:extLst>
          </p:cNvPr>
          <p:cNvSpPr txBox="1"/>
          <p:nvPr/>
        </p:nvSpPr>
        <p:spPr>
          <a:xfrm>
            <a:off x="3546766" y="532014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문제상황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해결과정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EC49516-4C23-4609-BA19-32C192E8C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76" y="1330602"/>
            <a:ext cx="8139447" cy="541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46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BAD73-317E-436D-8162-0CB153F8EB01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04.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문제해결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00326-235E-4BE0-AAC7-5ECB555F77D9}"/>
              </a:ext>
            </a:extLst>
          </p:cNvPr>
          <p:cNvSpPr txBox="1"/>
          <p:nvPr/>
        </p:nvSpPr>
        <p:spPr>
          <a:xfrm>
            <a:off x="3546766" y="532014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문제상황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: </a:t>
            </a:r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해결과정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1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041F2533-040D-436F-8F89-C5187FD2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78" y="1426692"/>
            <a:ext cx="873564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43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F13C56-50CE-4741-B672-9A9730592C65}"/>
              </a:ext>
            </a:extLst>
          </p:cNvPr>
          <p:cNvSpPr txBox="1"/>
          <p:nvPr/>
        </p:nvSpPr>
        <p:spPr>
          <a:xfrm>
            <a:off x="24316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05.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마무리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5FB30-1D57-4BB7-8656-B43207F300F3}"/>
              </a:ext>
            </a:extLst>
          </p:cNvPr>
          <p:cNvSpPr txBox="1"/>
          <p:nvPr/>
        </p:nvSpPr>
        <p:spPr>
          <a:xfrm>
            <a:off x="692379" y="1843950"/>
            <a:ext cx="75905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b="1"/>
              <a:t>핵심 기능 중 </a:t>
            </a:r>
            <a:r>
              <a:rPr lang="en-US" altLang="ko-KR" sz="2000" b="1"/>
              <a:t>‘</a:t>
            </a:r>
            <a:r>
              <a:rPr lang="ko-KR" altLang="en-US" sz="2000" b="1"/>
              <a:t>주문 객체 생성</a:t>
            </a:r>
            <a:r>
              <a:rPr lang="en-US" altLang="ko-KR" sz="2000" b="1"/>
              <a:t>’ </a:t>
            </a:r>
            <a:r>
              <a:rPr lang="ko-KR" altLang="en-US" sz="2000" b="1"/>
              <a:t>의 스레드 영역이 기획의도와 다름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/>
              <a:t>DB, DTO </a:t>
            </a:r>
            <a:r>
              <a:rPr lang="ko-KR" altLang="en-US" sz="2000" b="1"/>
              <a:t>구성 </a:t>
            </a:r>
            <a:endParaRPr lang="en-US" altLang="ko-KR" sz="2000" b="1"/>
          </a:p>
          <a:p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/>
              <a:t>View – IO – Thread </a:t>
            </a:r>
            <a:r>
              <a:rPr lang="ko-KR" altLang="en-US" sz="2000" b="1"/>
              <a:t>경계선 애매모호함</a:t>
            </a: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b="1"/>
          </a:p>
          <a:p>
            <a:endParaRPr lang="en-US" altLang="ko-KR" sz="2000" b="1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3CA2C0-1931-44D4-BCD7-60D798CAFD6F}"/>
              </a:ext>
            </a:extLst>
          </p:cNvPr>
          <p:cNvCxnSpPr>
            <a:cxnSpLocks/>
          </p:cNvCxnSpPr>
          <p:nvPr/>
        </p:nvCxnSpPr>
        <p:spPr>
          <a:xfrm>
            <a:off x="629361" y="1869333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781D65-8255-425E-8BBD-63DDB68C2581}"/>
              </a:ext>
            </a:extLst>
          </p:cNvPr>
          <p:cNvSpPr txBox="1"/>
          <p:nvPr/>
        </p:nvSpPr>
        <p:spPr>
          <a:xfrm>
            <a:off x="2937166" y="496540"/>
            <a:ext cx="3616034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발전 방향</a:t>
            </a:r>
          </a:p>
        </p:txBody>
      </p:sp>
    </p:spTree>
    <p:extLst>
      <p:ext uri="{BB962C8B-B14F-4D97-AF65-F5344CB8AC3E}">
        <p14:creationId xmlns:p14="http://schemas.microsoft.com/office/powerpoint/2010/main" val="65336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C54B04F-4A24-45AE-86E0-04A04DCE1AE4}"/>
              </a:ext>
            </a:extLst>
          </p:cNvPr>
          <p:cNvSpPr/>
          <p:nvPr/>
        </p:nvSpPr>
        <p:spPr>
          <a:xfrm>
            <a:off x="0" y="2214880"/>
            <a:ext cx="9144000" cy="2245360"/>
          </a:xfrm>
          <a:prstGeom prst="rect">
            <a:avLst/>
          </a:prstGeom>
          <a:solidFill>
            <a:srgbClr val="CE8D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QnA</a:t>
            </a:r>
            <a:endParaRPr lang="ko-KR" altLang="en-US" sz="10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4327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F82545-5EC0-4434-A092-D6A6926C2B82}"/>
              </a:ext>
            </a:extLst>
          </p:cNvPr>
          <p:cNvSpPr txBox="1"/>
          <p:nvPr/>
        </p:nvSpPr>
        <p:spPr>
          <a:xfrm>
            <a:off x="263297" y="2553336"/>
            <a:ext cx="4777152" cy="10156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itchFamily="34" charset="0"/>
              </a:rPr>
              <a:t>감사합니다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9470A-1CD4-4BA6-B3F1-51A8FD7A5C6D}"/>
              </a:ext>
            </a:extLst>
          </p:cNvPr>
          <p:cNvSpPr txBox="1"/>
          <p:nvPr/>
        </p:nvSpPr>
        <p:spPr>
          <a:xfrm>
            <a:off x="3418314" y="3823638"/>
            <a:ext cx="477709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손진영</a:t>
            </a:r>
            <a:r>
              <a:rPr lang="en-US" altLang="ko-KR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b="1">
                <a:latin typeface="나눔고딕" panose="020D0604000000000000" pitchFamily="50" charset="-127"/>
                <a:ea typeface="나눔고딕" panose="020D0604000000000000" pitchFamily="50" charset="-127"/>
              </a:rPr>
              <a:t>ㅣ 오승건 ㅣ 조재범 ㅣ 최동철</a:t>
            </a:r>
            <a:endParaRPr lang="ko-KR" altLang="en-US" sz="1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B14D98-9A88-42EA-BF9C-155C4B33FE8F}"/>
              </a:ext>
            </a:extLst>
          </p:cNvPr>
          <p:cNvGrpSpPr/>
          <p:nvPr/>
        </p:nvGrpSpPr>
        <p:grpSpPr>
          <a:xfrm>
            <a:off x="904240" y="3575635"/>
            <a:ext cx="7193280" cy="112445"/>
            <a:chOff x="365759" y="850396"/>
            <a:chExt cx="8227817" cy="166492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E46EA538-83CC-48CC-BCEE-FF6FFC4A1879}"/>
                </a:ext>
              </a:extLst>
            </p:cNvPr>
            <p:cNvSpPr/>
            <p:nvPr/>
          </p:nvSpPr>
          <p:spPr>
            <a:xfrm flipH="1" flipV="1">
              <a:off x="2042083" y="896220"/>
              <a:ext cx="6551493" cy="63879"/>
            </a:xfrm>
            <a:prstGeom prst="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  <p:sp>
          <p:nvSpPr>
            <p:cNvPr id="7" name="Rectangle: Rounded Corners 7">
              <a:extLst>
                <a:ext uri="{FF2B5EF4-FFF2-40B4-BE49-F238E27FC236}">
                  <a16:creationId xmlns:a16="http://schemas.microsoft.com/office/drawing/2014/main" id="{937F43FD-5992-42A0-9B35-750D0B39C7B2}"/>
                </a:ext>
              </a:extLst>
            </p:cNvPr>
            <p:cNvSpPr/>
            <p:nvPr/>
          </p:nvSpPr>
          <p:spPr>
            <a:xfrm flipH="1" flipV="1">
              <a:off x="365759" y="850396"/>
              <a:ext cx="2782935" cy="166492"/>
            </a:xfrm>
            <a:prstGeom prst="roundRect">
              <a:avLst/>
            </a:prstGeom>
            <a:solidFill>
              <a:srgbClr val="D08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3564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76E8BC73-7881-4E7B-B3D9-3F3857213BAC}"/>
              </a:ext>
            </a:extLst>
          </p:cNvPr>
          <p:cNvSpPr txBox="1"/>
          <p:nvPr/>
        </p:nvSpPr>
        <p:spPr>
          <a:xfrm>
            <a:off x="5338584" y="5619000"/>
            <a:ext cx="2212088" cy="53322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dirty="0"/>
              <a:t>발전 방향</a:t>
            </a:r>
            <a:endParaRPr lang="en-US" altLang="ko-KR" sz="1400" dirty="0"/>
          </a:p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en-US" altLang="ko-KR" sz="1400" dirty="0"/>
              <a:t>Q&amp;A</a:t>
            </a:r>
            <a:endParaRPr lang="ko-KR" altLang="en-US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4F1CD70-1100-46A5-A543-B5C02150EBED}"/>
              </a:ext>
            </a:extLst>
          </p:cNvPr>
          <p:cNvGrpSpPr/>
          <p:nvPr/>
        </p:nvGrpSpPr>
        <p:grpSpPr>
          <a:xfrm>
            <a:off x="3010928" y="5724030"/>
            <a:ext cx="1879854" cy="326373"/>
            <a:chOff x="1347588" y="5754808"/>
            <a:chExt cx="1879854" cy="32637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27FA87-58AC-4CB5-AB6F-A3F3B57E1CB1}"/>
                </a:ext>
              </a:extLst>
            </p:cNvPr>
            <p:cNvSpPr txBox="1"/>
            <p:nvPr/>
          </p:nvSpPr>
          <p:spPr>
            <a:xfrm>
              <a:off x="2059294" y="5758016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마무리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9B8F4A1-0FBD-4C31-A4E4-8A407DD84438}"/>
                </a:ext>
              </a:extLst>
            </p:cNvPr>
            <p:cNvSpPr txBox="1"/>
            <p:nvPr/>
          </p:nvSpPr>
          <p:spPr>
            <a:xfrm>
              <a:off x="1347588" y="5754808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05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2F661B4-FD3E-4886-9586-723F0A55F882}"/>
              </a:ext>
            </a:extLst>
          </p:cNvPr>
          <p:cNvSpPr txBox="1"/>
          <p:nvPr/>
        </p:nvSpPr>
        <p:spPr>
          <a:xfrm>
            <a:off x="5338584" y="2380151"/>
            <a:ext cx="2076777" cy="81330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en-US" altLang="ko-KR" sz="1400"/>
              <a:t>Class Diagram</a:t>
            </a:r>
            <a:endParaRPr lang="en-US" altLang="ko-KR" sz="1400" dirty="0"/>
          </a:p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en-US" altLang="ko-KR" sz="1400"/>
              <a:t>ERD</a:t>
            </a:r>
            <a:endParaRPr lang="en-US" altLang="ko-KR" sz="1400" dirty="0"/>
          </a:p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/>
              <a:t>기능 소개</a:t>
            </a:r>
            <a:r>
              <a:rPr lang="en-US" altLang="ko-KR" sz="1400"/>
              <a:t>(</a:t>
            </a:r>
            <a:r>
              <a:rPr lang="ko-KR" altLang="en-US" sz="1400"/>
              <a:t>전체</a:t>
            </a:r>
            <a:r>
              <a:rPr lang="en-US" altLang="ko-KR" sz="1400"/>
              <a:t>/</a:t>
            </a:r>
            <a:r>
              <a:rPr lang="ko-KR" altLang="en-US" sz="1400"/>
              <a:t>핵심</a:t>
            </a:r>
            <a:r>
              <a:rPr lang="en-US" altLang="ko-KR" sz="1400"/>
              <a:t>)</a:t>
            </a:r>
            <a:endParaRPr lang="ko-KR" altLang="en-US" sz="14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72195F-AA89-42C6-B7C9-F6A90616168E}"/>
              </a:ext>
            </a:extLst>
          </p:cNvPr>
          <p:cNvGrpSpPr/>
          <p:nvPr/>
        </p:nvGrpSpPr>
        <p:grpSpPr>
          <a:xfrm>
            <a:off x="3010928" y="2625219"/>
            <a:ext cx="1879854" cy="323165"/>
            <a:chOff x="1347588" y="2658034"/>
            <a:chExt cx="1879854" cy="323165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240C998-3325-4983-8D26-644B270000B5}"/>
                </a:ext>
              </a:extLst>
            </p:cNvPr>
            <p:cNvSpPr txBox="1"/>
            <p:nvPr/>
          </p:nvSpPr>
          <p:spPr>
            <a:xfrm>
              <a:off x="1347588" y="2658034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02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F3F8157-B3EA-459A-8BB0-F3644BD294B8}"/>
                </a:ext>
              </a:extLst>
            </p:cNvPr>
            <p:cNvSpPr txBox="1"/>
            <p:nvPr/>
          </p:nvSpPr>
          <p:spPr>
            <a:xfrm>
              <a:off x="2059294" y="2658034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설계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47D0B1B-3457-47B2-9103-44884EBA3843}"/>
              </a:ext>
            </a:extLst>
          </p:cNvPr>
          <p:cNvSpPr txBox="1"/>
          <p:nvPr/>
        </p:nvSpPr>
        <p:spPr>
          <a:xfrm>
            <a:off x="5342816" y="3689262"/>
            <a:ext cx="1643087" cy="2531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dirty="0"/>
              <a:t>프로젝트 시연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97FAF42-5B4D-498B-AA79-3AF266A60506}"/>
              </a:ext>
            </a:extLst>
          </p:cNvPr>
          <p:cNvGrpSpPr/>
          <p:nvPr/>
        </p:nvGrpSpPr>
        <p:grpSpPr>
          <a:xfrm>
            <a:off x="3010927" y="3658156"/>
            <a:ext cx="1879854" cy="323165"/>
            <a:chOff x="1347588" y="3807373"/>
            <a:chExt cx="1879854" cy="323165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4DB30A5-F6B6-43DC-9E46-1B2343E151A8}"/>
                </a:ext>
              </a:extLst>
            </p:cNvPr>
            <p:cNvSpPr txBox="1"/>
            <p:nvPr/>
          </p:nvSpPr>
          <p:spPr>
            <a:xfrm>
              <a:off x="1347588" y="3807373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03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1573004-A115-4896-9BD7-04BCE5C2B582}"/>
                </a:ext>
              </a:extLst>
            </p:cNvPr>
            <p:cNvSpPr txBox="1"/>
            <p:nvPr/>
          </p:nvSpPr>
          <p:spPr>
            <a:xfrm>
              <a:off x="2059294" y="3807373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시연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B0654BF-7206-427D-9319-C569E597C763}"/>
              </a:ext>
            </a:extLst>
          </p:cNvPr>
          <p:cNvSpPr txBox="1"/>
          <p:nvPr/>
        </p:nvSpPr>
        <p:spPr>
          <a:xfrm>
            <a:off x="5338595" y="4726102"/>
            <a:ext cx="2212077" cy="25314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lnSpc>
                <a:spcPct val="130000"/>
              </a:lnSpc>
              <a:defRPr sz="12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marL="285750" indent="-285750"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dirty="0"/>
              <a:t>문제상황 및 해결과정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9AE0E9-7FE9-47BD-8501-CC99131C9F36}"/>
              </a:ext>
            </a:extLst>
          </p:cNvPr>
          <p:cNvGrpSpPr/>
          <p:nvPr/>
        </p:nvGrpSpPr>
        <p:grpSpPr>
          <a:xfrm>
            <a:off x="3010928" y="4691093"/>
            <a:ext cx="1879854" cy="323165"/>
            <a:chOff x="1347588" y="4811548"/>
            <a:chExt cx="1879854" cy="32316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CF8E1F-63FE-44F5-B214-A77947615A6F}"/>
                </a:ext>
              </a:extLst>
            </p:cNvPr>
            <p:cNvSpPr txBox="1"/>
            <p:nvPr/>
          </p:nvSpPr>
          <p:spPr>
            <a:xfrm>
              <a:off x="1347588" y="4811548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04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6B1206-D678-445F-9DC5-7CBE1DB34482}"/>
                </a:ext>
              </a:extLst>
            </p:cNvPr>
            <p:cNvSpPr txBox="1"/>
            <p:nvPr/>
          </p:nvSpPr>
          <p:spPr>
            <a:xfrm>
              <a:off x="2059294" y="4811548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문제해결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EF25137-F2DF-4972-A1F0-73C7D0A932B3}"/>
              </a:ext>
            </a:extLst>
          </p:cNvPr>
          <p:cNvSpPr txBox="1"/>
          <p:nvPr/>
        </p:nvSpPr>
        <p:spPr>
          <a:xfrm>
            <a:off x="5338584" y="1489207"/>
            <a:ext cx="2807123" cy="5293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ct val="130000"/>
              </a:lnSpc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소개 </a:t>
            </a:r>
            <a:r>
              <a:rPr lang="en-US" altLang="ko-KR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</a:t>
            </a:r>
            <a:r>
              <a:rPr lang="ko-KR" altLang="en-US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기획 의도</a:t>
            </a:r>
            <a:endParaRPr lang="en-US" altLang="ko-KR" sz="1400" b="1">
              <a:solidFill>
                <a:schemeClr val="tx1">
                  <a:alpha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lnSpc>
                <a:spcPct val="130000"/>
              </a:lnSpc>
              <a:buSzPct val="150000"/>
              <a:buFont typeface="나눔고딕" panose="020D0604000000000000" pitchFamily="50" charset="-127"/>
              <a:buChar char="•"/>
            </a:pPr>
            <a:r>
              <a:rPr lang="ko-KR" altLang="en-US" sz="1400" b="1">
                <a:solidFill>
                  <a:schemeClr val="tx1">
                    <a:alpha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개발환경</a:t>
            </a:r>
            <a:endParaRPr lang="en-US" altLang="ko-KR" sz="1400" b="1" dirty="0">
              <a:solidFill>
                <a:schemeClr val="tx1">
                  <a:alpha val="6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7B58303-9ED4-44F7-AA0D-262D7DD6A5E7}"/>
              </a:ext>
            </a:extLst>
          </p:cNvPr>
          <p:cNvGrpSpPr/>
          <p:nvPr/>
        </p:nvGrpSpPr>
        <p:grpSpPr>
          <a:xfrm>
            <a:off x="3010928" y="1592281"/>
            <a:ext cx="1879854" cy="323166"/>
            <a:chOff x="1347588" y="1623059"/>
            <a:chExt cx="1879854" cy="32316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CF29B9D-FFEA-43A7-AAB8-362EAB5D0041}"/>
                </a:ext>
              </a:extLst>
            </p:cNvPr>
            <p:cNvSpPr txBox="1"/>
            <p:nvPr/>
          </p:nvSpPr>
          <p:spPr>
            <a:xfrm>
              <a:off x="1347588" y="1623060"/>
              <a:ext cx="402657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r>
                <a:rPr lang="en-US" altLang="ko-KR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01 </a:t>
              </a:r>
              <a:endParaRPr lang="ko-KR" altLang="en-US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D652476-2C12-4E78-AC09-446DDA99395C}"/>
                </a:ext>
              </a:extLst>
            </p:cNvPr>
            <p:cNvSpPr txBox="1"/>
            <p:nvPr/>
          </p:nvSpPr>
          <p:spPr>
            <a:xfrm>
              <a:off x="2059294" y="1623059"/>
              <a:ext cx="1168148" cy="32316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>
              <a:defPPr>
                <a:defRPr lang="en-US"/>
              </a:defPPr>
              <a:lvl1pPr algn="ctr">
                <a:defRPr sz="3200">
                  <a:latin typeface="나눔스퀘어 ExtraBold" panose="020B0600000101010101" pitchFamily="50" charset="-127"/>
                  <a:ea typeface="나눔스퀘어 ExtraBold" panose="020B0600000101010101" pitchFamily="50" charset="-127"/>
                </a:defRPr>
              </a:lvl1pPr>
            </a:lstStyle>
            <a:p>
              <a:pPr algn="l"/>
              <a:r>
                <a:rPr lang="ko-KR" altLang="en-US" sz="21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고딕" panose="020D0604000000000000" pitchFamily="50" charset="-127"/>
                  <a:ea typeface="나눔고딕" panose="020D0604000000000000" pitchFamily="50" charset="-127"/>
                  <a:cs typeface="Arial" panose="020B0604020202020204" pitchFamily="34" charset="0"/>
                </a:rPr>
                <a:t>개요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110272-A245-422C-96BF-230BA0875F6E}"/>
              </a:ext>
            </a:extLst>
          </p:cNvPr>
          <p:cNvSpPr txBox="1"/>
          <p:nvPr/>
        </p:nvSpPr>
        <p:spPr>
          <a:xfrm>
            <a:off x="591645" y="1592281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 차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35F5780-ACFB-453E-A146-5B1477EE9F9E}"/>
              </a:ext>
            </a:extLst>
          </p:cNvPr>
          <p:cNvCxnSpPr>
            <a:cxnSpLocks/>
          </p:cNvCxnSpPr>
          <p:nvPr/>
        </p:nvCxnSpPr>
        <p:spPr>
          <a:xfrm>
            <a:off x="2701878" y="1592282"/>
            <a:ext cx="0" cy="4447107"/>
          </a:xfrm>
          <a:prstGeom prst="line">
            <a:avLst/>
          </a:prstGeom>
          <a:ln w="7620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674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5BCD74-8EC7-44E3-93DA-470F8F82F9D7}"/>
              </a:ext>
            </a:extLst>
          </p:cNvPr>
          <p:cNvSpPr txBox="1"/>
          <p:nvPr/>
        </p:nvSpPr>
        <p:spPr>
          <a:xfrm>
            <a:off x="22284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개요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FEF7A8-D817-4040-81B3-43659E60DD2B}"/>
              </a:ext>
            </a:extLst>
          </p:cNvPr>
          <p:cNvSpPr/>
          <p:nvPr/>
        </p:nvSpPr>
        <p:spPr>
          <a:xfrm>
            <a:off x="999408" y="1911251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소개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6993C2-DC2E-43A0-AD53-01707044063A}"/>
              </a:ext>
            </a:extLst>
          </p:cNvPr>
          <p:cNvSpPr/>
          <p:nvPr/>
        </p:nvSpPr>
        <p:spPr>
          <a:xfrm>
            <a:off x="999408" y="4330490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기획의도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A23A1-91FF-4842-813A-9436171F290E}"/>
              </a:ext>
            </a:extLst>
          </p:cNvPr>
          <p:cNvSpPr txBox="1"/>
          <p:nvPr/>
        </p:nvSpPr>
        <p:spPr>
          <a:xfrm>
            <a:off x="4452138" y="1914461"/>
            <a:ext cx="378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판교 전설의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빵집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‘SIAT BREAD’</a:t>
            </a:r>
          </a:p>
          <a:p>
            <a:endParaRPr lang="en-US" altLang="ko-KR">
              <a:solidFill>
                <a:schemeClr val="tx1">
                  <a:lumMod val="75000"/>
                  <a:lumOff val="25000"/>
                </a:schemeClr>
              </a:solidFill>
              <a:latin typeface="휴먼옛체" panose="02030504000101010101" pitchFamily="18" charset="-127"/>
              <a:ea typeface="휴먼옛체" panose="02030504000101010101" pitchFamily="18" charset="-127"/>
            </a:endParaRPr>
          </a:p>
          <a:p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배산임수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,</a:t>
            </a: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휴먼옛체" panose="02030504000101010101" pitchFamily="18" charset="-127"/>
                <a:ea typeface="휴먼옛체" panose="02030504000101010101" pitchFamily="18" charset="-127"/>
              </a:rPr>
              <a:t> 비옥한 땅의 축복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75EF2D-AD22-4050-A24E-1293FF6D6B07}"/>
              </a:ext>
            </a:extLst>
          </p:cNvPr>
          <p:cNvCxnSpPr>
            <a:cxnSpLocks/>
          </p:cNvCxnSpPr>
          <p:nvPr/>
        </p:nvCxnSpPr>
        <p:spPr>
          <a:xfrm>
            <a:off x="4389120" y="1939844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5B62C8-4A34-47DA-BD47-CA8D3CA2C1DF}"/>
              </a:ext>
            </a:extLst>
          </p:cNvPr>
          <p:cNvSpPr txBox="1"/>
          <p:nvPr/>
        </p:nvSpPr>
        <p:spPr>
          <a:xfrm>
            <a:off x="4452139" y="4330490"/>
            <a:ext cx="4498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ea typeface="나눔고딕" panose="020D0604000000000000"/>
              </a:rPr>
              <a:t>가맹점의 종업원 기준 근무 상황 구현</a:t>
            </a:r>
            <a:endParaRPr lang="en-US" altLang="ko-KR">
              <a:ea typeface="나눔고딕" panose="020D0604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ea typeface="나눔고딕" panose="020D060400000000000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ea typeface="나눔고딕" panose="020D0604000000000000"/>
              </a:rPr>
              <a:t>업무를 진행 중에도 다른 업무들이 누적되게 하는 것이 목표</a:t>
            </a:r>
            <a:endParaRPr lang="ko-KR" altLang="en-US" dirty="0">
              <a:ea typeface="나눔고딕" panose="020D060400000000000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68F5F-3635-4EAE-8337-DEB5A0CFB18D}"/>
              </a:ext>
            </a:extLst>
          </p:cNvPr>
          <p:cNvCxnSpPr>
            <a:cxnSpLocks/>
          </p:cNvCxnSpPr>
          <p:nvPr/>
        </p:nvCxnSpPr>
        <p:spPr>
          <a:xfrm>
            <a:off x="4389120" y="4355873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D9F98C-32DC-4529-8B68-1D5524F66EE5}"/>
              </a:ext>
            </a:extLst>
          </p:cNvPr>
          <p:cNvSpPr txBox="1"/>
          <p:nvPr/>
        </p:nvSpPr>
        <p:spPr>
          <a:xfrm>
            <a:off x="2309432" y="494954"/>
            <a:ext cx="431786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프로젝트 소개 </a:t>
            </a:r>
            <a:r>
              <a:rPr lang="en-US" altLang="ko-KR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/ </a:t>
            </a:r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기획 의도 </a:t>
            </a:r>
          </a:p>
        </p:txBody>
      </p:sp>
    </p:spTree>
    <p:extLst>
      <p:ext uri="{BB962C8B-B14F-4D97-AF65-F5344CB8AC3E}">
        <p14:creationId xmlns:p14="http://schemas.microsoft.com/office/powerpoint/2010/main" val="950031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5BCD74-8EC7-44E3-93DA-470F8F82F9D7}"/>
              </a:ext>
            </a:extLst>
          </p:cNvPr>
          <p:cNvSpPr txBox="1"/>
          <p:nvPr/>
        </p:nvSpPr>
        <p:spPr>
          <a:xfrm>
            <a:off x="222846" y="2598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01.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개요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EFEF7A8-D817-4040-81B3-43659E60DD2B}"/>
              </a:ext>
            </a:extLst>
          </p:cNvPr>
          <p:cNvSpPr/>
          <p:nvPr/>
        </p:nvSpPr>
        <p:spPr>
          <a:xfrm>
            <a:off x="1038499" y="5220105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Tools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56993C2-DC2E-43A0-AD53-01707044063A}"/>
              </a:ext>
            </a:extLst>
          </p:cNvPr>
          <p:cNvSpPr/>
          <p:nvPr/>
        </p:nvSpPr>
        <p:spPr>
          <a:xfrm>
            <a:off x="984581" y="1823898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운영체제 및 언어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EA23A1-91FF-4842-813A-9436171F290E}"/>
              </a:ext>
            </a:extLst>
          </p:cNvPr>
          <p:cNvSpPr txBox="1"/>
          <p:nvPr/>
        </p:nvSpPr>
        <p:spPr>
          <a:xfrm>
            <a:off x="4491229" y="5223315"/>
            <a:ext cx="2643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DB : eXERD</a:t>
            </a:r>
          </a:p>
          <a:p>
            <a:r>
              <a:rPr lang="en-US" altLang="ko-KR"/>
              <a:t>        Oracle SQL Developer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375EF2D-AD22-4050-A24E-1293FF6D6B07}"/>
              </a:ext>
            </a:extLst>
          </p:cNvPr>
          <p:cNvCxnSpPr>
            <a:cxnSpLocks/>
          </p:cNvCxnSpPr>
          <p:nvPr/>
        </p:nvCxnSpPr>
        <p:spPr>
          <a:xfrm>
            <a:off x="4428211" y="5248698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35B62C8-4A34-47DA-BD47-CA8D3CA2C1DF}"/>
              </a:ext>
            </a:extLst>
          </p:cNvPr>
          <p:cNvSpPr txBox="1"/>
          <p:nvPr/>
        </p:nvSpPr>
        <p:spPr>
          <a:xfrm>
            <a:off x="4437311" y="1823898"/>
            <a:ext cx="25491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Windows 10</a:t>
            </a:r>
            <a:endParaRPr lang="en-US" altLang="ko-KR" dirty="0"/>
          </a:p>
          <a:p>
            <a:r>
              <a:rPr lang="en-US" altLang="ko-KR" dirty="0"/>
              <a:t>JAVA </a:t>
            </a:r>
            <a:r>
              <a:rPr lang="en-US" altLang="ko-KR"/>
              <a:t>SE 1.8.0_261</a:t>
            </a:r>
            <a:endParaRPr lang="en-US" altLang="ko-KR" dirty="0"/>
          </a:p>
          <a:p>
            <a:r>
              <a:rPr lang="en-US" altLang="ko-KR" dirty="0"/>
              <a:t>SQL Oracle </a:t>
            </a:r>
            <a:r>
              <a:rPr lang="en-US" altLang="ko-KR"/>
              <a:t>XE 11.2.0 thin</a:t>
            </a:r>
            <a:endParaRPr lang="ko-KR" alt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268F5F-3635-4EAE-8337-DEB5A0CFB18D}"/>
              </a:ext>
            </a:extLst>
          </p:cNvPr>
          <p:cNvCxnSpPr>
            <a:cxnSpLocks/>
          </p:cNvCxnSpPr>
          <p:nvPr/>
        </p:nvCxnSpPr>
        <p:spPr>
          <a:xfrm>
            <a:off x="4374293" y="1849281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D9F98C-32DC-4529-8B68-1D5524F66EE5}"/>
              </a:ext>
            </a:extLst>
          </p:cNvPr>
          <p:cNvSpPr txBox="1"/>
          <p:nvPr/>
        </p:nvSpPr>
        <p:spPr>
          <a:xfrm>
            <a:off x="2309432" y="494954"/>
            <a:ext cx="4317868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개발 환경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6B4770-E825-4120-8A62-AF3957C99B09}"/>
              </a:ext>
            </a:extLst>
          </p:cNvPr>
          <p:cNvSpPr/>
          <p:nvPr/>
        </p:nvSpPr>
        <p:spPr>
          <a:xfrm>
            <a:off x="1038499" y="3583992"/>
            <a:ext cx="2541865" cy="956345"/>
          </a:xfrm>
          <a:prstGeom prst="roundRect">
            <a:avLst/>
          </a:prstGeom>
          <a:solidFill>
            <a:srgbClr val="2D5E79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IDE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847D6F-826C-456B-A758-41667A678B9D}"/>
              </a:ext>
            </a:extLst>
          </p:cNvPr>
          <p:cNvSpPr txBox="1"/>
          <p:nvPr/>
        </p:nvSpPr>
        <p:spPr>
          <a:xfrm>
            <a:off x="4491229" y="3583992"/>
            <a:ext cx="3823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Eclipse Java EE IDE for Web Developers</a:t>
            </a:r>
          </a:p>
          <a:p>
            <a:r>
              <a:rPr lang="en-US" altLang="ko-KR" dirty="0"/>
              <a:t>Version: Photon Release (</a:t>
            </a:r>
            <a:r>
              <a:rPr lang="en-US" altLang="ko-KR"/>
              <a:t>4.8.0)</a:t>
            </a:r>
            <a:endParaRPr lang="en-US" altLang="ko-KR" dirty="0"/>
          </a:p>
          <a:p>
            <a:r>
              <a:rPr lang="en-US" altLang="ko-KR" dirty="0"/>
              <a:t>Oracle IDE 19.4.0.354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C1CD391-FEB4-4B47-8693-3C4844759D4F}"/>
              </a:ext>
            </a:extLst>
          </p:cNvPr>
          <p:cNvCxnSpPr>
            <a:cxnSpLocks/>
          </p:cNvCxnSpPr>
          <p:nvPr/>
        </p:nvCxnSpPr>
        <p:spPr>
          <a:xfrm>
            <a:off x="4428211" y="3609375"/>
            <a:ext cx="0" cy="449580"/>
          </a:xfrm>
          <a:prstGeom prst="line">
            <a:avLst/>
          </a:prstGeom>
          <a:ln w="57150">
            <a:solidFill>
              <a:srgbClr val="2D5E79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65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Class Diagram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272FE8-1A57-4EF9-802D-885D5BF0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6" y="1810148"/>
            <a:ext cx="8811448" cy="395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7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ERD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571A9E-F505-4DB6-A9E3-AE3ED2F75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9225"/>
            <a:ext cx="9144000" cy="46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0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전체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C475D0C-1CDE-4682-AF30-6660E0C9A90E}"/>
              </a:ext>
            </a:extLst>
          </p:cNvPr>
          <p:cNvGrpSpPr/>
          <p:nvPr/>
        </p:nvGrpSpPr>
        <p:grpSpPr>
          <a:xfrm>
            <a:off x="598033" y="3786996"/>
            <a:ext cx="1899949" cy="2915729"/>
            <a:chOff x="340303" y="3933048"/>
            <a:chExt cx="1899949" cy="25207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C9FD78-14FC-4BF7-BE43-14DE131F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9804" y="3933048"/>
              <a:ext cx="936715" cy="550162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9ED2263-1DE2-4F34-ACE6-D93ED022C29C}"/>
                </a:ext>
              </a:extLst>
            </p:cNvPr>
            <p:cNvSpPr/>
            <p:nvPr/>
          </p:nvSpPr>
          <p:spPr>
            <a:xfrm>
              <a:off x="340303" y="4669738"/>
              <a:ext cx="1899949" cy="1784083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/>
                </a:rPr>
                <a:t>신제품 개발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/>
              </a:endParaRPr>
            </a:p>
            <a:p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 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생산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 객체 생성</a:t>
              </a:r>
              <a:endParaRPr lang="ko-KR" altLang="en-US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35F685A-0E90-418B-8D96-3E2F1C781916}"/>
              </a:ext>
            </a:extLst>
          </p:cNvPr>
          <p:cNvGrpSpPr/>
          <p:nvPr/>
        </p:nvGrpSpPr>
        <p:grpSpPr>
          <a:xfrm>
            <a:off x="4893689" y="3879851"/>
            <a:ext cx="1899949" cy="2822873"/>
            <a:chOff x="377386" y="3933048"/>
            <a:chExt cx="1899949" cy="282287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A48189BE-A102-439C-97A3-9379C276E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9804" y="3933048"/>
              <a:ext cx="936715" cy="550162"/>
            </a:xfrm>
            <a:prstGeom prst="rect">
              <a:avLst/>
            </a:prstGeom>
          </p:spPr>
        </p:pic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F658CAB-63C2-4B68-9F4A-15B5FA93B0FA}"/>
                </a:ext>
              </a:extLst>
            </p:cNvPr>
            <p:cNvSpPr/>
            <p:nvPr/>
          </p:nvSpPr>
          <p:spPr>
            <a:xfrm>
              <a:off x="377386" y="4692309"/>
              <a:ext cx="1899949" cy="2063612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정보 변경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폐기 처리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18147AF-6005-4DE0-A717-A646BE025E51}"/>
              </a:ext>
            </a:extLst>
          </p:cNvPr>
          <p:cNvGrpSpPr/>
          <p:nvPr/>
        </p:nvGrpSpPr>
        <p:grpSpPr>
          <a:xfrm>
            <a:off x="2705203" y="3879851"/>
            <a:ext cx="1899949" cy="2822874"/>
            <a:chOff x="315688" y="3933048"/>
            <a:chExt cx="1899949" cy="2822874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C48EE3F-46EA-4A41-B953-813697D30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799804" y="3933048"/>
              <a:ext cx="936715" cy="550162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C0CC798-606D-4974-833B-957347E91ACE}"/>
                </a:ext>
              </a:extLst>
            </p:cNvPr>
            <p:cNvSpPr/>
            <p:nvPr/>
          </p:nvSpPr>
          <p:spPr>
            <a:xfrm>
              <a:off x="315688" y="4692309"/>
              <a:ext cx="1899949" cy="2063613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2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생산 가능 제품 조회</a:t>
              </a:r>
              <a:endPara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키워드 검색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모든 재고 조회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매출 장부 조회</a:t>
              </a:r>
              <a:endParaRPr lang="en-US" altLang="ko-KR" sz="1400" b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 조회</a:t>
              </a:r>
              <a:endPara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endParaRPr lang="en-US" altLang="ko-KR" sz="14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3AA09B4-CCEE-4288-B31A-95ECC5DA0CCE}"/>
              </a:ext>
            </a:extLst>
          </p:cNvPr>
          <p:cNvGrpSpPr/>
          <p:nvPr/>
        </p:nvGrpSpPr>
        <p:grpSpPr>
          <a:xfrm>
            <a:off x="7041517" y="3922818"/>
            <a:ext cx="1899949" cy="2761843"/>
            <a:chOff x="390645" y="3976015"/>
            <a:chExt cx="1899949" cy="276184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F20CF2F-5FD4-42AB-B3A9-6A4BBD695D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77442" y="3976015"/>
              <a:ext cx="936715" cy="550162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2A97E170-FD7E-4764-B8A0-2FD0A4545BC9}"/>
                </a:ext>
              </a:extLst>
            </p:cNvPr>
            <p:cNvSpPr/>
            <p:nvPr/>
          </p:nvSpPr>
          <p:spPr>
            <a:xfrm>
              <a:off x="390645" y="4692308"/>
              <a:ext cx="1899949" cy="2045550"/>
            </a:xfrm>
            <a:prstGeom prst="rect">
              <a:avLst/>
            </a:prstGeom>
            <a:noFill/>
            <a:ln>
              <a:solidFill>
                <a:srgbClr val="2D5E7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sz="140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400" b="1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제품 등록 취소</a:t>
              </a:r>
              <a:endPara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E5F4F277-067F-40BF-90E3-98FEC82D4B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16483" r="6678" b="18988"/>
          <a:stretch/>
        </p:blipFill>
        <p:spPr>
          <a:xfrm>
            <a:off x="0" y="1133225"/>
            <a:ext cx="9144001" cy="276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7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핵심 기능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2D94ADFE-715B-43F7-BAB9-7E8DB851B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99" y="1382414"/>
            <a:ext cx="843080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48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CD6035-EC2E-47C3-BFEF-BE5F89FF76A0}"/>
              </a:ext>
            </a:extLst>
          </p:cNvPr>
          <p:cNvSpPr txBox="1"/>
          <p:nvPr/>
        </p:nvSpPr>
        <p:spPr>
          <a:xfrm>
            <a:off x="2478366" y="677093"/>
            <a:ext cx="3303600" cy="3077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기능 소개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(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핵심 기능</a:t>
            </a:r>
            <a:r>
              <a:rPr lang="en-US" altLang="ko-KR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)</a:t>
            </a:r>
            <a:r>
              <a:rPr lang="ko-KR" altLang="en-US" sz="2000" b="1" spc="6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 </a:t>
            </a:r>
            <a:endParaRPr lang="ko-KR" altLang="en-US" sz="2000" b="1" spc="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고딕 ExtraBold" panose="020D0904000000000000" pitchFamily="50" charset="-127"/>
              <a:ea typeface="나눔고딕 ExtraBold" panose="020D09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266A9-FE55-4687-9DDC-00A4D6A649BE}"/>
              </a:ext>
            </a:extLst>
          </p:cNvPr>
          <p:cNvSpPr txBox="1"/>
          <p:nvPr/>
        </p:nvSpPr>
        <p:spPr>
          <a:xfrm>
            <a:off x="375246" y="412284"/>
            <a:ext cx="3303600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320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algn="l"/>
            <a:r>
              <a:rPr lang="en-US" altLang="ko-KR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02. </a:t>
            </a:r>
            <a:r>
              <a:rPr lang="ko-KR" altLang="en-US" sz="4000" b="1" spc="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고딕 ExtraBold" panose="020D0904000000000000" pitchFamily="50" charset="-127"/>
                <a:ea typeface="나눔고딕 ExtraBold" panose="020D0904000000000000" pitchFamily="50" charset="-127"/>
                <a:cs typeface="Arial" panose="020B0604020202020204" pitchFamily="34" charset="0"/>
              </a:rPr>
              <a:t>설계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3452CE2A-2211-4F45-9238-FD016989DB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1" y="1356955"/>
            <a:ext cx="8545118" cy="449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4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</TotalTime>
  <Words>275</Words>
  <Application>Microsoft Office PowerPoint</Application>
  <PresentationFormat>화면 슬라이드 쇼(4:3)</PresentationFormat>
  <Paragraphs>105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4" baseType="lpstr">
      <vt:lpstr>나눔고딕</vt:lpstr>
      <vt:lpstr>나눔고딕 ExtraBold</vt:lpstr>
      <vt:lpstr>휴먼옛체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SIAT BREAD</dc:title>
  <dc:creator>조 재범</dc:creator>
  <cp:lastModifiedBy>Son Jinyoung</cp:lastModifiedBy>
  <cp:revision>101</cp:revision>
  <dcterms:created xsi:type="dcterms:W3CDTF">2021-02-27T11:13:44Z</dcterms:created>
  <dcterms:modified xsi:type="dcterms:W3CDTF">2021-03-01T14:40:40Z</dcterms:modified>
</cp:coreProperties>
</file>