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7CAA8-DF81-4AA8-8C64-A8E48E59C46F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B4659-EC1C-4F57-BC02-697DD2C8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7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D89FA-AA93-47E7-A4BF-9F657C0BC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0CB414-B042-44A1-9D5F-E270DF697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BCDE8-DCEF-4087-9C09-14251DAC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303C5-F03F-46A2-9D75-291F937D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5ACD2-3869-4316-AFE6-1A265529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59C89-C87F-4156-BD67-4CF9F9A1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300E70-2C85-4CF1-8A9D-061721EF0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A3F40-8368-4170-97EC-B73C076B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C6289-2461-4F1F-AE49-C204AD80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F2B59-2547-474B-82CC-F7A3B28A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2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C6160D-E4E2-4E6A-AC16-58EB2172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66215C-A2E3-463A-B9E8-53D215512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E09A1-D560-4F50-B380-1D10BCAB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B5B67-78F5-41E9-9837-592DE2B2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D973E-8E3B-4FF5-85B6-891B3B0F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5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7BAE-E40E-4D26-BEB4-DB5CD14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F20C8-F445-43C4-B478-4CDA2DAB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A5D56-2BA9-4C11-B670-D5D36BA2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9CAE6-05B2-4731-98D7-DD95941E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9D897-C5D0-490A-999B-4EDD827A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9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A7D5B-FF4D-4DCC-80C7-9A66E960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3C0DA-3D63-48A2-A506-CEB689272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B3144-2886-4792-8DD3-DCE30E95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49BDD-0838-4112-842E-B3CEE70F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D2755-7555-49AC-AAD2-4078CBAF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72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AE244-0BE3-4F92-AE9A-126CCD2B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43D55-3C66-4982-8284-6D5A1154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AAFB7-B32D-4DD9-8256-21967E99F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501000-DEBC-48FF-88DE-245AE09D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91733-1A0A-4126-B194-7AB0C0E9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CC2D0-9E2F-4539-A3F1-BF64BB81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8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D1DB2-459F-44D4-95DC-704B8F82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DC0CA-2B22-494D-8801-ADF685560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92A4A-0A45-40E7-8AC5-B7CB44FB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673FC0-0168-4B95-ABB9-D194251F9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8D0D6F-ADCD-4012-894F-70BEEAC7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D4B745-9A05-4C11-BFC7-6519D80D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023381-E3B1-4DD6-8C59-6A0E3B21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23C186-8D82-42BD-AB59-C22B692E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2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5C2A9-B2B9-46A5-B42A-8052A21F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9DD8C9-5136-4B79-B885-75B8BDB8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DFCF8C-E971-4F5E-8B5D-A3B041EE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A2C03F-A097-40B1-ABB0-2B4FA94B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78BD70-6DD7-46D0-89A1-23D2BCF8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DCE5C4-BCE0-45BE-85AA-038A8B3E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2CE86-D5DF-4C9A-8622-64F8A1F8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2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DBD7E-AB02-442F-B75F-E7B59273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C265E-F1E9-4D59-9B6F-7E0636CA4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4A016B-0043-4ECA-ACA4-9E3A3DF71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C1490-BC96-4B90-B186-8B6DA44F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BFB626-F595-4727-8F34-EF892D66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FC856-4DF4-48B9-9025-3062F1E4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1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C3505-D295-4235-B09E-277481A0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F38F01-F59A-4578-933A-E06EE9150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EABB78-F214-430B-A39C-EF6948D2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80420-8CDC-474F-9521-722103AE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50325-3545-4E81-AA06-77E0960D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E33AD4-2FDC-4DF7-9474-F7736E13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0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CC934C-564A-48BA-B17A-9B5BB7AF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F31F6-AD56-4EB8-8DBA-02DF06BA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63CE2-8288-444F-B65A-FB1B3BF17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BF65-4B1A-44E0-9E25-9A044B733A4D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74550-1129-4332-8975-6E5803E7E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DD022-C24E-44C2-B7DA-BB253AA95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2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366AA4-71DA-4178-B89A-28554E08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0" y="141892"/>
            <a:ext cx="4860781" cy="5438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6AA24-EA5F-4C10-B951-145CE0818F2C}"/>
              </a:ext>
            </a:extLst>
          </p:cNvPr>
          <p:cNvSpPr txBox="1"/>
          <p:nvPr/>
        </p:nvSpPr>
        <p:spPr>
          <a:xfrm>
            <a:off x="-28362" y="2185868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-750, 2830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907CA-EF1A-4898-8F8D-19A6C27F5B9F}"/>
              </a:ext>
            </a:extLst>
          </p:cNvPr>
          <p:cNvSpPr txBox="1"/>
          <p:nvPr/>
        </p:nvSpPr>
        <p:spPr>
          <a:xfrm>
            <a:off x="1627909" y="2185870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-330, 2830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E16F3-ED1C-487C-ACCE-D7765C21D4D8}"/>
              </a:ext>
            </a:extLst>
          </p:cNvPr>
          <p:cNvSpPr txBox="1"/>
          <p:nvPr/>
        </p:nvSpPr>
        <p:spPr>
          <a:xfrm>
            <a:off x="3605743" y="2185869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330, 2830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97B30-E3DA-40A8-B06D-DE8565DC3B4B}"/>
              </a:ext>
            </a:extLst>
          </p:cNvPr>
          <p:cNvSpPr txBox="1"/>
          <p:nvPr/>
        </p:nvSpPr>
        <p:spPr>
          <a:xfrm>
            <a:off x="4783744" y="218586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750, 2830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4C4C0-C3E2-40FB-86A1-F2F26EEE4225}"/>
              </a:ext>
            </a:extLst>
          </p:cNvPr>
          <p:cNvSpPr txBox="1"/>
          <p:nvPr/>
        </p:nvSpPr>
        <p:spPr>
          <a:xfrm>
            <a:off x="2043158" y="1226757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-380, 3340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BD7E8-B902-4B25-A9AF-9A236697629F}"/>
              </a:ext>
            </a:extLst>
          </p:cNvPr>
          <p:cNvSpPr txBox="1"/>
          <p:nvPr/>
        </p:nvSpPr>
        <p:spPr>
          <a:xfrm>
            <a:off x="3126957" y="1226756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380, 3340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EAA406-2EE2-41EC-BD16-C9DA311ADD00}"/>
              </a:ext>
            </a:extLst>
          </p:cNvPr>
          <p:cNvSpPr txBox="1"/>
          <p:nvPr/>
        </p:nvSpPr>
        <p:spPr>
          <a:xfrm>
            <a:off x="-3464" y="100921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-750, 4200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F7D5-5353-4031-BF9B-34DEA85397FA}"/>
              </a:ext>
            </a:extLst>
          </p:cNvPr>
          <p:cNvSpPr txBox="1"/>
          <p:nvPr/>
        </p:nvSpPr>
        <p:spPr>
          <a:xfrm>
            <a:off x="3203023" y="141892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380, 4200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DD617-A2B9-44EC-AB70-1E5C27D576D9}"/>
              </a:ext>
            </a:extLst>
          </p:cNvPr>
          <p:cNvSpPr txBox="1"/>
          <p:nvPr/>
        </p:nvSpPr>
        <p:spPr>
          <a:xfrm>
            <a:off x="1653985" y="5157131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-330, -40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79F0ED-31F4-474E-B8BF-DA61ABABD401}"/>
              </a:ext>
            </a:extLst>
          </p:cNvPr>
          <p:cNvSpPr txBox="1"/>
          <p:nvPr/>
        </p:nvSpPr>
        <p:spPr>
          <a:xfrm>
            <a:off x="467135" y="6493221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Z : -40~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A0CC2-015C-4515-B0CD-FD5E5B8D7773}"/>
              </a:ext>
            </a:extLst>
          </p:cNvPr>
          <p:cNvSpPr txBox="1"/>
          <p:nvPr/>
        </p:nvSpPr>
        <p:spPr>
          <a:xfrm>
            <a:off x="461567" y="6221655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X : -750 ~ 750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BD3D28-B895-45A9-8E5F-A81506F92F12}"/>
              </a:ext>
            </a:extLst>
          </p:cNvPr>
          <p:cNvCxnSpPr/>
          <p:nvPr/>
        </p:nvCxnSpPr>
        <p:spPr>
          <a:xfrm flipV="1">
            <a:off x="516084" y="4227939"/>
            <a:ext cx="0" cy="14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2675FF4-F3CB-4A8E-A32D-F86E56C270F1}"/>
              </a:ext>
            </a:extLst>
          </p:cNvPr>
          <p:cNvCxnSpPr>
            <a:cxnSpLocks/>
          </p:cNvCxnSpPr>
          <p:nvPr/>
        </p:nvCxnSpPr>
        <p:spPr>
          <a:xfrm>
            <a:off x="630021" y="5711880"/>
            <a:ext cx="1628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6E2DCD-33B2-4B9A-AC32-C6D842949E49}"/>
              </a:ext>
            </a:extLst>
          </p:cNvPr>
          <p:cNvSpPr txBox="1"/>
          <p:nvPr/>
        </p:nvSpPr>
        <p:spPr>
          <a:xfrm>
            <a:off x="6853957" y="493168"/>
            <a:ext cx="1285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1(</a:t>
            </a:r>
            <a:r>
              <a:rPr lang="ko-KR" altLang="en-US" sz="1200" dirty="0">
                <a:solidFill>
                  <a:schemeClr val="accent2"/>
                </a:solidFill>
              </a:rPr>
              <a:t>왼쪽시작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(-720,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(-630, 3010)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(-170, 2800)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D1C4F7-8FEE-4AC5-A03C-5BB0B735B0E2}"/>
              </a:ext>
            </a:extLst>
          </p:cNvPr>
          <p:cNvSpPr txBox="1"/>
          <p:nvPr/>
        </p:nvSpPr>
        <p:spPr>
          <a:xfrm>
            <a:off x="8752292" y="488093"/>
            <a:ext cx="1285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2(</a:t>
            </a:r>
            <a:r>
              <a:rPr lang="ko-KR" altLang="en-US" sz="1200" dirty="0">
                <a:solidFill>
                  <a:schemeClr val="accent2"/>
                </a:solidFill>
              </a:rPr>
              <a:t>왼쪽시작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(-570,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(-520, 3150)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(-150, 2800)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062E2A-825F-45EA-808F-07978A691016}"/>
              </a:ext>
            </a:extLst>
          </p:cNvPr>
          <p:cNvSpPr txBox="1"/>
          <p:nvPr/>
        </p:nvSpPr>
        <p:spPr>
          <a:xfrm>
            <a:off x="10605834" y="488093"/>
            <a:ext cx="1285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3(</a:t>
            </a:r>
            <a:r>
              <a:rPr lang="ko-KR" altLang="en-US" sz="1200" dirty="0">
                <a:solidFill>
                  <a:schemeClr val="accent2"/>
                </a:solidFill>
              </a:rPr>
              <a:t>왼쪽시작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(-430,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(-440, 3300)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(-80, 3060)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B9C05B-F714-4199-9ACC-C0AD1DC933E5}"/>
              </a:ext>
            </a:extLst>
          </p:cNvPr>
          <p:cNvSpPr txBox="1"/>
          <p:nvPr/>
        </p:nvSpPr>
        <p:spPr>
          <a:xfrm>
            <a:off x="6927454" y="3392"/>
            <a:ext cx="202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(x, z)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(2000, 1140~800)</a:t>
            </a:r>
          </a:p>
          <a:p>
            <a:endParaRPr lang="en-US" altLang="ko-KR" sz="12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0C72C4-BB14-4CD1-821C-ACDA4517C488}"/>
              </a:ext>
            </a:extLst>
          </p:cNvPr>
          <p:cNvSpPr txBox="1"/>
          <p:nvPr/>
        </p:nvSpPr>
        <p:spPr>
          <a:xfrm>
            <a:off x="6853957" y="1816535"/>
            <a:ext cx="143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4(</a:t>
            </a:r>
            <a:r>
              <a:rPr lang="ko-KR" altLang="en-US" sz="1200" dirty="0">
                <a:solidFill>
                  <a:schemeClr val="accent2"/>
                </a:solidFill>
              </a:rPr>
              <a:t>오른쪽시작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(430,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(430, 3230)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(90, 3100)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8B7A96-4451-4C8C-9984-AB0734B7E3A2}"/>
              </a:ext>
            </a:extLst>
          </p:cNvPr>
          <p:cNvSpPr txBox="1"/>
          <p:nvPr/>
        </p:nvSpPr>
        <p:spPr>
          <a:xfrm>
            <a:off x="8770198" y="0"/>
            <a:ext cx="202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(x, z)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(2000, - 200~ -450)</a:t>
            </a:r>
          </a:p>
          <a:p>
            <a:endParaRPr lang="en-US" altLang="ko-KR" sz="1200" dirty="0">
              <a:solidFill>
                <a:schemeClr val="accent2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62E744-2A6A-4E2F-8633-ADD89ED36B0A}"/>
              </a:ext>
            </a:extLst>
          </p:cNvPr>
          <p:cNvSpPr/>
          <p:nvPr/>
        </p:nvSpPr>
        <p:spPr>
          <a:xfrm>
            <a:off x="263494" y="5449862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z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414632-D1F9-43D4-935E-41731FC3E8A0}"/>
              </a:ext>
            </a:extLst>
          </p:cNvPr>
          <p:cNvSpPr/>
          <p:nvPr/>
        </p:nvSpPr>
        <p:spPr>
          <a:xfrm>
            <a:off x="625620" y="5683415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x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ACB6FA-5F5E-44FE-A33E-76BF8854EBC8}"/>
              </a:ext>
            </a:extLst>
          </p:cNvPr>
          <p:cNvSpPr txBox="1"/>
          <p:nvPr/>
        </p:nvSpPr>
        <p:spPr>
          <a:xfrm>
            <a:off x="3560730" y="5172863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330, -40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B24551-1CE4-40D1-A069-41B61538F0BC}"/>
              </a:ext>
            </a:extLst>
          </p:cNvPr>
          <p:cNvSpPr txBox="1"/>
          <p:nvPr/>
        </p:nvSpPr>
        <p:spPr>
          <a:xfrm>
            <a:off x="2022955" y="124882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-380, 4200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3D342E-380E-4C7B-9F5F-E167FA0A0813}"/>
              </a:ext>
            </a:extLst>
          </p:cNvPr>
          <p:cNvSpPr txBox="1"/>
          <p:nvPr/>
        </p:nvSpPr>
        <p:spPr>
          <a:xfrm>
            <a:off x="5162163" y="85563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750, 4200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F17BBE-B810-49D1-B404-AEB58A832EDA}"/>
              </a:ext>
            </a:extLst>
          </p:cNvPr>
          <p:cNvSpPr txBox="1"/>
          <p:nvPr/>
        </p:nvSpPr>
        <p:spPr>
          <a:xfrm>
            <a:off x="8752292" y="1816534"/>
            <a:ext cx="143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5(</a:t>
            </a:r>
            <a:r>
              <a:rPr lang="ko-KR" altLang="en-US" sz="1200" dirty="0">
                <a:solidFill>
                  <a:schemeClr val="accent2"/>
                </a:solidFill>
              </a:rPr>
              <a:t>오른쪽시작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(570,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(490, 3130)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(80, 3010)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A4E7D4-6FC8-47AF-BFBD-B5EE75874C08}"/>
              </a:ext>
            </a:extLst>
          </p:cNvPr>
          <p:cNvSpPr txBox="1"/>
          <p:nvPr/>
        </p:nvSpPr>
        <p:spPr>
          <a:xfrm>
            <a:off x="10533521" y="1816533"/>
            <a:ext cx="143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5(</a:t>
            </a:r>
            <a:r>
              <a:rPr lang="ko-KR" altLang="en-US" sz="1200" dirty="0">
                <a:solidFill>
                  <a:schemeClr val="accent2"/>
                </a:solidFill>
              </a:rPr>
              <a:t>오른쪽시작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(720, 4200)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(620, 3100)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(210, 2910)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-30)</a:t>
            </a:r>
          </a:p>
        </p:txBody>
      </p:sp>
    </p:spTree>
    <p:extLst>
      <p:ext uri="{BB962C8B-B14F-4D97-AF65-F5344CB8AC3E}">
        <p14:creationId xmlns:p14="http://schemas.microsoft.com/office/powerpoint/2010/main" val="101912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DBB62E-7B8B-430B-A5C4-F7227A7B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57" y="114300"/>
            <a:ext cx="4079980" cy="6463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6089ED-8334-4916-AF96-BDDDC70FA429}"/>
              </a:ext>
            </a:extLst>
          </p:cNvPr>
          <p:cNvSpPr txBox="1"/>
          <p:nvPr/>
        </p:nvSpPr>
        <p:spPr>
          <a:xfrm>
            <a:off x="0" y="3556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-760, 2850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7FC8A-8AB6-4640-8990-BA72DAA652B2}"/>
              </a:ext>
            </a:extLst>
          </p:cNvPr>
          <p:cNvSpPr txBox="1"/>
          <p:nvPr/>
        </p:nvSpPr>
        <p:spPr>
          <a:xfrm>
            <a:off x="-1" y="1880847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-760, 1470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A02FA-C02D-4F0B-8025-9419F0D785CA}"/>
              </a:ext>
            </a:extLst>
          </p:cNvPr>
          <p:cNvSpPr txBox="1"/>
          <p:nvPr/>
        </p:nvSpPr>
        <p:spPr>
          <a:xfrm>
            <a:off x="1327384" y="4839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-390, 2850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36F70-56CB-45C7-B144-9D7ED2AF6C12}"/>
              </a:ext>
            </a:extLst>
          </p:cNvPr>
          <p:cNvSpPr txBox="1"/>
          <p:nvPr/>
        </p:nvSpPr>
        <p:spPr>
          <a:xfrm>
            <a:off x="1199230" y="1063244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-390, 1990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44AB8-05C1-4126-9A21-B89F7969C997}"/>
              </a:ext>
            </a:extLst>
          </p:cNvPr>
          <p:cNvSpPr txBox="1"/>
          <p:nvPr/>
        </p:nvSpPr>
        <p:spPr>
          <a:xfrm>
            <a:off x="2346750" y="1063244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390, 1990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5E5D4-A27C-4F5A-AE3B-DBD7F97905A5}"/>
              </a:ext>
            </a:extLst>
          </p:cNvPr>
          <p:cNvSpPr txBox="1"/>
          <p:nvPr/>
        </p:nvSpPr>
        <p:spPr>
          <a:xfrm>
            <a:off x="2346750" y="4839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390, 2850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A0667-A8F6-4DD8-BD61-24EF53B52D15}"/>
              </a:ext>
            </a:extLst>
          </p:cNvPr>
          <p:cNvSpPr txBox="1"/>
          <p:nvPr/>
        </p:nvSpPr>
        <p:spPr>
          <a:xfrm>
            <a:off x="3832405" y="76154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760, 2850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0D32AB-78AE-47DE-9305-EDA628FBA8C8}"/>
              </a:ext>
            </a:extLst>
          </p:cNvPr>
          <p:cNvSpPr txBox="1"/>
          <p:nvPr/>
        </p:nvSpPr>
        <p:spPr>
          <a:xfrm>
            <a:off x="3568630" y="184265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760, 1470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5CE9E-FE2D-410A-A7B2-3ECF1EAFFAE4}"/>
              </a:ext>
            </a:extLst>
          </p:cNvPr>
          <p:cNvSpPr txBox="1"/>
          <p:nvPr/>
        </p:nvSpPr>
        <p:spPr>
          <a:xfrm>
            <a:off x="962980" y="1866946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-330, 1470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620C10-8BEF-44B2-A9D1-37346581DCCF}"/>
              </a:ext>
            </a:extLst>
          </p:cNvPr>
          <p:cNvSpPr txBox="1"/>
          <p:nvPr/>
        </p:nvSpPr>
        <p:spPr>
          <a:xfrm>
            <a:off x="2529838" y="1866945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330, 1470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CE674-5995-4354-A95F-CE95150F918B}"/>
              </a:ext>
            </a:extLst>
          </p:cNvPr>
          <p:cNvSpPr txBox="1"/>
          <p:nvPr/>
        </p:nvSpPr>
        <p:spPr>
          <a:xfrm>
            <a:off x="3654376" y="6365932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760, -2850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68F80-522D-4853-A8C4-BC17E5C4C567}"/>
              </a:ext>
            </a:extLst>
          </p:cNvPr>
          <p:cNvSpPr txBox="1"/>
          <p:nvPr/>
        </p:nvSpPr>
        <p:spPr>
          <a:xfrm>
            <a:off x="2257447" y="634858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390, -2850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9FEEF1-D339-4B9F-AB7A-6B4A8C01F77C}"/>
              </a:ext>
            </a:extLst>
          </p:cNvPr>
          <p:cNvSpPr txBox="1"/>
          <p:nvPr/>
        </p:nvSpPr>
        <p:spPr>
          <a:xfrm>
            <a:off x="1157068" y="6348589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-390, -2850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8445D2-D3B6-4BAB-9E06-D1F8325F20F8}"/>
              </a:ext>
            </a:extLst>
          </p:cNvPr>
          <p:cNvSpPr txBox="1"/>
          <p:nvPr/>
        </p:nvSpPr>
        <p:spPr>
          <a:xfrm>
            <a:off x="-59997" y="6365932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-760, -2850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C71B1-D56C-497A-BB49-A844A60179C1}"/>
              </a:ext>
            </a:extLst>
          </p:cNvPr>
          <p:cNvSpPr txBox="1"/>
          <p:nvPr/>
        </p:nvSpPr>
        <p:spPr>
          <a:xfrm>
            <a:off x="-77912" y="448864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-760, -1470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940D95-A2DA-4245-9A80-EBA057E400AE}"/>
              </a:ext>
            </a:extLst>
          </p:cNvPr>
          <p:cNvSpPr txBox="1"/>
          <p:nvPr/>
        </p:nvSpPr>
        <p:spPr>
          <a:xfrm>
            <a:off x="3613522" y="4460931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760, -1470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42E18F-3309-460E-92CC-AAF0F19DACE5}"/>
              </a:ext>
            </a:extLst>
          </p:cNvPr>
          <p:cNvSpPr txBox="1"/>
          <p:nvPr/>
        </p:nvSpPr>
        <p:spPr>
          <a:xfrm>
            <a:off x="2467467" y="4474542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330, -1470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8C45BD-E845-467A-9A00-9545CED944FC}"/>
              </a:ext>
            </a:extLst>
          </p:cNvPr>
          <p:cNvSpPr txBox="1"/>
          <p:nvPr/>
        </p:nvSpPr>
        <p:spPr>
          <a:xfrm>
            <a:off x="1102528" y="4530042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-330, -1470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B8EA22-AB85-4304-99EE-C3437D109639}"/>
              </a:ext>
            </a:extLst>
          </p:cNvPr>
          <p:cNvSpPr txBox="1"/>
          <p:nvPr/>
        </p:nvSpPr>
        <p:spPr>
          <a:xfrm>
            <a:off x="1930750" y="3092945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0, 0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FFA66-815E-46C9-90C5-49724E0C84CE}"/>
              </a:ext>
            </a:extLst>
          </p:cNvPr>
          <p:cNvSpPr txBox="1"/>
          <p:nvPr/>
        </p:nvSpPr>
        <p:spPr>
          <a:xfrm>
            <a:off x="5279210" y="324580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1(</a:t>
            </a:r>
            <a:r>
              <a:rPr lang="ko-KR" altLang="en-US" sz="1200" dirty="0" err="1">
                <a:solidFill>
                  <a:schemeClr val="accent2"/>
                </a:solidFill>
              </a:rPr>
              <a:t>왼쪽상단시작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(-720,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(-630, 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(-220, 1520)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F21C80-40E5-476A-94FA-BA1691B4CEB1}"/>
              </a:ext>
            </a:extLst>
          </p:cNvPr>
          <p:cNvSpPr txBox="1"/>
          <p:nvPr/>
        </p:nvSpPr>
        <p:spPr>
          <a:xfrm>
            <a:off x="7144399" y="324579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2(</a:t>
            </a:r>
            <a:r>
              <a:rPr lang="ko-KR" altLang="en-US" sz="1200" dirty="0" err="1">
                <a:solidFill>
                  <a:schemeClr val="accent2"/>
                </a:solidFill>
              </a:rPr>
              <a:t>왼쪽상단시작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(-570,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(-510, 1780)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(-180, 1580)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45B4A9-B2BC-47E7-A12C-AFCE2FD132EA}"/>
              </a:ext>
            </a:extLst>
          </p:cNvPr>
          <p:cNvSpPr txBox="1"/>
          <p:nvPr/>
        </p:nvSpPr>
        <p:spPr>
          <a:xfrm>
            <a:off x="9048397" y="324394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3(</a:t>
            </a:r>
            <a:r>
              <a:rPr lang="ko-KR" altLang="en-US" sz="1200" dirty="0" err="1">
                <a:solidFill>
                  <a:schemeClr val="accent2"/>
                </a:solidFill>
              </a:rPr>
              <a:t>왼쪽상단시작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(-430,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(-430, 1870)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(-70, 1640)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790FCE-8C09-4D9A-B4C9-56220D60291F}"/>
              </a:ext>
            </a:extLst>
          </p:cNvPr>
          <p:cNvSpPr txBox="1"/>
          <p:nvPr/>
        </p:nvSpPr>
        <p:spPr>
          <a:xfrm>
            <a:off x="5279210" y="1474507"/>
            <a:ext cx="17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4(</a:t>
            </a:r>
            <a:r>
              <a:rPr lang="ko-KR" altLang="en-US" sz="1200" dirty="0" err="1">
                <a:solidFill>
                  <a:schemeClr val="accent2"/>
                </a:solidFill>
              </a:rPr>
              <a:t>오른쪽상단시작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(430,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(430, 1870)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(70, 1640)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9391B8-2107-4C21-B8BC-56EB06E94446}"/>
              </a:ext>
            </a:extLst>
          </p:cNvPr>
          <p:cNvSpPr txBox="1"/>
          <p:nvPr/>
        </p:nvSpPr>
        <p:spPr>
          <a:xfrm>
            <a:off x="7144399" y="1474506"/>
            <a:ext cx="17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5(</a:t>
            </a:r>
            <a:r>
              <a:rPr lang="ko-KR" altLang="en-US" sz="1200" dirty="0" err="1">
                <a:solidFill>
                  <a:schemeClr val="accent2"/>
                </a:solidFill>
              </a:rPr>
              <a:t>오른쪽상단시작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(570,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(510, 1780)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(180, 1580)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BDA5A0-3A5A-49D8-BBE0-92B05FBA9425}"/>
              </a:ext>
            </a:extLst>
          </p:cNvPr>
          <p:cNvSpPr txBox="1"/>
          <p:nvPr/>
        </p:nvSpPr>
        <p:spPr>
          <a:xfrm>
            <a:off x="9048397" y="1474321"/>
            <a:ext cx="17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6(</a:t>
            </a:r>
            <a:r>
              <a:rPr lang="ko-KR" altLang="en-US" sz="1200" dirty="0" err="1">
                <a:solidFill>
                  <a:schemeClr val="accent2"/>
                </a:solidFill>
              </a:rPr>
              <a:t>오른쪽상단시작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(720, 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(630, 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(220, 1520)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FBA937-1C8B-4530-BFB9-6A22D69DBB96}"/>
              </a:ext>
            </a:extLst>
          </p:cNvPr>
          <p:cNvSpPr txBox="1"/>
          <p:nvPr/>
        </p:nvSpPr>
        <p:spPr>
          <a:xfrm>
            <a:off x="5279210" y="3092945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7(</a:t>
            </a:r>
            <a:r>
              <a:rPr lang="ko-KR" altLang="en-US" sz="1200" dirty="0">
                <a:solidFill>
                  <a:schemeClr val="accent2"/>
                </a:solidFill>
              </a:rPr>
              <a:t>왼쪽하단시작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(-720,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(-630, -1720)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(-220, -1520)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A66071-58B1-4FA9-82FA-238155C559A2}"/>
              </a:ext>
            </a:extLst>
          </p:cNvPr>
          <p:cNvSpPr txBox="1"/>
          <p:nvPr/>
        </p:nvSpPr>
        <p:spPr>
          <a:xfrm>
            <a:off x="7144399" y="3092944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8(</a:t>
            </a:r>
            <a:r>
              <a:rPr lang="ko-KR" altLang="en-US" sz="1200" dirty="0">
                <a:solidFill>
                  <a:schemeClr val="accent2"/>
                </a:solidFill>
              </a:rPr>
              <a:t>왼쪽하단시작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(-570,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(-510, -1780)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(-180, -1580)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3BF1B2-0683-421A-BC60-6B092239D80C}"/>
              </a:ext>
            </a:extLst>
          </p:cNvPr>
          <p:cNvSpPr txBox="1"/>
          <p:nvPr/>
        </p:nvSpPr>
        <p:spPr>
          <a:xfrm>
            <a:off x="9048397" y="3092759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9(</a:t>
            </a:r>
            <a:r>
              <a:rPr lang="ko-KR" altLang="en-US" sz="1200" dirty="0">
                <a:solidFill>
                  <a:schemeClr val="accent2"/>
                </a:solidFill>
              </a:rPr>
              <a:t>왼쪽하단시작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(-430,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(-430, -1870)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(-70, -1640)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C20453-A6DA-4561-85EF-BDB7E56ADC71}"/>
              </a:ext>
            </a:extLst>
          </p:cNvPr>
          <p:cNvSpPr txBox="1"/>
          <p:nvPr/>
        </p:nvSpPr>
        <p:spPr>
          <a:xfrm>
            <a:off x="5304517" y="4711197"/>
            <a:ext cx="17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4(</a:t>
            </a:r>
            <a:r>
              <a:rPr lang="ko-KR" altLang="en-US" sz="1200" dirty="0">
                <a:solidFill>
                  <a:schemeClr val="accent2"/>
                </a:solidFill>
              </a:rPr>
              <a:t>오른쪽하단시작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(430,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(430, -1870)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(70, -1640)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3BA1E-E0F6-4233-A0DC-634558905E09}"/>
              </a:ext>
            </a:extLst>
          </p:cNvPr>
          <p:cNvSpPr txBox="1"/>
          <p:nvPr/>
        </p:nvSpPr>
        <p:spPr>
          <a:xfrm>
            <a:off x="7169706" y="4711196"/>
            <a:ext cx="17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5(</a:t>
            </a:r>
            <a:r>
              <a:rPr lang="ko-KR" altLang="en-US" sz="1200" dirty="0">
                <a:solidFill>
                  <a:schemeClr val="accent2"/>
                </a:solidFill>
              </a:rPr>
              <a:t>오른쪽하단시작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(570,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(510, -1780)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(180, -1580)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C22682-4F7C-4135-9224-0B86AA4F26DF}"/>
              </a:ext>
            </a:extLst>
          </p:cNvPr>
          <p:cNvSpPr txBox="1"/>
          <p:nvPr/>
        </p:nvSpPr>
        <p:spPr>
          <a:xfrm>
            <a:off x="9073704" y="4711011"/>
            <a:ext cx="17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6(</a:t>
            </a:r>
            <a:r>
              <a:rPr lang="ko-KR" altLang="en-US" sz="1200" dirty="0">
                <a:solidFill>
                  <a:schemeClr val="accent2"/>
                </a:solidFill>
              </a:rPr>
              <a:t>오른쪽하단시작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(720, -2850)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(630, -1720)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(220, -1520)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(0, 0)</a:t>
            </a:r>
          </a:p>
        </p:txBody>
      </p:sp>
    </p:spTree>
    <p:extLst>
      <p:ext uri="{BB962C8B-B14F-4D97-AF65-F5344CB8AC3E}">
        <p14:creationId xmlns:p14="http://schemas.microsoft.com/office/powerpoint/2010/main" val="307284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384D4AF-CB5F-473F-AC8D-4E621D0C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4" y="0"/>
            <a:ext cx="7721600" cy="6456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D0C7A8-4153-40BF-9067-ADD5CC342B49}"/>
              </a:ext>
            </a:extLst>
          </p:cNvPr>
          <p:cNvSpPr txBox="1"/>
          <p:nvPr/>
        </p:nvSpPr>
        <p:spPr>
          <a:xfrm>
            <a:off x="3493176" y="285856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accent2"/>
                </a:solidFill>
              </a:rPr>
              <a:t>포탈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367CC-EAB7-4C09-A9FE-9B6A05D38EBE}"/>
              </a:ext>
            </a:extLst>
          </p:cNvPr>
          <p:cNvSpPr txBox="1"/>
          <p:nvPr/>
        </p:nvSpPr>
        <p:spPr>
          <a:xfrm>
            <a:off x="1918376" y="4978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-1500, -1500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F003F-0637-44FB-9837-1C5B6C0EC8B1}"/>
              </a:ext>
            </a:extLst>
          </p:cNvPr>
          <p:cNvSpPr txBox="1"/>
          <p:nvPr/>
        </p:nvSpPr>
        <p:spPr>
          <a:xfrm>
            <a:off x="1918376" y="5717417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-1500, -2100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273BD-1940-4A42-8557-1B6E1D21E1F0}"/>
              </a:ext>
            </a:extLst>
          </p:cNvPr>
          <p:cNvSpPr txBox="1"/>
          <p:nvPr/>
        </p:nvSpPr>
        <p:spPr>
          <a:xfrm>
            <a:off x="4684667" y="4978311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730, -1470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EB692-D153-4BB0-81C4-3070C9ABE82F}"/>
              </a:ext>
            </a:extLst>
          </p:cNvPr>
          <p:cNvSpPr txBox="1"/>
          <p:nvPr/>
        </p:nvSpPr>
        <p:spPr>
          <a:xfrm>
            <a:off x="5823018" y="4978309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1470, -1470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F08F2-BB0F-426C-B797-C9E6C8FEC568}"/>
              </a:ext>
            </a:extLst>
          </p:cNvPr>
          <p:cNvSpPr txBox="1"/>
          <p:nvPr/>
        </p:nvSpPr>
        <p:spPr>
          <a:xfrm>
            <a:off x="7031901" y="4978309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2600, -1530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C6DBE-5C46-4013-9C4A-F45D69D16A1F}"/>
              </a:ext>
            </a:extLst>
          </p:cNvPr>
          <p:cNvSpPr txBox="1"/>
          <p:nvPr/>
        </p:nvSpPr>
        <p:spPr>
          <a:xfrm>
            <a:off x="6953392" y="5717417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2600, -2150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56BDD-CBC1-425A-8068-6140A376B999}"/>
              </a:ext>
            </a:extLst>
          </p:cNvPr>
          <p:cNvSpPr txBox="1"/>
          <p:nvPr/>
        </p:nvSpPr>
        <p:spPr>
          <a:xfrm>
            <a:off x="5658219" y="1879691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1430, 1050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87DB3-28E4-4C6E-B571-CD1758D9A730}"/>
              </a:ext>
            </a:extLst>
          </p:cNvPr>
          <p:cNvSpPr txBox="1"/>
          <p:nvPr/>
        </p:nvSpPr>
        <p:spPr>
          <a:xfrm>
            <a:off x="4976622" y="2366045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760, 690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44127-64B6-473F-9607-79D6BC9C3DA1}"/>
              </a:ext>
            </a:extLst>
          </p:cNvPr>
          <p:cNvSpPr txBox="1"/>
          <p:nvPr/>
        </p:nvSpPr>
        <p:spPr>
          <a:xfrm>
            <a:off x="3609004" y="1756580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-320, 1050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00251-5195-4E8C-AAF7-06A1C7D2FBC1}"/>
              </a:ext>
            </a:extLst>
          </p:cNvPr>
          <p:cNvSpPr txBox="1"/>
          <p:nvPr/>
        </p:nvSpPr>
        <p:spPr>
          <a:xfrm>
            <a:off x="3324058" y="3066306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-360, 200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89D35-3A1F-4BFE-933A-170B4D9CF5AA}"/>
              </a:ext>
            </a:extLst>
          </p:cNvPr>
          <p:cNvSpPr txBox="1"/>
          <p:nvPr/>
        </p:nvSpPr>
        <p:spPr>
          <a:xfrm>
            <a:off x="4343868" y="236604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320, 690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B4AC2E-5E3E-4F4A-A7E7-73F25DD05BEA}"/>
              </a:ext>
            </a:extLst>
          </p:cNvPr>
          <p:cNvSpPr txBox="1"/>
          <p:nvPr/>
        </p:nvSpPr>
        <p:spPr>
          <a:xfrm>
            <a:off x="4414033" y="4510171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250, -970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AB5B79-D3C8-4897-B906-5C44D1F91393}"/>
              </a:ext>
            </a:extLst>
          </p:cNvPr>
          <p:cNvSpPr txBox="1"/>
          <p:nvPr/>
        </p:nvSpPr>
        <p:spPr>
          <a:xfrm>
            <a:off x="3536495" y="3860330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-360, -630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B96A88-F9B9-435A-A4BD-FEC0B721862F}"/>
              </a:ext>
            </a:extLst>
          </p:cNvPr>
          <p:cNvSpPr txBox="1"/>
          <p:nvPr/>
        </p:nvSpPr>
        <p:spPr>
          <a:xfrm>
            <a:off x="2775058" y="3863922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-820, -630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5EDD7B-EFED-437D-B97D-6D5CDA3E8C22}"/>
              </a:ext>
            </a:extLst>
          </p:cNvPr>
          <p:cNvSpPr txBox="1"/>
          <p:nvPr/>
        </p:nvSpPr>
        <p:spPr>
          <a:xfrm>
            <a:off x="1971274" y="1297662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-1510, 1570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291970-7537-48B4-B326-79F922CB09E7}"/>
              </a:ext>
            </a:extLst>
          </p:cNvPr>
          <p:cNvSpPr txBox="1"/>
          <p:nvPr/>
        </p:nvSpPr>
        <p:spPr>
          <a:xfrm>
            <a:off x="2158940" y="4498115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-1480, -980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942AE4-5204-4D9F-8C95-2DD0A9E4C20B}"/>
              </a:ext>
            </a:extLst>
          </p:cNvPr>
          <p:cNvSpPr txBox="1"/>
          <p:nvPr/>
        </p:nvSpPr>
        <p:spPr>
          <a:xfrm>
            <a:off x="621085" y="1330339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-2630, 1600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53E71A-FABE-491B-AA2C-74BB45D13BE0}"/>
              </a:ext>
            </a:extLst>
          </p:cNvPr>
          <p:cNvSpPr txBox="1"/>
          <p:nvPr/>
        </p:nvSpPr>
        <p:spPr>
          <a:xfrm>
            <a:off x="708830" y="295838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-2630, 2200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EAB5C4-9174-405A-8576-353FF79E91A8}"/>
              </a:ext>
            </a:extLst>
          </p:cNvPr>
          <p:cNvSpPr txBox="1"/>
          <p:nvPr/>
        </p:nvSpPr>
        <p:spPr>
          <a:xfrm>
            <a:off x="3084409" y="1264137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-790, 1545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935C2E-249B-4FF4-B75F-B78B1F9B04CC}"/>
              </a:ext>
            </a:extLst>
          </p:cNvPr>
          <p:cNvSpPr txBox="1"/>
          <p:nvPr/>
        </p:nvSpPr>
        <p:spPr>
          <a:xfrm>
            <a:off x="5702665" y="1264136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1400, 1600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2A6208-1683-4DE7-A448-9E59A6CEE943}"/>
              </a:ext>
            </a:extLst>
          </p:cNvPr>
          <p:cNvSpPr txBox="1"/>
          <p:nvPr/>
        </p:nvSpPr>
        <p:spPr>
          <a:xfrm>
            <a:off x="5684669" y="429828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1400, 2200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CE360E7-B307-4140-A2E3-D1FD327CB8FB}"/>
              </a:ext>
            </a:extLst>
          </p:cNvPr>
          <p:cNvCxnSpPr/>
          <p:nvPr/>
        </p:nvCxnSpPr>
        <p:spPr>
          <a:xfrm flipV="1">
            <a:off x="256675" y="4874592"/>
            <a:ext cx="0" cy="14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3297E97-2D8E-4E9D-8BF5-6D7BD190CF4C}"/>
              </a:ext>
            </a:extLst>
          </p:cNvPr>
          <p:cNvCxnSpPr>
            <a:cxnSpLocks/>
          </p:cNvCxnSpPr>
          <p:nvPr/>
        </p:nvCxnSpPr>
        <p:spPr>
          <a:xfrm>
            <a:off x="338691" y="6566070"/>
            <a:ext cx="1579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8BEECB-DFE5-4A73-8AE3-8469EBD460A7}"/>
              </a:ext>
            </a:extLst>
          </p:cNvPr>
          <p:cNvSpPr/>
          <p:nvPr/>
        </p:nvSpPr>
        <p:spPr>
          <a:xfrm>
            <a:off x="6285" y="6118882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z</a:t>
            </a:r>
            <a:endParaRPr lang="ko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CB8025-FD8C-44DF-9577-CA95FA180A96}"/>
              </a:ext>
            </a:extLst>
          </p:cNvPr>
          <p:cNvSpPr/>
          <p:nvPr/>
        </p:nvSpPr>
        <p:spPr>
          <a:xfrm>
            <a:off x="370695" y="6380492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x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D25079-831C-483F-9145-D828840B5766}"/>
              </a:ext>
            </a:extLst>
          </p:cNvPr>
          <p:cNvSpPr txBox="1"/>
          <p:nvPr/>
        </p:nvSpPr>
        <p:spPr>
          <a:xfrm>
            <a:off x="712236" y="809629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-2630, 1850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5F6C3B-13CE-4FC2-BD4F-3E1640F0727B}"/>
              </a:ext>
            </a:extLst>
          </p:cNvPr>
          <p:cNvSpPr txBox="1"/>
          <p:nvPr/>
        </p:nvSpPr>
        <p:spPr>
          <a:xfrm>
            <a:off x="8363976" y="233655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1(</a:t>
            </a:r>
            <a:r>
              <a:rPr lang="ko-KR" altLang="en-US" sz="1200" dirty="0">
                <a:solidFill>
                  <a:schemeClr val="accent2"/>
                </a:solidFill>
              </a:rPr>
              <a:t>좌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(-2630, 1850)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(-1340, 1800)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(-1030, -770)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(-180, -720)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(-360, 200)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3690DE-1477-4F18-860D-72B4A47CA5AD}"/>
              </a:ext>
            </a:extLst>
          </p:cNvPr>
          <p:cNvSpPr txBox="1"/>
          <p:nvPr/>
        </p:nvSpPr>
        <p:spPr>
          <a:xfrm>
            <a:off x="5522124" y="816735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/>
                </a:solidFill>
              </a:rPr>
              <a:t>1500, 1900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CDE179-1695-4299-A6AF-C8C4709DB2F6}"/>
              </a:ext>
            </a:extLst>
          </p:cNvPr>
          <p:cNvSpPr txBox="1"/>
          <p:nvPr/>
        </p:nvSpPr>
        <p:spPr>
          <a:xfrm>
            <a:off x="9983879" y="233655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2(</a:t>
            </a:r>
            <a:r>
              <a:rPr lang="ko-KR" altLang="en-US" sz="1200" dirty="0">
                <a:solidFill>
                  <a:schemeClr val="accent2"/>
                </a:solidFill>
              </a:rPr>
              <a:t>우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(1500, 1900)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(-1000, 1630)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(-1030, -770)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(-180, -720)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(-360, 200)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164117-0907-40AE-9B62-E9B15143495E}"/>
              </a:ext>
            </a:extLst>
          </p:cNvPr>
          <p:cNvSpPr txBox="1"/>
          <p:nvPr/>
        </p:nvSpPr>
        <p:spPr>
          <a:xfrm>
            <a:off x="9983879" y="1658236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4(</a:t>
            </a:r>
            <a:r>
              <a:rPr lang="ko-KR" altLang="en-US" sz="1200" dirty="0">
                <a:solidFill>
                  <a:schemeClr val="accent2"/>
                </a:solidFill>
              </a:rPr>
              <a:t>우 하단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(2630, -1820)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(1300, -1630)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(950, 820)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(270, 810)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(-360, 200)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9173DD-2CE4-41E9-99AA-5FB79AA3F489}"/>
              </a:ext>
            </a:extLst>
          </p:cNvPr>
          <p:cNvSpPr txBox="1"/>
          <p:nvPr/>
        </p:nvSpPr>
        <p:spPr>
          <a:xfrm>
            <a:off x="8363976" y="1658237"/>
            <a:ext cx="1309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3(</a:t>
            </a:r>
            <a:r>
              <a:rPr lang="ko-KR" altLang="en-US" sz="1200" dirty="0">
                <a:solidFill>
                  <a:schemeClr val="accent2"/>
                </a:solidFill>
              </a:rPr>
              <a:t>좌 상단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(-1500, -1850)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(900, -1590)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(950, 820)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(270, 810)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5 (-360, 200)</a:t>
            </a:r>
          </a:p>
        </p:txBody>
      </p:sp>
    </p:spTree>
    <p:extLst>
      <p:ext uri="{BB962C8B-B14F-4D97-AF65-F5344CB8AC3E}">
        <p14:creationId xmlns:p14="http://schemas.microsoft.com/office/powerpoint/2010/main" val="179708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948</Words>
  <Application>Microsoft Office PowerPoint</Application>
  <PresentationFormat>와이드스크린</PresentationFormat>
  <Paragraphs>179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윤수</dc:creator>
  <cp:lastModifiedBy>장 윤수</cp:lastModifiedBy>
  <cp:revision>44</cp:revision>
  <dcterms:created xsi:type="dcterms:W3CDTF">2020-06-06T06:22:04Z</dcterms:created>
  <dcterms:modified xsi:type="dcterms:W3CDTF">2020-07-21T16:28:43Z</dcterms:modified>
</cp:coreProperties>
</file>