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-28362" y="218586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2043158" y="122675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126957" y="122675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-3464" y="10092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203023" y="141892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1653985" y="515713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467135" y="64932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-40~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461567" y="62216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-750 ~ 750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16084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>
            <a:off x="630021" y="5711880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(-170,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(-520, 3150)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(-150,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10605834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(-440, 3300)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(-80, 3060)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6853957" y="1816535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3230)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2E744-2A6A-4E2F-8633-ADD89ED36B0A}"/>
              </a:ext>
            </a:extLst>
          </p:cNvPr>
          <p:cNvSpPr/>
          <p:nvPr/>
        </p:nvSpPr>
        <p:spPr>
          <a:xfrm>
            <a:off x="2634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414632-D1F9-43D4-935E-41731FC3E8A0}"/>
              </a:ext>
            </a:extLst>
          </p:cNvPr>
          <p:cNvSpPr/>
          <p:nvPr/>
        </p:nvSpPr>
        <p:spPr>
          <a:xfrm>
            <a:off x="625620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CB6FA-5F5E-44FE-A33E-76BF8854EBC8}"/>
              </a:ext>
            </a:extLst>
          </p:cNvPr>
          <p:cNvSpPr txBox="1"/>
          <p:nvPr/>
        </p:nvSpPr>
        <p:spPr>
          <a:xfrm>
            <a:off x="3560730" y="517286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24551-1CE4-40D1-A069-41B61538F0BC}"/>
              </a:ext>
            </a:extLst>
          </p:cNvPr>
          <p:cNvSpPr txBox="1"/>
          <p:nvPr/>
        </p:nvSpPr>
        <p:spPr>
          <a:xfrm>
            <a:off x="2022955" y="12488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D342E-380E-4C7B-9F5F-E167FA0A0813}"/>
              </a:ext>
            </a:extLst>
          </p:cNvPr>
          <p:cNvSpPr txBox="1"/>
          <p:nvPr/>
        </p:nvSpPr>
        <p:spPr>
          <a:xfrm>
            <a:off x="5162163" y="8556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17BBE-B810-49D1-B404-AEB58A832EDA}"/>
              </a:ext>
            </a:extLst>
          </p:cNvPr>
          <p:cNvSpPr txBox="1"/>
          <p:nvPr/>
        </p:nvSpPr>
        <p:spPr>
          <a:xfrm>
            <a:off x="8752292" y="1816534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(490, 3130)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4E7D4-6FC8-47AF-BFBD-B5EE75874C08}"/>
              </a:ext>
            </a:extLst>
          </p:cNvPr>
          <p:cNvSpPr txBox="1"/>
          <p:nvPr/>
        </p:nvSpPr>
        <p:spPr>
          <a:xfrm>
            <a:off x="10533521" y="181653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(620,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(210, 2910)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</p:spTree>
    <p:extLst>
      <p:ext uri="{BB962C8B-B14F-4D97-AF65-F5344CB8AC3E}">
        <p14:creationId xmlns:p14="http://schemas.microsoft.com/office/powerpoint/2010/main" val="10191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BB62E-7B8B-430B-A5C4-F7227A7B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" y="114300"/>
            <a:ext cx="4079980" cy="6463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089ED-8334-4916-AF96-BDDDC70FA429}"/>
              </a:ext>
            </a:extLst>
          </p:cNvPr>
          <p:cNvSpPr txBox="1"/>
          <p:nvPr/>
        </p:nvSpPr>
        <p:spPr>
          <a:xfrm>
            <a:off x="0" y="355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7FC8A-8AB6-4640-8990-BA72DAA652B2}"/>
              </a:ext>
            </a:extLst>
          </p:cNvPr>
          <p:cNvSpPr txBox="1"/>
          <p:nvPr/>
        </p:nvSpPr>
        <p:spPr>
          <a:xfrm>
            <a:off x="-1" y="188084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02FA-C02D-4F0B-8025-9419F0D785CA}"/>
              </a:ext>
            </a:extLst>
          </p:cNvPr>
          <p:cNvSpPr txBox="1"/>
          <p:nvPr/>
        </p:nvSpPr>
        <p:spPr>
          <a:xfrm>
            <a:off x="1327384" y="4839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6F70-56CB-45C7-B144-9D7ED2AF6C12}"/>
              </a:ext>
            </a:extLst>
          </p:cNvPr>
          <p:cNvSpPr txBox="1"/>
          <p:nvPr/>
        </p:nvSpPr>
        <p:spPr>
          <a:xfrm>
            <a:off x="1199230" y="106324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4AB8-05C1-4126-9A21-B89F7969C997}"/>
              </a:ext>
            </a:extLst>
          </p:cNvPr>
          <p:cNvSpPr txBox="1"/>
          <p:nvPr/>
        </p:nvSpPr>
        <p:spPr>
          <a:xfrm>
            <a:off x="2346750" y="106324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E5D4-A27C-4F5A-AE3B-DBD7F97905A5}"/>
              </a:ext>
            </a:extLst>
          </p:cNvPr>
          <p:cNvSpPr txBox="1"/>
          <p:nvPr/>
        </p:nvSpPr>
        <p:spPr>
          <a:xfrm>
            <a:off x="2346750" y="4839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0667-A8F6-4DD8-BD61-24EF53B52D15}"/>
              </a:ext>
            </a:extLst>
          </p:cNvPr>
          <p:cNvSpPr txBox="1"/>
          <p:nvPr/>
        </p:nvSpPr>
        <p:spPr>
          <a:xfrm>
            <a:off x="3832405" y="7615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D32AB-78AE-47DE-9305-EDA628FBA8C8}"/>
              </a:ext>
            </a:extLst>
          </p:cNvPr>
          <p:cNvSpPr txBox="1"/>
          <p:nvPr/>
        </p:nvSpPr>
        <p:spPr>
          <a:xfrm>
            <a:off x="3568630" y="184265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5CE9E-FE2D-410A-A7B2-3ECF1EAFFAE4}"/>
              </a:ext>
            </a:extLst>
          </p:cNvPr>
          <p:cNvSpPr txBox="1"/>
          <p:nvPr/>
        </p:nvSpPr>
        <p:spPr>
          <a:xfrm>
            <a:off x="962980" y="186694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20C10-8BEF-44B2-A9D1-37346581DCCF}"/>
              </a:ext>
            </a:extLst>
          </p:cNvPr>
          <p:cNvSpPr txBox="1"/>
          <p:nvPr/>
        </p:nvSpPr>
        <p:spPr>
          <a:xfrm>
            <a:off x="2529838" y="186694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CE674-5995-4354-A95F-CE95150F918B}"/>
              </a:ext>
            </a:extLst>
          </p:cNvPr>
          <p:cNvSpPr txBox="1"/>
          <p:nvPr/>
        </p:nvSpPr>
        <p:spPr>
          <a:xfrm>
            <a:off x="3654376" y="636593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8F80-522D-4853-A8C4-BC17E5C4C567}"/>
              </a:ext>
            </a:extLst>
          </p:cNvPr>
          <p:cNvSpPr txBox="1"/>
          <p:nvPr/>
        </p:nvSpPr>
        <p:spPr>
          <a:xfrm>
            <a:off x="2257447" y="634858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FEEF1-D339-4B9F-AB7A-6B4A8C01F77C}"/>
              </a:ext>
            </a:extLst>
          </p:cNvPr>
          <p:cNvSpPr txBox="1"/>
          <p:nvPr/>
        </p:nvSpPr>
        <p:spPr>
          <a:xfrm>
            <a:off x="1157068" y="63485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445D2-D3B6-4BAB-9E06-D1F8325F20F8}"/>
              </a:ext>
            </a:extLst>
          </p:cNvPr>
          <p:cNvSpPr txBox="1"/>
          <p:nvPr/>
        </p:nvSpPr>
        <p:spPr>
          <a:xfrm>
            <a:off x="80432" y="635441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C71B1-D56C-497A-BB49-A844A60179C1}"/>
              </a:ext>
            </a:extLst>
          </p:cNvPr>
          <p:cNvSpPr txBox="1"/>
          <p:nvPr/>
        </p:nvSpPr>
        <p:spPr>
          <a:xfrm>
            <a:off x="-77912" y="448864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40D95-A2DA-4245-9A80-EBA057E400AE}"/>
              </a:ext>
            </a:extLst>
          </p:cNvPr>
          <p:cNvSpPr txBox="1"/>
          <p:nvPr/>
        </p:nvSpPr>
        <p:spPr>
          <a:xfrm>
            <a:off x="3613522" y="446093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2E18F-3309-460E-92CC-AAF0F19DACE5}"/>
              </a:ext>
            </a:extLst>
          </p:cNvPr>
          <p:cNvSpPr txBox="1"/>
          <p:nvPr/>
        </p:nvSpPr>
        <p:spPr>
          <a:xfrm>
            <a:off x="2467467" y="447454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45BD-E845-467A-9A00-9545CED944FC}"/>
              </a:ext>
            </a:extLst>
          </p:cNvPr>
          <p:cNvSpPr txBox="1"/>
          <p:nvPr/>
        </p:nvSpPr>
        <p:spPr>
          <a:xfrm>
            <a:off x="1102528" y="453004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8EA22-AB85-4304-99EE-C3437D109639}"/>
              </a:ext>
            </a:extLst>
          </p:cNvPr>
          <p:cNvSpPr txBox="1"/>
          <p:nvPr/>
        </p:nvSpPr>
        <p:spPr>
          <a:xfrm>
            <a:off x="1930750" y="309294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0, 0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FFA66-815E-46C9-90C5-49724E0C84CE}"/>
              </a:ext>
            </a:extLst>
          </p:cNvPr>
          <p:cNvSpPr txBox="1"/>
          <p:nvPr/>
        </p:nvSpPr>
        <p:spPr>
          <a:xfrm>
            <a:off x="5279210" y="324580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1C80-40E5-476A-94FA-BA1691B4CEB1}"/>
              </a:ext>
            </a:extLst>
          </p:cNvPr>
          <p:cNvSpPr txBox="1"/>
          <p:nvPr/>
        </p:nvSpPr>
        <p:spPr>
          <a:xfrm>
            <a:off x="7144399" y="32457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B4A9-B2BC-47E7-A12C-AFCE2FD132EA}"/>
              </a:ext>
            </a:extLst>
          </p:cNvPr>
          <p:cNvSpPr txBox="1"/>
          <p:nvPr/>
        </p:nvSpPr>
        <p:spPr>
          <a:xfrm>
            <a:off x="9048397" y="32439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0FCE-8C09-4D9A-B4C9-56220D60291F}"/>
              </a:ext>
            </a:extLst>
          </p:cNvPr>
          <p:cNvSpPr txBox="1"/>
          <p:nvPr/>
        </p:nvSpPr>
        <p:spPr>
          <a:xfrm>
            <a:off x="5279210" y="147450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391B8-2107-4C21-B8BC-56EB06E94446}"/>
              </a:ext>
            </a:extLst>
          </p:cNvPr>
          <p:cNvSpPr txBox="1"/>
          <p:nvPr/>
        </p:nvSpPr>
        <p:spPr>
          <a:xfrm>
            <a:off x="7144399" y="147450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DA5A0-3A5A-49D8-BBE0-92B05FBA9425}"/>
              </a:ext>
            </a:extLst>
          </p:cNvPr>
          <p:cNvSpPr txBox="1"/>
          <p:nvPr/>
        </p:nvSpPr>
        <p:spPr>
          <a:xfrm>
            <a:off x="9048397" y="147432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FBA937-1C8B-4530-BFB9-6A22D69DBB96}"/>
              </a:ext>
            </a:extLst>
          </p:cNvPr>
          <p:cNvSpPr txBox="1"/>
          <p:nvPr/>
        </p:nvSpPr>
        <p:spPr>
          <a:xfrm>
            <a:off x="5279210" y="3092945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66071-58B1-4FA9-82FA-238155C559A2}"/>
              </a:ext>
            </a:extLst>
          </p:cNvPr>
          <p:cNvSpPr txBox="1"/>
          <p:nvPr/>
        </p:nvSpPr>
        <p:spPr>
          <a:xfrm>
            <a:off x="7144399" y="309294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BF1B2-0683-421A-BC60-6B092239D80C}"/>
              </a:ext>
            </a:extLst>
          </p:cNvPr>
          <p:cNvSpPr txBox="1"/>
          <p:nvPr/>
        </p:nvSpPr>
        <p:spPr>
          <a:xfrm>
            <a:off x="9048397" y="309275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20453-A6DA-4561-85EF-BDB7E56ADC71}"/>
              </a:ext>
            </a:extLst>
          </p:cNvPr>
          <p:cNvSpPr txBox="1"/>
          <p:nvPr/>
        </p:nvSpPr>
        <p:spPr>
          <a:xfrm>
            <a:off x="5304517" y="471119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3BA1E-E0F6-4233-A0DC-634558905E09}"/>
              </a:ext>
            </a:extLst>
          </p:cNvPr>
          <p:cNvSpPr txBox="1"/>
          <p:nvPr/>
        </p:nvSpPr>
        <p:spPr>
          <a:xfrm>
            <a:off x="7169706" y="471119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22682-4F7C-4135-9224-0B86AA4F26DF}"/>
              </a:ext>
            </a:extLst>
          </p:cNvPr>
          <p:cNvSpPr txBox="1"/>
          <p:nvPr/>
        </p:nvSpPr>
        <p:spPr>
          <a:xfrm>
            <a:off x="9073704" y="471101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20487A-9C86-4716-9C64-7618AD7D8149}"/>
              </a:ext>
            </a:extLst>
          </p:cNvPr>
          <p:cNvCxnSpPr/>
          <p:nvPr/>
        </p:nvCxnSpPr>
        <p:spPr>
          <a:xfrm flipV="1">
            <a:off x="185356" y="5187455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A9E346-BC95-4026-BCF1-0903B10C512D}"/>
              </a:ext>
            </a:extLst>
          </p:cNvPr>
          <p:cNvCxnSpPr>
            <a:cxnSpLocks/>
          </p:cNvCxnSpPr>
          <p:nvPr/>
        </p:nvCxnSpPr>
        <p:spPr>
          <a:xfrm>
            <a:off x="299293" y="6671396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B9C00C-8919-4A87-B354-A08BF9D3CC32}"/>
              </a:ext>
            </a:extLst>
          </p:cNvPr>
          <p:cNvSpPr/>
          <p:nvPr/>
        </p:nvSpPr>
        <p:spPr>
          <a:xfrm>
            <a:off x="-67234" y="6409378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E2F457-E374-47AE-B6EB-EAC5A2F00D6F}"/>
              </a:ext>
            </a:extLst>
          </p:cNvPr>
          <p:cNvSpPr/>
          <p:nvPr/>
        </p:nvSpPr>
        <p:spPr>
          <a:xfrm>
            <a:off x="294892" y="6642931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4D4AF-CB5F-473F-AC8D-4E621D0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5" y="-69511"/>
            <a:ext cx="7721600" cy="645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C7A8-4153-40BF-9067-ADD5CC342B49}"/>
              </a:ext>
            </a:extLst>
          </p:cNvPr>
          <p:cNvSpPr txBox="1"/>
          <p:nvPr/>
        </p:nvSpPr>
        <p:spPr>
          <a:xfrm>
            <a:off x="4011518" y="289714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포탈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367CC-EAB7-4C09-A9FE-9B6A05D38EBE}"/>
              </a:ext>
            </a:extLst>
          </p:cNvPr>
          <p:cNvSpPr txBox="1"/>
          <p:nvPr/>
        </p:nvSpPr>
        <p:spPr>
          <a:xfrm>
            <a:off x="1918376" y="4978311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F003F-0637-44FB-9837-1C5B6C0EC8B1}"/>
              </a:ext>
            </a:extLst>
          </p:cNvPr>
          <p:cNvSpPr txBox="1"/>
          <p:nvPr/>
        </p:nvSpPr>
        <p:spPr>
          <a:xfrm>
            <a:off x="1918376" y="5717417"/>
            <a:ext cx="85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-620,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73BD-1940-4A42-8557-1B6E1D21E1F0}"/>
              </a:ext>
            </a:extLst>
          </p:cNvPr>
          <p:cNvSpPr txBox="1"/>
          <p:nvPr/>
        </p:nvSpPr>
        <p:spPr>
          <a:xfrm>
            <a:off x="4684667" y="4978311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B692-D153-4BB0-81C4-3070C9ABE82F}"/>
              </a:ext>
            </a:extLst>
          </p:cNvPr>
          <p:cNvSpPr txBox="1"/>
          <p:nvPr/>
        </p:nvSpPr>
        <p:spPr>
          <a:xfrm>
            <a:off x="5823018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08F2-BB0F-426C-B797-C9E6C8FEC568}"/>
              </a:ext>
            </a:extLst>
          </p:cNvPr>
          <p:cNvSpPr txBox="1"/>
          <p:nvPr/>
        </p:nvSpPr>
        <p:spPr>
          <a:xfrm>
            <a:off x="7031901" y="4978309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C6DBE-5C46-4013-9C4A-F45D69D16A1F}"/>
              </a:ext>
            </a:extLst>
          </p:cNvPr>
          <p:cNvSpPr txBox="1"/>
          <p:nvPr/>
        </p:nvSpPr>
        <p:spPr>
          <a:xfrm>
            <a:off x="6953392" y="5717417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1900, -1900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6BDD-CBC1-425A-8068-6140A376B999}"/>
              </a:ext>
            </a:extLst>
          </p:cNvPr>
          <p:cNvSpPr txBox="1"/>
          <p:nvPr/>
        </p:nvSpPr>
        <p:spPr>
          <a:xfrm>
            <a:off x="5658219" y="1879691"/>
            <a:ext cx="82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1330, 1040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7DB3-28E4-4C6E-B571-CD1758D9A730}"/>
              </a:ext>
            </a:extLst>
          </p:cNvPr>
          <p:cNvSpPr txBox="1"/>
          <p:nvPr/>
        </p:nvSpPr>
        <p:spPr>
          <a:xfrm>
            <a:off x="4976622" y="2366045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810, 670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4127-64B6-473F-9607-79D6BC9C3DA1}"/>
              </a:ext>
            </a:extLst>
          </p:cNvPr>
          <p:cNvSpPr txBox="1"/>
          <p:nvPr/>
        </p:nvSpPr>
        <p:spPr>
          <a:xfrm>
            <a:off x="3609004" y="1756580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-320, 1040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251-5195-4E8C-AAF7-06A1C7D2FBC1}"/>
              </a:ext>
            </a:extLst>
          </p:cNvPr>
          <p:cNvSpPr txBox="1"/>
          <p:nvPr/>
        </p:nvSpPr>
        <p:spPr>
          <a:xfrm>
            <a:off x="4045181" y="3079296"/>
            <a:ext cx="39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0, 0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D35-3A1F-4BFE-933A-170B4D9CF5AA}"/>
              </a:ext>
            </a:extLst>
          </p:cNvPr>
          <p:cNvSpPr txBox="1"/>
          <p:nvPr/>
        </p:nvSpPr>
        <p:spPr>
          <a:xfrm>
            <a:off x="4343868" y="2366044"/>
            <a:ext cx="68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330, 670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4AC2E-5E3E-4F4A-A7E7-73F25DD05BEA}"/>
              </a:ext>
            </a:extLst>
          </p:cNvPr>
          <p:cNvSpPr txBox="1"/>
          <p:nvPr/>
        </p:nvSpPr>
        <p:spPr>
          <a:xfrm>
            <a:off x="4334754" y="4474598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320,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B5B79-D3C8-4897-B906-5C44D1F91393}"/>
              </a:ext>
            </a:extLst>
          </p:cNvPr>
          <p:cNvSpPr txBox="1"/>
          <p:nvPr/>
        </p:nvSpPr>
        <p:spPr>
          <a:xfrm>
            <a:off x="3536495" y="3860330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-330,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6A88-F9B9-435A-A4BD-FEC0B721862F}"/>
              </a:ext>
            </a:extLst>
          </p:cNvPr>
          <p:cNvSpPr txBox="1"/>
          <p:nvPr/>
        </p:nvSpPr>
        <p:spPr>
          <a:xfrm>
            <a:off x="2775058" y="3863922"/>
            <a:ext cx="78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-670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DD7B-EFED-437D-B97D-6D5CDA3E8C22}"/>
              </a:ext>
            </a:extLst>
          </p:cNvPr>
          <p:cNvSpPr txBox="1"/>
          <p:nvPr/>
        </p:nvSpPr>
        <p:spPr>
          <a:xfrm>
            <a:off x="1971274" y="1297662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91970-7537-48B4-B326-79F922CB09E7}"/>
              </a:ext>
            </a:extLst>
          </p:cNvPr>
          <p:cNvSpPr txBox="1"/>
          <p:nvPr/>
        </p:nvSpPr>
        <p:spPr>
          <a:xfrm>
            <a:off x="1690991" y="4485647"/>
            <a:ext cx="92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-1330, -1040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42AE4-5204-4D9F-8C95-2DD0A9E4C20B}"/>
              </a:ext>
            </a:extLst>
          </p:cNvPr>
          <p:cNvSpPr txBox="1"/>
          <p:nvPr/>
        </p:nvSpPr>
        <p:spPr>
          <a:xfrm>
            <a:off x="535327" y="1495634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3E71A-FABE-491B-AA2C-74BB45D13BE0}"/>
              </a:ext>
            </a:extLst>
          </p:cNvPr>
          <p:cNvSpPr txBox="1"/>
          <p:nvPr/>
        </p:nvSpPr>
        <p:spPr>
          <a:xfrm>
            <a:off x="708830" y="295838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-1900, 1900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B5C4-9174-405A-8576-353FF79E91A8}"/>
              </a:ext>
            </a:extLst>
          </p:cNvPr>
          <p:cNvSpPr txBox="1"/>
          <p:nvPr/>
        </p:nvSpPr>
        <p:spPr>
          <a:xfrm>
            <a:off x="3084409" y="1264137"/>
            <a:ext cx="80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-810, 1530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35C2E-249B-4FF4-B75F-B78B1F9B04CC}"/>
              </a:ext>
            </a:extLst>
          </p:cNvPr>
          <p:cNvSpPr txBox="1"/>
          <p:nvPr/>
        </p:nvSpPr>
        <p:spPr>
          <a:xfrm>
            <a:off x="5668824" y="1280434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A6208-1683-4DE7-A448-9E59A6CEE943}"/>
              </a:ext>
            </a:extLst>
          </p:cNvPr>
          <p:cNvSpPr txBox="1"/>
          <p:nvPr/>
        </p:nvSpPr>
        <p:spPr>
          <a:xfrm>
            <a:off x="5668824" y="278366"/>
            <a:ext cx="75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620, 1900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360E7-B307-4140-A2E3-D1FD327CB8FB}"/>
              </a:ext>
            </a:extLst>
          </p:cNvPr>
          <p:cNvCxnSpPr>
            <a:cxnSpLocks/>
          </p:cNvCxnSpPr>
          <p:nvPr/>
        </p:nvCxnSpPr>
        <p:spPr>
          <a:xfrm flipV="1">
            <a:off x="256675" y="4874592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297E97-2D8E-4E9D-8BF5-6D7BD190CF4C}"/>
              </a:ext>
            </a:extLst>
          </p:cNvPr>
          <p:cNvCxnSpPr>
            <a:cxnSpLocks/>
          </p:cNvCxnSpPr>
          <p:nvPr/>
        </p:nvCxnSpPr>
        <p:spPr>
          <a:xfrm>
            <a:off x="338691" y="6566070"/>
            <a:ext cx="15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8BEECB-DFE5-4A73-8AE3-8469EBD460A7}"/>
              </a:ext>
            </a:extLst>
          </p:cNvPr>
          <p:cNvSpPr/>
          <p:nvPr/>
        </p:nvSpPr>
        <p:spPr>
          <a:xfrm>
            <a:off x="6285" y="611888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CB8025-FD8C-44DF-9577-CA95FA180A96}"/>
              </a:ext>
            </a:extLst>
          </p:cNvPr>
          <p:cNvSpPr/>
          <p:nvPr/>
        </p:nvSpPr>
        <p:spPr>
          <a:xfrm>
            <a:off x="370695" y="6380492"/>
            <a:ext cx="2503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F6C3B-13CE-4FC2-BD4F-3E1640F0727B}"/>
              </a:ext>
            </a:extLst>
          </p:cNvPr>
          <p:cNvSpPr txBox="1"/>
          <p:nvPr/>
        </p:nvSpPr>
        <p:spPr>
          <a:xfrm>
            <a:off x="8270403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(-1260,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(-1070,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CDE179-1695-4299-A6AF-C8C4709DB2F6}"/>
              </a:ext>
            </a:extLst>
          </p:cNvPr>
          <p:cNvSpPr txBox="1"/>
          <p:nvPr/>
        </p:nvSpPr>
        <p:spPr>
          <a:xfrm>
            <a:off x="9514765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(-1210, 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(-90, -800)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173DD-2CE4-41E9-99AA-5FB79AA3F489}"/>
              </a:ext>
            </a:extLst>
          </p:cNvPr>
          <p:cNvSpPr txBox="1"/>
          <p:nvPr/>
        </p:nvSpPr>
        <p:spPr>
          <a:xfrm>
            <a:off x="10730963" y="220443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(-1900,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(-1110,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(-870,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(-220, -740)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4F52C-A40C-429F-99F9-10424CD9FC0B}"/>
              </a:ext>
            </a:extLst>
          </p:cNvPr>
          <p:cNvSpPr txBox="1"/>
          <p:nvPr/>
        </p:nvSpPr>
        <p:spPr>
          <a:xfrm>
            <a:off x="8239144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(-900, 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(-860,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(-240, -730)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CC78F5-4B08-44CC-B957-DC0F90EC1D3F}"/>
              </a:ext>
            </a:extLst>
          </p:cNvPr>
          <p:cNvSpPr txBox="1"/>
          <p:nvPr/>
        </p:nvSpPr>
        <p:spPr>
          <a:xfrm>
            <a:off x="9483506" y="1696812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(-990, 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(-970, -830)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(-130, -780)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C6DBC-552B-4E92-BD44-9AABF90F7172}"/>
              </a:ext>
            </a:extLst>
          </p:cNvPr>
          <p:cNvSpPr txBox="1"/>
          <p:nvPr/>
        </p:nvSpPr>
        <p:spPr>
          <a:xfrm>
            <a:off x="10699704" y="168360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(620, 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(-1030, 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(-990, -880)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(-10, -850)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AA26AE-8C88-4BEB-BE5D-74810BDF4784}"/>
              </a:ext>
            </a:extLst>
          </p:cNvPr>
          <p:cNvSpPr txBox="1"/>
          <p:nvPr/>
        </p:nvSpPr>
        <p:spPr>
          <a:xfrm>
            <a:off x="1051342" y="709993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B5CC07-1EFC-4904-9FDB-B2543CE0BB24}"/>
              </a:ext>
            </a:extLst>
          </p:cNvPr>
          <p:cNvSpPr txBox="1"/>
          <p:nvPr/>
        </p:nvSpPr>
        <p:spPr>
          <a:xfrm>
            <a:off x="5911005" y="635636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6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5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4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772258-47E7-445F-9586-CCA5D91FE7B8}"/>
              </a:ext>
            </a:extLst>
          </p:cNvPr>
          <p:cNvSpPr txBox="1"/>
          <p:nvPr/>
        </p:nvSpPr>
        <p:spPr>
          <a:xfrm>
            <a:off x="8304410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(1260,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(1070,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3A81EF-4D78-4C62-9A60-49E74DE541B3}"/>
              </a:ext>
            </a:extLst>
          </p:cNvPr>
          <p:cNvSpPr txBox="1"/>
          <p:nvPr/>
        </p:nvSpPr>
        <p:spPr>
          <a:xfrm>
            <a:off x="9548772" y="3300152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(1210, -1660)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(90, 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B918D9-E516-4B03-B590-2B947E71DAB9}"/>
              </a:ext>
            </a:extLst>
          </p:cNvPr>
          <p:cNvSpPr txBox="1"/>
          <p:nvPr/>
        </p:nvSpPr>
        <p:spPr>
          <a:xfrm>
            <a:off x="10764970" y="3286940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(1900,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(1110,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(870,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(220, 740)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D154BA-D990-47D9-9885-CB7B1EE552D6}"/>
              </a:ext>
            </a:extLst>
          </p:cNvPr>
          <p:cNvSpPr txBox="1"/>
          <p:nvPr/>
        </p:nvSpPr>
        <p:spPr>
          <a:xfrm>
            <a:off x="8273151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10(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(900, -1570)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(860, 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(240, 730)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17B7AE-3875-4071-AF3A-EFE6759BC873}"/>
              </a:ext>
            </a:extLst>
          </p:cNvPr>
          <p:cNvSpPr txBox="1"/>
          <p:nvPr/>
        </p:nvSpPr>
        <p:spPr>
          <a:xfrm>
            <a:off x="9517513" y="4763309"/>
            <a:ext cx="127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11(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-1710)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(990, -1650)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(970, 830)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(130, 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5F743F-0D65-48B9-8701-A1B4E71D4EBA}"/>
              </a:ext>
            </a:extLst>
          </p:cNvPr>
          <p:cNvSpPr txBox="1"/>
          <p:nvPr/>
        </p:nvSpPr>
        <p:spPr>
          <a:xfrm>
            <a:off x="10733711" y="4750097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12(</a:t>
            </a:r>
            <a:r>
              <a:rPr lang="ko-KR" altLang="en-US" sz="1200" dirty="0">
                <a:solidFill>
                  <a:schemeClr val="accent2"/>
                </a:solidFill>
              </a:rPr>
              <a:t>좌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(-620, -1860)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(1030, -1750)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(990, 880)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(10, 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(0, 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33A80-4253-437A-A687-FD6C95E7CAD4}"/>
              </a:ext>
            </a:extLst>
          </p:cNvPr>
          <p:cNvSpPr txBox="1"/>
          <p:nvPr/>
        </p:nvSpPr>
        <p:spPr>
          <a:xfrm>
            <a:off x="7333882" y="5224530"/>
            <a:ext cx="317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8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9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5AB020-47EE-4D48-8205-5FF64EAF9D68}"/>
              </a:ext>
            </a:extLst>
          </p:cNvPr>
          <p:cNvCxnSpPr>
            <a:cxnSpLocks/>
          </p:cNvCxnSpPr>
          <p:nvPr/>
        </p:nvCxnSpPr>
        <p:spPr>
          <a:xfrm>
            <a:off x="1332817" y="878853"/>
            <a:ext cx="1442241" cy="147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AE1492A-476C-42D2-B945-9A93363D9E04}"/>
              </a:ext>
            </a:extLst>
          </p:cNvPr>
          <p:cNvCxnSpPr>
            <a:cxnSpLocks/>
          </p:cNvCxnSpPr>
          <p:nvPr/>
        </p:nvCxnSpPr>
        <p:spPr>
          <a:xfrm flipH="1" flipV="1">
            <a:off x="2758463" y="1042012"/>
            <a:ext cx="68867" cy="3191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0DB85D-DB62-488C-B649-B344AE78C388}"/>
              </a:ext>
            </a:extLst>
          </p:cNvPr>
          <p:cNvCxnSpPr>
            <a:cxnSpLocks/>
          </p:cNvCxnSpPr>
          <p:nvPr/>
        </p:nvCxnSpPr>
        <p:spPr>
          <a:xfrm>
            <a:off x="2816302" y="4233825"/>
            <a:ext cx="1489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258EF0E-417D-4DE1-9C5F-57E7B2D25E2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44915" y="3325517"/>
            <a:ext cx="60604" cy="90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1C451B0-3016-4DA3-95B5-BB998BEF7883}"/>
              </a:ext>
            </a:extLst>
          </p:cNvPr>
          <p:cNvCxnSpPr>
            <a:cxnSpLocks/>
          </p:cNvCxnSpPr>
          <p:nvPr/>
        </p:nvCxnSpPr>
        <p:spPr>
          <a:xfrm flipV="1">
            <a:off x="2846835" y="902510"/>
            <a:ext cx="3158596" cy="1721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BD58D49-BAF0-491B-A6B6-A349CC02BD5A}"/>
              </a:ext>
            </a:extLst>
          </p:cNvPr>
          <p:cNvSpPr txBox="1"/>
          <p:nvPr/>
        </p:nvSpPr>
        <p:spPr>
          <a:xfrm>
            <a:off x="2381753" y="5184416"/>
            <a:ext cx="40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10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11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12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1258</Words>
  <Application>Microsoft Office PowerPoint</Application>
  <PresentationFormat>와이드스크린</PresentationFormat>
  <Paragraphs>239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52</cp:revision>
  <dcterms:created xsi:type="dcterms:W3CDTF">2020-06-06T06:22:04Z</dcterms:created>
  <dcterms:modified xsi:type="dcterms:W3CDTF">2020-07-22T08:26:27Z</dcterms:modified>
</cp:coreProperties>
</file>