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7CAA8-DF81-4AA8-8C64-A8E48E59C46F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4659-EC1C-4F57-BC02-697DD2C84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7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D89FA-AA93-47E7-A4BF-9F657C0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CB414-B042-44A1-9D5F-E270DF69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BCDE8-DCEF-4087-9C09-14251DAC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303C5-F03F-46A2-9D75-291F937D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ACD2-3869-4316-AFE6-1A265529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59C89-C87F-4156-BD67-4CF9F9A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00E70-2C85-4CF1-8A9D-061721EF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A3F40-8368-4170-97EC-B73C076B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C6289-2461-4F1F-AE49-C204AD8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F2B59-2547-474B-82CC-F7A3B28A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6160D-E4E2-4E6A-AC16-58EB2172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6215C-A2E3-463A-B9E8-53D215512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09A1-D560-4F50-B380-1D10BCAB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B5B67-78F5-41E9-9837-592DE2B2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973E-8E3B-4FF5-85B6-891B3B0F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5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7BAE-E40E-4D26-BEB4-DB5CD14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F20C8-F445-43C4-B478-4CDA2DAB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A5D56-2BA9-4C11-B670-D5D36BA2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CAE6-05B2-4731-98D7-DD95941E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9D897-C5D0-490A-999B-4EDD827A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9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A7D5B-FF4D-4DCC-80C7-9A66E960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3C0DA-3D63-48A2-A506-CEB689272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B3144-2886-4792-8DD3-DCE30E9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49BDD-0838-4112-842E-B3CEE70F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D2755-7555-49AC-AAD2-4078CBAF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AE244-0BE3-4F92-AE9A-126CCD2B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43D55-3C66-4982-8284-6D5A1154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AAFB7-B32D-4DD9-8256-21967E99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501000-DEBC-48FF-88DE-245AE09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91733-1A0A-4126-B194-7AB0C0E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CC2D0-9E2F-4539-A3F1-BF64BB8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8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D1DB2-459F-44D4-95DC-704B8F82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DC0CA-2B22-494D-8801-ADF685560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2A4A-0A45-40E7-8AC5-B7CB44FBA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73FC0-0168-4B95-ABB9-D194251F9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D0D6F-ADCD-4012-894F-70BEEAC7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4B745-9A05-4C11-BFC7-6519D80D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023381-E3B1-4DD6-8C59-6A0E3B21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23C186-8D82-42BD-AB59-C22B692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5C2A9-B2B9-46A5-B42A-8052A21F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DD8C9-5136-4B79-B885-75B8BDB8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DFCF8C-E971-4F5E-8B5D-A3B041E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A2C03F-A097-40B1-ABB0-2B4FA94B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8BD70-6DD7-46D0-89A1-23D2BCF8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CE5C4-BCE0-45BE-85AA-038A8B3E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F2CE86-D5DF-4C9A-8622-64F8A1F8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BD7E-AB02-442F-B75F-E7B59273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C265E-F1E9-4D59-9B6F-7E0636CA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4A016B-0043-4ECA-ACA4-9E3A3DF71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C1490-BC96-4B90-B186-8B6DA44F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FB626-F595-4727-8F34-EF892D66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FC856-4DF4-48B9-9025-3062F1E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7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3505-D295-4235-B09E-277481A0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F38F01-F59A-4578-933A-E06EE915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ABB78-F214-430B-A39C-EF6948D2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80420-8CDC-474F-9521-722103A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50325-3545-4E81-AA06-77E0960D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33AD4-2FDC-4DF7-9474-F7736E13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C934C-564A-48BA-B17A-9B5BB7AF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F31F6-AD56-4EB8-8DBA-02DF06BA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63CE2-8288-444F-B65A-FB1B3BF1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BF65-4B1A-44E0-9E25-9A044B733A4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4550-1129-4332-8975-6E5803E7E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022-C24E-44C2-B7DA-BB253AA95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1727-FE79-4152-9B9A-150496B19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5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366AA4-71DA-4178-B89A-28554E0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0" y="141892"/>
            <a:ext cx="4860781" cy="543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AA24-EA5F-4C10-B951-145CE0818F2C}"/>
              </a:ext>
            </a:extLst>
          </p:cNvPr>
          <p:cNvSpPr txBox="1"/>
          <p:nvPr/>
        </p:nvSpPr>
        <p:spPr>
          <a:xfrm>
            <a:off x="426027" y="218587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400, 1250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07CA-EF1A-4898-8F8D-19A6C27F5B9F}"/>
              </a:ext>
            </a:extLst>
          </p:cNvPr>
          <p:cNvSpPr txBox="1"/>
          <p:nvPr/>
        </p:nvSpPr>
        <p:spPr>
          <a:xfrm>
            <a:off x="1627909" y="2185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16F3-ED1C-487C-ACCE-D7765C21D4D8}"/>
              </a:ext>
            </a:extLst>
          </p:cNvPr>
          <p:cNvSpPr txBox="1"/>
          <p:nvPr/>
        </p:nvSpPr>
        <p:spPr>
          <a:xfrm>
            <a:off x="3605743" y="2185869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97B30-E3DA-40A8-B06D-DE8565DC3B4B}"/>
              </a:ext>
            </a:extLst>
          </p:cNvPr>
          <p:cNvSpPr txBox="1"/>
          <p:nvPr/>
        </p:nvSpPr>
        <p:spPr>
          <a:xfrm>
            <a:off x="4783744" y="218586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400, -670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4C4C0-C3E2-40FB-86A1-F2F26EEE4225}"/>
              </a:ext>
            </a:extLst>
          </p:cNvPr>
          <p:cNvSpPr txBox="1"/>
          <p:nvPr/>
        </p:nvSpPr>
        <p:spPr>
          <a:xfrm>
            <a:off x="1636667" y="1423870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880, 730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D7E8-B902-4B25-A9AF-9A236697629F}"/>
              </a:ext>
            </a:extLst>
          </p:cNvPr>
          <p:cNvSpPr txBox="1"/>
          <p:nvPr/>
        </p:nvSpPr>
        <p:spPr>
          <a:xfrm>
            <a:off x="3549510" y="1423870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880, -130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EAA406-2EE2-41EC-BD16-C9DA311ADD00}"/>
              </a:ext>
            </a:extLst>
          </p:cNvPr>
          <p:cNvSpPr txBox="1"/>
          <p:nvPr/>
        </p:nvSpPr>
        <p:spPr>
          <a:xfrm>
            <a:off x="943782" y="367382"/>
            <a:ext cx="1314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1140~868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35F7D5-5353-4031-BF9B-34DEA85397FA}"/>
              </a:ext>
            </a:extLst>
          </p:cNvPr>
          <p:cNvSpPr txBox="1"/>
          <p:nvPr/>
        </p:nvSpPr>
        <p:spPr>
          <a:xfrm>
            <a:off x="3891511" y="367383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2000, ??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DD617-A2B9-44EC-AB70-1E5C27D576D9}"/>
              </a:ext>
            </a:extLst>
          </p:cNvPr>
          <p:cNvSpPr txBox="1"/>
          <p:nvPr/>
        </p:nvSpPr>
        <p:spPr>
          <a:xfrm>
            <a:off x="3549510" y="530366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-2418, -79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9F0ED-31F4-474E-B8BF-DA61ABABD401}"/>
              </a:ext>
            </a:extLst>
          </p:cNvPr>
          <p:cNvSpPr txBox="1"/>
          <p:nvPr/>
        </p:nvSpPr>
        <p:spPr>
          <a:xfrm>
            <a:off x="2389330" y="6129246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X : -670 ~ 1253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A0CC2-015C-4515-B0CD-FD5E5B8D7773}"/>
              </a:ext>
            </a:extLst>
          </p:cNvPr>
          <p:cNvSpPr txBox="1"/>
          <p:nvPr/>
        </p:nvSpPr>
        <p:spPr>
          <a:xfrm>
            <a:off x="2389330" y="6439109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Z : -2418 ~ 2000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6BD3D28-B895-45A9-8E5F-A81506F92F12}"/>
              </a:ext>
            </a:extLst>
          </p:cNvPr>
          <p:cNvCxnSpPr/>
          <p:nvPr/>
        </p:nvCxnSpPr>
        <p:spPr>
          <a:xfrm flipV="1">
            <a:off x="5721929" y="4227939"/>
            <a:ext cx="0" cy="14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2675FF4-F3CB-4A8E-A32D-F86E56C270F1}"/>
              </a:ext>
            </a:extLst>
          </p:cNvPr>
          <p:cNvCxnSpPr>
            <a:cxnSpLocks/>
          </p:cNvCxnSpPr>
          <p:nvPr/>
        </p:nvCxnSpPr>
        <p:spPr>
          <a:xfrm flipH="1">
            <a:off x="4010891" y="5730593"/>
            <a:ext cx="17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39BC8-0493-4AB7-8780-A635852EAD5B}"/>
              </a:ext>
            </a:extLst>
          </p:cNvPr>
          <p:cNvSpPr/>
          <p:nvPr/>
        </p:nvSpPr>
        <p:spPr>
          <a:xfrm>
            <a:off x="5471539" y="5683415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z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908443-F2F7-4B14-85D4-73F44DD1054D}"/>
              </a:ext>
            </a:extLst>
          </p:cNvPr>
          <p:cNvSpPr/>
          <p:nvPr/>
        </p:nvSpPr>
        <p:spPr>
          <a:xfrm>
            <a:off x="5794594" y="5449862"/>
            <a:ext cx="2503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x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E2DCD-33B2-4B9A-AC32-C6D842949E49}"/>
              </a:ext>
            </a:extLst>
          </p:cNvPr>
          <p:cNvSpPr txBox="1"/>
          <p:nvPr/>
        </p:nvSpPr>
        <p:spPr>
          <a:xfrm>
            <a:off x="6853957" y="493168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1(</a:t>
            </a:r>
            <a:r>
              <a:rPr lang="ko-KR" altLang="en-US" sz="1200" dirty="0">
                <a:solidFill>
                  <a:schemeClr val="accent2"/>
                </a:solidFill>
              </a:rPr>
              <a:t>왼쪽시작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1140~800)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900)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430)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500)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1C4F7-8FEE-4AC5-A03C-5BB0B735B0E2}"/>
              </a:ext>
            </a:extLst>
          </p:cNvPr>
          <p:cNvSpPr txBox="1"/>
          <p:nvPr/>
        </p:nvSpPr>
        <p:spPr>
          <a:xfrm>
            <a:off x="8752292" y="488093"/>
            <a:ext cx="1696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경로</a:t>
            </a:r>
            <a:r>
              <a:rPr lang="en-US" altLang="ko-KR" sz="1200" dirty="0">
                <a:solidFill>
                  <a:schemeClr val="accent2"/>
                </a:solidFill>
              </a:rPr>
              <a:t>2(</a:t>
            </a:r>
            <a:r>
              <a:rPr lang="ko-KR" altLang="en-US" sz="1200" dirty="0">
                <a:solidFill>
                  <a:schemeClr val="accent2"/>
                </a:solidFill>
              </a:rPr>
              <a:t>오른쪽시작</a:t>
            </a:r>
            <a:r>
              <a:rPr lang="en-US" altLang="ko-KR" sz="1200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1 (2000, - 200~ -450)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2 (700, -350)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3 (430, 110)</a:t>
            </a:r>
          </a:p>
          <a:p>
            <a:r>
              <a:rPr lang="en-US" altLang="ko-KR" sz="1200" dirty="0">
                <a:solidFill>
                  <a:schemeClr val="accent2"/>
                </a:solidFill>
              </a:rPr>
              <a:t>4 (-2400, 100)</a:t>
            </a:r>
          </a:p>
        </p:txBody>
      </p:sp>
    </p:spTree>
    <p:extLst>
      <p:ext uri="{BB962C8B-B14F-4D97-AF65-F5344CB8AC3E}">
        <p14:creationId xmlns:p14="http://schemas.microsoft.com/office/powerpoint/2010/main" val="6374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윤수</dc:creator>
  <cp:lastModifiedBy>장 윤수</cp:lastModifiedBy>
  <cp:revision>6</cp:revision>
  <dcterms:created xsi:type="dcterms:W3CDTF">2020-06-06T06:22:04Z</dcterms:created>
  <dcterms:modified xsi:type="dcterms:W3CDTF">2020-06-08T07:04:34Z</dcterms:modified>
</cp:coreProperties>
</file>