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7CAA8-DF81-4AA8-8C64-A8E48E59C46F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B4659-EC1C-4F57-BC02-697DD2C8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7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D89FA-AA93-47E7-A4BF-9F657C0BC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0CB414-B042-44A1-9D5F-E270DF697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BCDE8-DCEF-4087-9C09-14251DAC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303C5-F03F-46A2-9D75-291F937D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5ACD2-3869-4316-AFE6-1A265529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59C89-C87F-4156-BD67-4CF9F9A1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300E70-2C85-4CF1-8A9D-061721EF0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A3F40-8368-4170-97EC-B73C076B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C6289-2461-4F1F-AE49-C204AD80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F2B59-2547-474B-82CC-F7A3B28A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2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C6160D-E4E2-4E6A-AC16-58EB2172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66215C-A2E3-463A-B9E8-53D215512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DE09A1-D560-4F50-B380-1D10BCAB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B5B67-78F5-41E9-9837-592DE2B2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D973E-8E3B-4FF5-85B6-891B3B0F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5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7BAE-E40E-4D26-BEB4-DB5CD145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F20C8-F445-43C4-B478-4CDA2DAB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A5D56-2BA9-4C11-B670-D5D36BA2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9CAE6-05B2-4731-98D7-DD95941E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9D897-C5D0-490A-999B-4EDD827A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39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A7D5B-FF4D-4DCC-80C7-9A66E960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3C0DA-3D63-48A2-A506-CEB689272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B3144-2886-4792-8DD3-DCE30E95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49BDD-0838-4112-842E-B3CEE70F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D2755-7555-49AC-AAD2-4078CBAF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72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AE244-0BE3-4F92-AE9A-126CCD2B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43D55-3C66-4982-8284-6D5A11544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2AAFB7-B32D-4DD9-8256-21967E99F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501000-DEBC-48FF-88DE-245AE09D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A91733-1A0A-4126-B194-7AB0C0E9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8CC2D0-9E2F-4539-A3F1-BF64BB81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8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D1DB2-459F-44D4-95DC-704B8F82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0DC0CA-2B22-494D-8801-ADF685560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92A4A-0A45-40E7-8AC5-B7CB44FBA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673FC0-0168-4B95-ABB9-D194251F9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8D0D6F-ADCD-4012-894F-70BEEAC7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D4B745-9A05-4C11-BFC7-6519D80D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023381-E3B1-4DD6-8C59-6A0E3B21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23C186-8D82-42BD-AB59-C22B692E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52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5C2A9-B2B9-46A5-B42A-8052A21F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9DD8C9-5136-4B79-B885-75B8BDB8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DFCF8C-E971-4F5E-8B5D-A3B041EE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A2C03F-A097-40B1-ABB0-2B4FA94B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78BD70-6DD7-46D0-89A1-23D2BCF8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DCE5C4-BCE0-45BE-85AA-038A8B3E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F2CE86-D5DF-4C9A-8622-64F8A1F8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2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DBD7E-AB02-442F-B75F-E7B59273F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C265E-F1E9-4D59-9B6F-7E0636CA4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4A016B-0043-4ECA-ACA4-9E3A3DF71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FC1490-BC96-4B90-B186-8B6DA44F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BFB626-F595-4727-8F34-EF892D66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FFC856-4DF4-48B9-9025-3062F1E4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1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C3505-D295-4235-B09E-277481A0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F38F01-F59A-4578-933A-E06EE9150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EABB78-F214-430B-A39C-EF6948D2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80420-8CDC-474F-9521-722103AE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650325-3545-4E81-AA06-77E0960D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E33AD4-2FDC-4DF7-9474-F7736E13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00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CC934C-564A-48BA-B17A-9B5BB7AF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4F31F6-AD56-4EB8-8DBA-02DF06BA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63CE2-8288-444F-B65A-FB1B3BF17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EBF65-4B1A-44E0-9E25-9A044B733A4D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74550-1129-4332-8975-6E5803E7E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0DD022-C24E-44C2-B7DA-BB253AA95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52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366AA4-71DA-4178-B89A-28554E087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20" y="141892"/>
            <a:ext cx="4860781" cy="5438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26AA24-EA5F-4C10-B951-145CE0818F2C}"/>
              </a:ext>
            </a:extLst>
          </p:cNvPr>
          <p:cNvSpPr txBox="1"/>
          <p:nvPr/>
        </p:nvSpPr>
        <p:spPr>
          <a:xfrm>
            <a:off x="426027" y="2185871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400, 1250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907CA-EF1A-4898-8F8D-19A6C27F5B9F}"/>
              </a:ext>
            </a:extLst>
          </p:cNvPr>
          <p:cNvSpPr txBox="1"/>
          <p:nvPr/>
        </p:nvSpPr>
        <p:spPr>
          <a:xfrm>
            <a:off x="1627909" y="2185870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400, 730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E16F3-ED1C-487C-ACCE-D7765C21D4D8}"/>
              </a:ext>
            </a:extLst>
          </p:cNvPr>
          <p:cNvSpPr txBox="1"/>
          <p:nvPr/>
        </p:nvSpPr>
        <p:spPr>
          <a:xfrm>
            <a:off x="3605743" y="2185869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400, -130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97B30-E3DA-40A8-B06D-DE8565DC3B4B}"/>
              </a:ext>
            </a:extLst>
          </p:cNvPr>
          <p:cNvSpPr txBox="1"/>
          <p:nvPr/>
        </p:nvSpPr>
        <p:spPr>
          <a:xfrm>
            <a:off x="4783744" y="2185868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400, -670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4C4C0-C3E2-40FB-86A1-F2F26EEE4225}"/>
              </a:ext>
            </a:extLst>
          </p:cNvPr>
          <p:cNvSpPr txBox="1"/>
          <p:nvPr/>
        </p:nvSpPr>
        <p:spPr>
          <a:xfrm>
            <a:off x="1636667" y="1423870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880, 730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BD7E8-B902-4B25-A9AF-9A236697629F}"/>
              </a:ext>
            </a:extLst>
          </p:cNvPr>
          <p:cNvSpPr txBox="1"/>
          <p:nvPr/>
        </p:nvSpPr>
        <p:spPr>
          <a:xfrm>
            <a:off x="3549510" y="1423870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880, -130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EAA406-2EE2-41EC-BD16-C9DA311ADD00}"/>
              </a:ext>
            </a:extLst>
          </p:cNvPr>
          <p:cNvSpPr txBox="1"/>
          <p:nvPr/>
        </p:nvSpPr>
        <p:spPr>
          <a:xfrm>
            <a:off x="943782" y="367382"/>
            <a:ext cx="1314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2000, 1140~868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5F7D5-5353-4031-BF9B-34DEA85397FA}"/>
              </a:ext>
            </a:extLst>
          </p:cNvPr>
          <p:cNvSpPr txBox="1"/>
          <p:nvPr/>
        </p:nvSpPr>
        <p:spPr>
          <a:xfrm>
            <a:off x="3891511" y="367383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2000, ??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2DD617-A2B9-44EC-AB70-1E5C27D576D9}"/>
              </a:ext>
            </a:extLst>
          </p:cNvPr>
          <p:cNvSpPr txBox="1"/>
          <p:nvPr/>
        </p:nvSpPr>
        <p:spPr>
          <a:xfrm>
            <a:off x="3549510" y="5303668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-2418, -79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79F0ED-31F4-474E-B8BF-DA61ABABD401}"/>
              </a:ext>
            </a:extLst>
          </p:cNvPr>
          <p:cNvSpPr txBox="1"/>
          <p:nvPr/>
        </p:nvSpPr>
        <p:spPr>
          <a:xfrm>
            <a:off x="2389330" y="6360155"/>
            <a:ext cx="1290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Z : -670 ~ 1253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A0CC2-015C-4515-B0CD-FD5E5B8D7773}"/>
              </a:ext>
            </a:extLst>
          </p:cNvPr>
          <p:cNvSpPr txBox="1"/>
          <p:nvPr/>
        </p:nvSpPr>
        <p:spPr>
          <a:xfrm>
            <a:off x="2389330" y="6083156"/>
            <a:ext cx="1378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X : -2418 ~ 2000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6BD3D28-B895-45A9-8E5F-A81506F92F12}"/>
              </a:ext>
            </a:extLst>
          </p:cNvPr>
          <p:cNvCxnSpPr/>
          <p:nvPr/>
        </p:nvCxnSpPr>
        <p:spPr>
          <a:xfrm flipV="1">
            <a:off x="5721929" y="4227939"/>
            <a:ext cx="0" cy="145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2675FF4-F3CB-4A8E-A32D-F86E56C270F1}"/>
              </a:ext>
            </a:extLst>
          </p:cNvPr>
          <p:cNvCxnSpPr>
            <a:cxnSpLocks/>
          </p:cNvCxnSpPr>
          <p:nvPr/>
        </p:nvCxnSpPr>
        <p:spPr>
          <a:xfrm flipH="1">
            <a:off x="4010891" y="5730593"/>
            <a:ext cx="1754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5939BC8-0493-4AB7-8780-A635852EAD5B}"/>
              </a:ext>
            </a:extLst>
          </p:cNvPr>
          <p:cNvSpPr/>
          <p:nvPr/>
        </p:nvSpPr>
        <p:spPr>
          <a:xfrm>
            <a:off x="5471539" y="5683415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z</a:t>
            </a:r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908443-F2F7-4B14-85D4-73F44DD1054D}"/>
              </a:ext>
            </a:extLst>
          </p:cNvPr>
          <p:cNvSpPr/>
          <p:nvPr/>
        </p:nvSpPr>
        <p:spPr>
          <a:xfrm>
            <a:off x="5794594" y="5449862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x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6E2DCD-33B2-4B9A-AC32-C6D842949E49}"/>
              </a:ext>
            </a:extLst>
          </p:cNvPr>
          <p:cNvSpPr txBox="1"/>
          <p:nvPr/>
        </p:nvSpPr>
        <p:spPr>
          <a:xfrm>
            <a:off x="6853957" y="493168"/>
            <a:ext cx="12859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1(</a:t>
            </a:r>
            <a:r>
              <a:rPr lang="ko-KR" altLang="en-US" sz="1200" dirty="0">
                <a:solidFill>
                  <a:schemeClr val="accent2"/>
                </a:solidFill>
              </a:rPr>
              <a:t>왼쪽시작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(2000, 1000)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(700, 900)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(430, 430)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(-2400, 500)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D1C4F7-8FEE-4AC5-A03C-5BB0B735B0E2}"/>
              </a:ext>
            </a:extLst>
          </p:cNvPr>
          <p:cNvSpPr txBox="1"/>
          <p:nvPr/>
        </p:nvSpPr>
        <p:spPr>
          <a:xfrm>
            <a:off x="8752292" y="488093"/>
            <a:ext cx="1439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2(</a:t>
            </a:r>
            <a:r>
              <a:rPr lang="ko-KR" altLang="en-US" sz="1200" dirty="0">
                <a:solidFill>
                  <a:schemeClr val="accent2"/>
                </a:solidFill>
              </a:rPr>
              <a:t>오른쪽시작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(2000, -300)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(700, -350)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(430, 110)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(-2400, 100)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062E2A-825F-45EA-808F-07978A691016}"/>
              </a:ext>
            </a:extLst>
          </p:cNvPr>
          <p:cNvSpPr txBox="1"/>
          <p:nvPr/>
        </p:nvSpPr>
        <p:spPr>
          <a:xfrm>
            <a:off x="6853957" y="1728802"/>
            <a:ext cx="12859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3(</a:t>
            </a:r>
            <a:r>
              <a:rPr lang="ko-KR" altLang="en-US" sz="1200" dirty="0">
                <a:solidFill>
                  <a:schemeClr val="accent2"/>
                </a:solidFill>
              </a:rPr>
              <a:t>왼쪽시작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(2000, 1100)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(700, 1000)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(430, 530)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(-2400, 600)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B9C05B-F714-4199-9ACC-C0AD1DC933E5}"/>
              </a:ext>
            </a:extLst>
          </p:cNvPr>
          <p:cNvSpPr txBox="1"/>
          <p:nvPr/>
        </p:nvSpPr>
        <p:spPr>
          <a:xfrm>
            <a:off x="6927454" y="3392"/>
            <a:ext cx="202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(x, z)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(2000, 1140~800)</a:t>
            </a:r>
          </a:p>
          <a:p>
            <a:endParaRPr lang="en-US" altLang="ko-KR" sz="12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0C72C4-BB14-4CD1-821C-ACDA4517C488}"/>
              </a:ext>
            </a:extLst>
          </p:cNvPr>
          <p:cNvSpPr txBox="1"/>
          <p:nvPr/>
        </p:nvSpPr>
        <p:spPr>
          <a:xfrm>
            <a:off x="8752292" y="1719676"/>
            <a:ext cx="1439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4(</a:t>
            </a:r>
            <a:r>
              <a:rPr lang="ko-KR" altLang="en-US" sz="1200" dirty="0">
                <a:solidFill>
                  <a:schemeClr val="accent2"/>
                </a:solidFill>
              </a:rPr>
              <a:t>오른쪽시작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(2000, -400)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(700, -450)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(430, 210)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(-2400, 200)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8B7A96-4451-4C8C-9984-AB0734B7E3A2}"/>
              </a:ext>
            </a:extLst>
          </p:cNvPr>
          <p:cNvSpPr txBox="1"/>
          <p:nvPr/>
        </p:nvSpPr>
        <p:spPr>
          <a:xfrm>
            <a:off x="8770198" y="0"/>
            <a:ext cx="202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(x, z)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(2000, - 200~ -450)</a:t>
            </a:r>
          </a:p>
          <a:p>
            <a:endParaRPr lang="en-US" altLang="ko-KR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47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190</Words>
  <Application>Microsoft Office PowerPoint</Application>
  <PresentationFormat>와이드스크린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윤수</dc:creator>
  <cp:lastModifiedBy>장 윤수</cp:lastModifiedBy>
  <cp:revision>16</cp:revision>
  <dcterms:created xsi:type="dcterms:W3CDTF">2020-06-06T06:22:04Z</dcterms:created>
  <dcterms:modified xsi:type="dcterms:W3CDTF">2020-07-04T18:05:57Z</dcterms:modified>
</cp:coreProperties>
</file>