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CAA8-DF81-4AA8-8C64-A8E48E59C46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4659-EC1C-4F57-BC02-697DD2C8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D89FA-AA93-47E7-A4BF-9F657C0B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CB414-B042-44A1-9D5F-E270DF69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CDE8-DCEF-4087-9C09-14251DA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03C5-F03F-46A2-9D75-291F937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ACD2-3869-4316-AFE6-1A26552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9C89-C87F-4156-BD67-4CF9F9A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00E70-2C85-4CF1-8A9D-061721EF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A3F40-8368-4170-97EC-B73C076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6289-2461-4F1F-AE49-C204AD8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2B59-2547-474B-82CC-F7A3B28A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6160D-E4E2-4E6A-AC16-58EB2172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6215C-A2E3-463A-B9E8-53D21551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09A1-D560-4F50-B380-1D10BCA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B5B67-78F5-41E9-9837-592DE2B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973E-8E3B-4FF5-85B6-891B3B0F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5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7BAE-E40E-4D26-BEB4-DB5CD14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F20C8-F445-43C4-B478-4CDA2DAB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A5D56-2BA9-4C11-B670-D5D36BA2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CAE6-05B2-4731-98D7-DD95941E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D897-C5D0-490A-999B-4EDD827A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7D5B-FF4D-4DCC-80C7-9A66E96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3C0DA-3D63-48A2-A506-CEB68927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3144-2886-4792-8DD3-DCE30E9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9BDD-0838-4112-842E-B3CEE70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2755-7555-49AC-AAD2-4078CBA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E244-0BE3-4F92-AE9A-126CCD2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43D55-3C66-4982-8284-6D5A1154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AAFB7-B32D-4DD9-8256-21967E99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01000-DEBC-48FF-88DE-245AE09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91733-1A0A-4126-B194-7AB0C0E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C2D0-9E2F-4539-A3F1-BF64BB8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1DB2-459F-44D4-95DC-704B8F82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DC0CA-2B22-494D-8801-ADF68556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92A4A-0A45-40E7-8AC5-B7CB44FB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73FC0-0168-4B95-ABB9-D194251F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D0D6F-ADCD-4012-894F-70BEEAC7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4B745-9A05-4C11-BFC7-6519D80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23381-E3B1-4DD6-8C59-6A0E3B21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3C186-8D82-42BD-AB59-C22B692E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C2A9-B2B9-46A5-B42A-8052A21F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DD8C9-5136-4B79-B885-75B8BDB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FCF8C-E971-4F5E-8B5D-A3B041E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2C03F-A097-40B1-ABB0-2B4FA94B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8BD70-6DD7-46D0-89A1-23D2BCF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CE5C4-BCE0-45BE-85AA-038A8B3E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CE86-D5DF-4C9A-8622-64F8A1F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BD7E-AB02-442F-B75F-E7B59273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C265E-F1E9-4D59-9B6F-7E0636CA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A016B-0043-4ECA-ACA4-9E3A3DF7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1490-BC96-4B90-B186-8B6DA44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FB626-F595-4727-8F34-EF892D6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C856-4DF4-48B9-9025-3062F1E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3505-D295-4235-B09E-277481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F38F01-F59A-4578-933A-E06EE91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ABB78-F214-430B-A39C-EF6948D2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80420-8CDC-474F-9521-722103A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50325-3545-4E81-AA06-77E0960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33AD4-2FDC-4DF7-9474-F7736E1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C934C-564A-48BA-B17A-9B5BB7AF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F31F6-AD56-4EB8-8DBA-02DF06BA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63CE2-8288-444F-B65A-FB1B3BF1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BF65-4B1A-44E0-9E25-9A044B733A4D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4550-1129-4332-8975-6E5803E7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DD022-C24E-44C2-B7DA-BB253AA9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366AA4-71DA-4178-B89A-28554E08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0" y="141892"/>
            <a:ext cx="4860781" cy="543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AA24-EA5F-4C10-B951-145CE0818F2C}"/>
              </a:ext>
            </a:extLst>
          </p:cNvPr>
          <p:cNvSpPr txBox="1"/>
          <p:nvPr/>
        </p:nvSpPr>
        <p:spPr>
          <a:xfrm>
            <a:off x="-28362" y="2185868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07CA-EF1A-4898-8F8D-19A6C27F5B9F}"/>
              </a:ext>
            </a:extLst>
          </p:cNvPr>
          <p:cNvSpPr txBox="1"/>
          <p:nvPr/>
        </p:nvSpPr>
        <p:spPr>
          <a:xfrm>
            <a:off x="1912659" y="218523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16F3-ED1C-487C-ACCE-D7765C21D4D8}"/>
              </a:ext>
            </a:extLst>
          </p:cNvPr>
          <p:cNvSpPr txBox="1"/>
          <p:nvPr/>
        </p:nvSpPr>
        <p:spPr>
          <a:xfrm>
            <a:off x="3605743" y="218586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7B30-E3DA-40A8-B06D-DE8565DC3B4B}"/>
              </a:ext>
            </a:extLst>
          </p:cNvPr>
          <p:cNvSpPr txBox="1"/>
          <p:nvPr/>
        </p:nvSpPr>
        <p:spPr>
          <a:xfrm>
            <a:off x="4783744" y="218586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4C4C0-C3E2-40FB-86A1-F2F26EEE4225}"/>
              </a:ext>
            </a:extLst>
          </p:cNvPr>
          <p:cNvSpPr txBox="1"/>
          <p:nvPr/>
        </p:nvSpPr>
        <p:spPr>
          <a:xfrm>
            <a:off x="2043158" y="122675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BD7E8-B902-4B25-A9AF-9A236697629F}"/>
              </a:ext>
            </a:extLst>
          </p:cNvPr>
          <p:cNvSpPr txBox="1"/>
          <p:nvPr/>
        </p:nvSpPr>
        <p:spPr>
          <a:xfrm>
            <a:off x="3126957" y="122675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A406-2EE2-41EC-BD16-C9DA311ADD00}"/>
              </a:ext>
            </a:extLst>
          </p:cNvPr>
          <p:cNvSpPr txBox="1"/>
          <p:nvPr/>
        </p:nvSpPr>
        <p:spPr>
          <a:xfrm>
            <a:off x="-3464" y="10092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F7D5-5353-4031-BF9B-34DEA85397FA}"/>
              </a:ext>
            </a:extLst>
          </p:cNvPr>
          <p:cNvSpPr txBox="1"/>
          <p:nvPr/>
        </p:nvSpPr>
        <p:spPr>
          <a:xfrm>
            <a:off x="3203023" y="141892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DD617-A2B9-44EC-AB70-1E5C27D576D9}"/>
              </a:ext>
            </a:extLst>
          </p:cNvPr>
          <p:cNvSpPr txBox="1"/>
          <p:nvPr/>
        </p:nvSpPr>
        <p:spPr>
          <a:xfrm>
            <a:off x="1653985" y="515713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9F0ED-31F4-474E-B8BF-DA61ABABD401}"/>
              </a:ext>
            </a:extLst>
          </p:cNvPr>
          <p:cNvSpPr txBox="1"/>
          <p:nvPr/>
        </p:nvSpPr>
        <p:spPr>
          <a:xfrm>
            <a:off x="467135" y="649322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Z : -40~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0CC2-015C-4515-B0CD-FD5E5B8D7773}"/>
              </a:ext>
            </a:extLst>
          </p:cNvPr>
          <p:cNvSpPr txBox="1"/>
          <p:nvPr/>
        </p:nvSpPr>
        <p:spPr>
          <a:xfrm>
            <a:off x="461567" y="622165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X : -750 ~ 750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BD3D28-B895-45A9-8E5F-A81506F92F12}"/>
              </a:ext>
            </a:extLst>
          </p:cNvPr>
          <p:cNvCxnSpPr/>
          <p:nvPr/>
        </p:nvCxnSpPr>
        <p:spPr>
          <a:xfrm flipV="1">
            <a:off x="516084" y="4227939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675FF4-F3CB-4A8E-A32D-F86E56C270F1}"/>
              </a:ext>
            </a:extLst>
          </p:cNvPr>
          <p:cNvCxnSpPr>
            <a:cxnSpLocks/>
          </p:cNvCxnSpPr>
          <p:nvPr/>
        </p:nvCxnSpPr>
        <p:spPr>
          <a:xfrm>
            <a:off x="630021" y="5711880"/>
            <a:ext cx="16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6E2DCD-33B2-4B9A-AC32-C6D842949E49}"/>
              </a:ext>
            </a:extLst>
          </p:cNvPr>
          <p:cNvSpPr txBox="1"/>
          <p:nvPr/>
        </p:nvSpPr>
        <p:spPr>
          <a:xfrm>
            <a:off x="6853957" y="493168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(-170,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4F7-8FEE-4AC5-A03C-5BB0B735B0E2}"/>
              </a:ext>
            </a:extLst>
          </p:cNvPr>
          <p:cNvSpPr txBox="1"/>
          <p:nvPr/>
        </p:nvSpPr>
        <p:spPr>
          <a:xfrm>
            <a:off x="8752292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(-520, 3150)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(-150,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62E2A-825F-45EA-808F-07978A691016}"/>
              </a:ext>
            </a:extLst>
          </p:cNvPr>
          <p:cNvSpPr txBox="1"/>
          <p:nvPr/>
        </p:nvSpPr>
        <p:spPr>
          <a:xfrm>
            <a:off x="10605834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(-440, 3300)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(-80, 3060)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9C05B-F714-4199-9ACC-C0AD1DC933E5}"/>
              </a:ext>
            </a:extLst>
          </p:cNvPr>
          <p:cNvSpPr txBox="1"/>
          <p:nvPr/>
        </p:nvSpPr>
        <p:spPr>
          <a:xfrm>
            <a:off x="6927454" y="3392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1140~800)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C72C4-BB14-4CD1-821C-ACDA4517C488}"/>
              </a:ext>
            </a:extLst>
          </p:cNvPr>
          <p:cNvSpPr txBox="1"/>
          <p:nvPr/>
        </p:nvSpPr>
        <p:spPr>
          <a:xfrm>
            <a:off x="6853957" y="1816535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3230)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B7A96-4451-4C8C-9984-AB0734B7E3A2}"/>
              </a:ext>
            </a:extLst>
          </p:cNvPr>
          <p:cNvSpPr txBox="1"/>
          <p:nvPr/>
        </p:nvSpPr>
        <p:spPr>
          <a:xfrm>
            <a:off x="8770198" y="0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- 200~ -450)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2E744-2A6A-4E2F-8633-ADD89ED36B0A}"/>
              </a:ext>
            </a:extLst>
          </p:cNvPr>
          <p:cNvSpPr/>
          <p:nvPr/>
        </p:nvSpPr>
        <p:spPr>
          <a:xfrm>
            <a:off x="263494" y="544986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414632-D1F9-43D4-935E-41731FC3E8A0}"/>
              </a:ext>
            </a:extLst>
          </p:cNvPr>
          <p:cNvSpPr/>
          <p:nvPr/>
        </p:nvSpPr>
        <p:spPr>
          <a:xfrm>
            <a:off x="625620" y="5683415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CB6FA-5F5E-44FE-A33E-76BF8854EBC8}"/>
              </a:ext>
            </a:extLst>
          </p:cNvPr>
          <p:cNvSpPr txBox="1"/>
          <p:nvPr/>
        </p:nvSpPr>
        <p:spPr>
          <a:xfrm>
            <a:off x="3560730" y="517286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24551-1CE4-40D1-A069-41B61538F0BC}"/>
              </a:ext>
            </a:extLst>
          </p:cNvPr>
          <p:cNvSpPr txBox="1"/>
          <p:nvPr/>
        </p:nvSpPr>
        <p:spPr>
          <a:xfrm>
            <a:off x="2022955" y="12488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3D342E-380E-4C7B-9F5F-E167FA0A0813}"/>
              </a:ext>
            </a:extLst>
          </p:cNvPr>
          <p:cNvSpPr txBox="1"/>
          <p:nvPr/>
        </p:nvSpPr>
        <p:spPr>
          <a:xfrm>
            <a:off x="5162163" y="8556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F17BBE-B810-49D1-B404-AEB58A832EDA}"/>
              </a:ext>
            </a:extLst>
          </p:cNvPr>
          <p:cNvSpPr txBox="1"/>
          <p:nvPr/>
        </p:nvSpPr>
        <p:spPr>
          <a:xfrm>
            <a:off x="8752292" y="1816534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(490, 3130)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A4E7D4-6FC8-47AF-BFBD-B5EE75874C08}"/>
              </a:ext>
            </a:extLst>
          </p:cNvPr>
          <p:cNvSpPr txBox="1"/>
          <p:nvPr/>
        </p:nvSpPr>
        <p:spPr>
          <a:xfrm>
            <a:off x="10533521" y="1816533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(620,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(210, 2910)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</p:spTree>
    <p:extLst>
      <p:ext uri="{BB962C8B-B14F-4D97-AF65-F5344CB8AC3E}">
        <p14:creationId xmlns:p14="http://schemas.microsoft.com/office/powerpoint/2010/main" val="10191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DBB62E-7B8B-430B-A5C4-F7227A7B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7" y="114300"/>
            <a:ext cx="4079980" cy="6463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089ED-8334-4916-AF96-BDDDC70FA429}"/>
              </a:ext>
            </a:extLst>
          </p:cNvPr>
          <p:cNvSpPr txBox="1"/>
          <p:nvPr/>
        </p:nvSpPr>
        <p:spPr>
          <a:xfrm>
            <a:off x="0" y="355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7FC8A-8AB6-4640-8990-BA72DAA652B2}"/>
              </a:ext>
            </a:extLst>
          </p:cNvPr>
          <p:cNvSpPr txBox="1"/>
          <p:nvPr/>
        </p:nvSpPr>
        <p:spPr>
          <a:xfrm>
            <a:off x="-1" y="188084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02FA-C02D-4F0B-8025-9419F0D785CA}"/>
              </a:ext>
            </a:extLst>
          </p:cNvPr>
          <p:cNvSpPr txBox="1"/>
          <p:nvPr/>
        </p:nvSpPr>
        <p:spPr>
          <a:xfrm>
            <a:off x="1327384" y="4839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36F70-56CB-45C7-B144-9D7ED2AF6C12}"/>
              </a:ext>
            </a:extLst>
          </p:cNvPr>
          <p:cNvSpPr txBox="1"/>
          <p:nvPr/>
        </p:nvSpPr>
        <p:spPr>
          <a:xfrm>
            <a:off x="1199230" y="106324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4AB8-05C1-4126-9A21-B89F7969C997}"/>
              </a:ext>
            </a:extLst>
          </p:cNvPr>
          <p:cNvSpPr txBox="1"/>
          <p:nvPr/>
        </p:nvSpPr>
        <p:spPr>
          <a:xfrm>
            <a:off x="2346750" y="106324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5E5D4-A27C-4F5A-AE3B-DBD7F97905A5}"/>
              </a:ext>
            </a:extLst>
          </p:cNvPr>
          <p:cNvSpPr txBox="1"/>
          <p:nvPr/>
        </p:nvSpPr>
        <p:spPr>
          <a:xfrm>
            <a:off x="2346750" y="4839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A0667-A8F6-4DD8-BD61-24EF53B52D15}"/>
              </a:ext>
            </a:extLst>
          </p:cNvPr>
          <p:cNvSpPr txBox="1"/>
          <p:nvPr/>
        </p:nvSpPr>
        <p:spPr>
          <a:xfrm>
            <a:off x="3832405" y="7615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D32AB-78AE-47DE-9305-EDA628FBA8C8}"/>
              </a:ext>
            </a:extLst>
          </p:cNvPr>
          <p:cNvSpPr txBox="1"/>
          <p:nvPr/>
        </p:nvSpPr>
        <p:spPr>
          <a:xfrm>
            <a:off x="3568630" y="184265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5CE9E-FE2D-410A-A7B2-3ECF1EAFFAE4}"/>
              </a:ext>
            </a:extLst>
          </p:cNvPr>
          <p:cNvSpPr txBox="1"/>
          <p:nvPr/>
        </p:nvSpPr>
        <p:spPr>
          <a:xfrm>
            <a:off x="962980" y="186694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20C10-8BEF-44B2-A9D1-37346581DCCF}"/>
              </a:ext>
            </a:extLst>
          </p:cNvPr>
          <p:cNvSpPr txBox="1"/>
          <p:nvPr/>
        </p:nvSpPr>
        <p:spPr>
          <a:xfrm>
            <a:off x="2529838" y="186694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CE674-5995-4354-A95F-CE95150F918B}"/>
              </a:ext>
            </a:extLst>
          </p:cNvPr>
          <p:cNvSpPr txBox="1"/>
          <p:nvPr/>
        </p:nvSpPr>
        <p:spPr>
          <a:xfrm>
            <a:off x="3654376" y="636593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68F80-522D-4853-A8C4-BC17E5C4C567}"/>
              </a:ext>
            </a:extLst>
          </p:cNvPr>
          <p:cNvSpPr txBox="1"/>
          <p:nvPr/>
        </p:nvSpPr>
        <p:spPr>
          <a:xfrm>
            <a:off x="2257447" y="634858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FEEF1-D339-4B9F-AB7A-6B4A8C01F77C}"/>
              </a:ext>
            </a:extLst>
          </p:cNvPr>
          <p:cNvSpPr txBox="1"/>
          <p:nvPr/>
        </p:nvSpPr>
        <p:spPr>
          <a:xfrm>
            <a:off x="1157068" y="6348589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445D2-D3B6-4BAB-9E06-D1F8325F20F8}"/>
              </a:ext>
            </a:extLst>
          </p:cNvPr>
          <p:cNvSpPr txBox="1"/>
          <p:nvPr/>
        </p:nvSpPr>
        <p:spPr>
          <a:xfrm>
            <a:off x="80432" y="635441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C71B1-D56C-497A-BB49-A844A60179C1}"/>
              </a:ext>
            </a:extLst>
          </p:cNvPr>
          <p:cNvSpPr txBox="1"/>
          <p:nvPr/>
        </p:nvSpPr>
        <p:spPr>
          <a:xfrm>
            <a:off x="-77912" y="448864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940D95-A2DA-4245-9A80-EBA057E400AE}"/>
              </a:ext>
            </a:extLst>
          </p:cNvPr>
          <p:cNvSpPr txBox="1"/>
          <p:nvPr/>
        </p:nvSpPr>
        <p:spPr>
          <a:xfrm>
            <a:off x="3613522" y="446093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2E18F-3309-460E-92CC-AAF0F19DACE5}"/>
              </a:ext>
            </a:extLst>
          </p:cNvPr>
          <p:cNvSpPr txBox="1"/>
          <p:nvPr/>
        </p:nvSpPr>
        <p:spPr>
          <a:xfrm>
            <a:off x="2467467" y="447454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C45BD-E845-467A-9A00-9545CED944FC}"/>
              </a:ext>
            </a:extLst>
          </p:cNvPr>
          <p:cNvSpPr txBox="1"/>
          <p:nvPr/>
        </p:nvSpPr>
        <p:spPr>
          <a:xfrm>
            <a:off x="1102528" y="453004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8EA22-AB85-4304-99EE-C3437D109639}"/>
              </a:ext>
            </a:extLst>
          </p:cNvPr>
          <p:cNvSpPr txBox="1"/>
          <p:nvPr/>
        </p:nvSpPr>
        <p:spPr>
          <a:xfrm>
            <a:off x="1930750" y="309294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0, 0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FFA66-815E-46C9-90C5-49724E0C84CE}"/>
              </a:ext>
            </a:extLst>
          </p:cNvPr>
          <p:cNvSpPr txBox="1"/>
          <p:nvPr/>
        </p:nvSpPr>
        <p:spPr>
          <a:xfrm>
            <a:off x="5279210" y="324580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21C80-40E5-476A-94FA-BA1691B4CEB1}"/>
              </a:ext>
            </a:extLst>
          </p:cNvPr>
          <p:cNvSpPr txBox="1"/>
          <p:nvPr/>
        </p:nvSpPr>
        <p:spPr>
          <a:xfrm>
            <a:off x="7144399" y="32457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B4A9-B2BC-47E7-A12C-AFCE2FD132EA}"/>
              </a:ext>
            </a:extLst>
          </p:cNvPr>
          <p:cNvSpPr txBox="1"/>
          <p:nvPr/>
        </p:nvSpPr>
        <p:spPr>
          <a:xfrm>
            <a:off x="9048397" y="32439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90FCE-8C09-4D9A-B4C9-56220D60291F}"/>
              </a:ext>
            </a:extLst>
          </p:cNvPr>
          <p:cNvSpPr txBox="1"/>
          <p:nvPr/>
        </p:nvSpPr>
        <p:spPr>
          <a:xfrm>
            <a:off x="5279210" y="1474507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391B8-2107-4C21-B8BC-56EB06E94446}"/>
              </a:ext>
            </a:extLst>
          </p:cNvPr>
          <p:cNvSpPr txBox="1"/>
          <p:nvPr/>
        </p:nvSpPr>
        <p:spPr>
          <a:xfrm>
            <a:off x="7144399" y="147450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DA5A0-3A5A-49D8-BBE0-92B05FBA9425}"/>
              </a:ext>
            </a:extLst>
          </p:cNvPr>
          <p:cNvSpPr txBox="1"/>
          <p:nvPr/>
        </p:nvSpPr>
        <p:spPr>
          <a:xfrm>
            <a:off x="9048397" y="1474321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FBA937-1C8B-4530-BFB9-6A22D69DBB96}"/>
              </a:ext>
            </a:extLst>
          </p:cNvPr>
          <p:cNvSpPr txBox="1"/>
          <p:nvPr/>
        </p:nvSpPr>
        <p:spPr>
          <a:xfrm>
            <a:off x="5279210" y="3092945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7(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A66071-58B1-4FA9-82FA-238155C559A2}"/>
              </a:ext>
            </a:extLst>
          </p:cNvPr>
          <p:cNvSpPr txBox="1"/>
          <p:nvPr/>
        </p:nvSpPr>
        <p:spPr>
          <a:xfrm>
            <a:off x="7144399" y="309294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8(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BF1B2-0683-421A-BC60-6B092239D80C}"/>
              </a:ext>
            </a:extLst>
          </p:cNvPr>
          <p:cNvSpPr txBox="1"/>
          <p:nvPr/>
        </p:nvSpPr>
        <p:spPr>
          <a:xfrm>
            <a:off x="9048397" y="309275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9(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20453-A6DA-4561-85EF-BDB7E56ADC71}"/>
              </a:ext>
            </a:extLst>
          </p:cNvPr>
          <p:cNvSpPr txBox="1"/>
          <p:nvPr/>
        </p:nvSpPr>
        <p:spPr>
          <a:xfrm>
            <a:off x="5304517" y="4711197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10(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3BA1E-E0F6-4233-A0DC-634558905E09}"/>
              </a:ext>
            </a:extLst>
          </p:cNvPr>
          <p:cNvSpPr txBox="1"/>
          <p:nvPr/>
        </p:nvSpPr>
        <p:spPr>
          <a:xfrm>
            <a:off x="7169706" y="4711196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11(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22682-4F7C-4135-9224-0B86AA4F26DF}"/>
              </a:ext>
            </a:extLst>
          </p:cNvPr>
          <p:cNvSpPr txBox="1"/>
          <p:nvPr/>
        </p:nvSpPr>
        <p:spPr>
          <a:xfrm>
            <a:off x="9073704" y="4711011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>
                <a:solidFill>
                  <a:schemeClr val="accent2"/>
                </a:solidFill>
              </a:rPr>
              <a:t>1</a:t>
            </a:r>
            <a:r>
              <a:rPr lang="en-US" altLang="ko-KR" sz="1200" dirty="0">
                <a:solidFill>
                  <a:schemeClr val="accent2"/>
                </a:solidFill>
              </a:rPr>
              <a:t>2</a:t>
            </a:r>
            <a:r>
              <a:rPr lang="en-US" altLang="ko-KR" sz="1200">
                <a:solidFill>
                  <a:schemeClr val="accent2"/>
                </a:solidFill>
              </a:rPr>
              <a:t>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20487A-9C86-4716-9C64-7618AD7D8149}"/>
              </a:ext>
            </a:extLst>
          </p:cNvPr>
          <p:cNvCxnSpPr/>
          <p:nvPr/>
        </p:nvCxnSpPr>
        <p:spPr>
          <a:xfrm flipV="1">
            <a:off x="185356" y="5187455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A9E346-BC95-4026-BCF1-0903B10C512D}"/>
              </a:ext>
            </a:extLst>
          </p:cNvPr>
          <p:cNvCxnSpPr>
            <a:cxnSpLocks/>
          </p:cNvCxnSpPr>
          <p:nvPr/>
        </p:nvCxnSpPr>
        <p:spPr>
          <a:xfrm>
            <a:off x="299293" y="6671396"/>
            <a:ext cx="16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B9C00C-8919-4A87-B354-A08BF9D3CC32}"/>
              </a:ext>
            </a:extLst>
          </p:cNvPr>
          <p:cNvSpPr/>
          <p:nvPr/>
        </p:nvSpPr>
        <p:spPr>
          <a:xfrm>
            <a:off x="-67234" y="6409378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BE2F457-E374-47AE-B6EB-EAC5A2F00D6F}"/>
              </a:ext>
            </a:extLst>
          </p:cNvPr>
          <p:cNvSpPr/>
          <p:nvPr/>
        </p:nvSpPr>
        <p:spPr>
          <a:xfrm>
            <a:off x="294892" y="6642931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58D4E-D47E-4BF5-933F-32DF2609A9C7}"/>
              </a:ext>
            </a:extLst>
          </p:cNvPr>
          <p:cNvSpPr txBox="1"/>
          <p:nvPr/>
        </p:nvSpPr>
        <p:spPr>
          <a:xfrm>
            <a:off x="733584" y="301859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-300, 70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84D4AF-CB5F-473F-AC8D-4E621D0C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6" y="-12385"/>
            <a:ext cx="7721600" cy="6456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0C7A8-4153-40BF-9067-ADD5CC342B49}"/>
              </a:ext>
            </a:extLst>
          </p:cNvPr>
          <p:cNvSpPr txBox="1"/>
          <p:nvPr/>
        </p:nvSpPr>
        <p:spPr>
          <a:xfrm>
            <a:off x="4011518" y="289714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포탈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367CC-EAB7-4C09-A9FE-9B6A05D38EBE}"/>
              </a:ext>
            </a:extLst>
          </p:cNvPr>
          <p:cNvSpPr txBox="1"/>
          <p:nvPr/>
        </p:nvSpPr>
        <p:spPr>
          <a:xfrm>
            <a:off x="1918376" y="4978311"/>
            <a:ext cx="85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-620,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F003F-0637-44FB-9837-1C5B6C0EC8B1}"/>
              </a:ext>
            </a:extLst>
          </p:cNvPr>
          <p:cNvSpPr txBox="1"/>
          <p:nvPr/>
        </p:nvSpPr>
        <p:spPr>
          <a:xfrm>
            <a:off x="1918376" y="5717417"/>
            <a:ext cx="85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-620, -1900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73BD-1940-4A42-8557-1B6E1D21E1F0}"/>
              </a:ext>
            </a:extLst>
          </p:cNvPr>
          <p:cNvSpPr txBox="1"/>
          <p:nvPr/>
        </p:nvSpPr>
        <p:spPr>
          <a:xfrm>
            <a:off x="4684667" y="4978311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810,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B692-D153-4BB0-81C4-3070C9ABE82F}"/>
              </a:ext>
            </a:extLst>
          </p:cNvPr>
          <p:cNvSpPr txBox="1"/>
          <p:nvPr/>
        </p:nvSpPr>
        <p:spPr>
          <a:xfrm>
            <a:off x="5823018" y="4978309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1330,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08F2-BB0F-426C-B797-C9E6C8FEC568}"/>
              </a:ext>
            </a:extLst>
          </p:cNvPr>
          <p:cNvSpPr txBox="1"/>
          <p:nvPr/>
        </p:nvSpPr>
        <p:spPr>
          <a:xfrm>
            <a:off x="7031901" y="4978309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1900,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C6DBE-5C46-4013-9C4A-F45D69D16A1F}"/>
              </a:ext>
            </a:extLst>
          </p:cNvPr>
          <p:cNvSpPr txBox="1"/>
          <p:nvPr/>
        </p:nvSpPr>
        <p:spPr>
          <a:xfrm>
            <a:off x="6953392" y="5717417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1900, -1900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56BDD-CBC1-425A-8068-6140A376B999}"/>
              </a:ext>
            </a:extLst>
          </p:cNvPr>
          <p:cNvSpPr txBox="1"/>
          <p:nvPr/>
        </p:nvSpPr>
        <p:spPr>
          <a:xfrm>
            <a:off x="5658219" y="1879691"/>
            <a:ext cx="82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1330, 1040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7DB3-28E4-4C6E-B571-CD1758D9A730}"/>
              </a:ext>
            </a:extLst>
          </p:cNvPr>
          <p:cNvSpPr txBox="1"/>
          <p:nvPr/>
        </p:nvSpPr>
        <p:spPr>
          <a:xfrm>
            <a:off x="4976622" y="2366045"/>
            <a:ext cx="68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810, 670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44127-64B6-473F-9607-79D6BC9C3DA1}"/>
              </a:ext>
            </a:extLst>
          </p:cNvPr>
          <p:cNvSpPr txBox="1"/>
          <p:nvPr/>
        </p:nvSpPr>
        <p:spPr>
          <a:xfrm>
            <a:off x="3609004" y="1756580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-320, 1040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00251-5195-4E8C-AAF7-06A1C7D2FBC1}"/>
              </a:ext>
            </a:extLst>
          </p:cNvPr>
          <p:cNvSpPr txBox="1"/>
          <p:nvPr/>
        </p:nvSpPr>
        <p:spPr>
          <a:xfrm>
            <a:off x="4045181" y="3079296"/>
            <a:ext cx="39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0, 0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89D35-3A1F-4BFE-933A-170B4D9CF5AA}"/>
              </a:ext>
            </a:extLst>
          </p:cNvPr>
          <p:cNvSpPr txBox="1"/>
          <p:nvPr/>
        </p:nvSpPr>
        <p:spPr>
          <a:xfrm>
            <a:off x="4343868" y="2366044"/>
            <a:ext cx="68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330, 670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4AC2E-5E3E-4F4A-A7E7-73F25DD05BEA}"/>
              </a:ext>
            </a:extLst>
          </p:cNvPr>
          <p:cNvSpPr txBox="1"/>
          <p:nvPr/>
        </p:nvSpPr>
        <p:spPr>
          <a:xfrm>
            <a:off x="4334754" y="4474598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320, -1040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B5B79-D3C8-4897-B906-5C44D1F91393}"/>
              </a:ext>
            </a:extLst>
          </p:cNvPr>
          <p:cNvSpPr txBox="1"/>
          <p:nvPr/>
        </p:nvSpPr>
        <p:spPr>
          <a:xfrm>
            <a:off x="3536495" y="3860330"/>
            <a:ext cx="787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-330, -670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96A88-F9B9-435A-A4BD-FEC0B721862F}"/>
              </a:ext>
            </a:extLst>
          </p:cNvPr>
          <p:cNvSpPr txBox="1"/>
          <p:nvPr/>
        </p:nvSpPr>
        <p:spPr>
          <a:xfrm>
            <a:off x="2775058" y="3863922"/>
            <a:ext cx="787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-810, -670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EDD7B-EFED-437D-B97D-6D5CDA3E8C22}"/>
              </a:ext>
            </a:extLst>
          </p:cNvPr>
          <p:cNvSpPr txBox="1"/>
          <p:nvPr/>
        </p:nvSpPr>
        <p:spPr>
          <a:xfrm>
            <a:off x="1971274" y="1297662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-1330, 1530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91970-7537-48B4-B326-79F922CB09E7}"/>
              </a:ext>
            </a:extLst>
          </p:cNvPr>
          <p:cNvSpPr txBox="1"/>
          <p:nvPr/>
        </p:nvSpPr>
        <p:spPr>
          <a:xfrm>
            <a:off x="1690991" y="4485647"/>
            <a:ext cx="928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-1330, -1040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42AE4-5204-4D9F-8C95-2DD0A9E4C20B}"/>
              </a:ext>
            </a:extLst>
          </p:cNvPr>
          <p:cNvSpPr txBox="1"/>
          <p:nvPr/>
        </p:nvSpPr>
        <p:spPr>
          <a:xfrm>
            <a:off x="535327" y="1495634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-1900, 1530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3E71A-FABE-491B-AA2C-74BB45D13BE0}"/>
              </a:ext>
            </a:extLst>
          </p:cNvPr>
          <p:cNvSpPr txBox="1"/>
          <p:nvPr/>
        </p:nvSpPr>
        <p:spPr>
          <a:xfrm>
            <a:off x="708830" y="295838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-1900, 1900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AB5C4-9174-405A-8576-353FF79E91A8}"/>
              </a:ext>
            </a:extLst>
          </p:cNvPr>
          <p:cNvSpPr txBox="1"/>
          <p:nvPr/>
        </p:nvSpPr>
        <p:spPr>
          <a:xfrm>
            <a:off x="3084409" y="1264137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-810, 1530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35C2E-249B-4FF4-B75F-B78B1F9B04CC}"/>
              </a:ext>
            </a:extLst>
          </p:cNvPr>
          <p:cNvSpPr txBox="1"/>
          <p:nvPr/>
        </p:nvSpPr>
        <p:spPr>
          <a:xfrm>
            <a:off x="5668824" y="1280434"/>
            <a:ext cx="75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620, 1530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A6208-1683-4DE7-A448-9E59A6CEE943}"/>
              </a:ext>
            </a:extLst>
          </p:cNvPr>
          <p:cNvSpPr txBox="1"/>
          <p:nvPr/>
        </p:nvSpPr>
        <p:spPr>
          <a:xfrm>
            <a:off x="5668824" y="278366"/>
            <a:ext cx="75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620, 1900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E360E7-B307-4140-A2E3-D1FD327CB8FB}"/>
              </a:ext>
            </a:extLst>
          </p:cNvPr>
          <p:cNvCxnSpPr>
            <a:cxnSpLocks/>
          </p:cNvCxnSpPr>
          <p:nvPr/>
        </p:nvCxnSpPr>
        <p:spPr>
          <a:xfrm flipV="1">
            <a:off x="256675" y="4874592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297E97-2D8E-4E9D-8BF5-6D7BD190CF4C}"/>
              </a:ext>
            </a:extLst>
          </p:cNvPr>
          <p:cNvCxnSpPr>
            <a:cxnSpLocks/>
          </p:cNvCxnSpPr>
          <p:nvPr/>
        </p:nvCxnSpPr>
        <p:spPr>
          <a:xfrm>
            <a:off x="338691" y="6566070"/>
            <a:ext cx="15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8BEECB-DFE5-4A73-8AE3-8469EBD460A7}"/>
              </a:ext>
            </a:extLst>
          </p:cNvPr>
          <p:cNvSpPr/>
          <p:nvPr/>
        </p:nvSpPr>
        <p:spPr>
          <a:xfrm>
            <a:off x="6285" y="6118882"/>
            <a:ext cx="250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CB8025-FD8C-44DF-9577-CA95FA180A96}"/>
              </a:ext>
            </a:extLst>
          </p:cNvPr>
          <p:cNvSpPr/>
          <p:nvPr/>
        </p:nvSpPr>
        <p:spPr>
          <a:xfrm>
            <a:off x="370695" y="6380492"/>
            <a:ext cx="250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5F6C3B-13CE-4FC2-BD4F-3E1640F0727B}"/>
              </a:ext>
            </a:extLst>
          </p:cNvPr>
          <p:cNvSpPr txBox="1"/>
          <p:nvPr/>
        </p:nvSpPr>
        <p:spPr>
          <a:xfrm>
            <a:off x="8270403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(-1260,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(-1070, -880)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CDE179-1695-4299-A6AF-C8C4709DB2F6}"/>
              </a:ext>
            </a:extLst>
          </p:cNvPr>
          <p:cNvSpPr txBox="1"/>
          <p:nvPr/>
        </p:nvSpPr>
        <p:spPr>
          <a:xfrm>
            <a:off x="9514765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(-1210, 1660)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(-990, -820)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(-90, -800)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173DD-2CE4-41E9-99AA-5FB79AA3F489}"/>
              </a:ext>
            </a:extLst>
          </p:cNvPr>
          <p:cNvSpPr txBox="1"/>
          <p:nvPr/>
        </p:nvSpPr>
        <p:spPr>
          <a:xfrm>
            <a:off x="10730963" y="220443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(-1110,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(-870, -740)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(-220, -740)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24F52C-A40C-429F-99F9-10424CD9FC0B}"/>
              </a:ext>
            </a:extLst>
          </p:cNvPr>
          <p:cNvSpPr txBox="1"/>
          <p:nvPr/>
        </p:nvSpPr>
        <p:spPr>
          <a:xfrm>
            <a:off x="8239144" y="1696812"/>
            <a:ext cx="118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(-900,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(-860, -720)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(-240, -730)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CC78F5-4B08-44CC-B957-DC0F90EC1D3F}"/>
              </a:ext>
            </a:extLst>
          </p:cNvPr>
          <p:cNvSpPr txBox="1"/>
          <p:nvPr/>
        </p:nvSpPr>
        <p:spPr>
          <a:xfrm>
            <a:off x="9483506" y="1696812"/>
            <a:ext cx="118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(-990, 1650)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(-970, -830)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(-130, -780)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C6DBC-552B-4E92-BD44-9AABF90F7172}"/>
              </a:ext>
            </a:extLst>
          </p:cNvPr>
          <p:cNvSpPr txBox="1"/>
          <p:nvPr/>
        </p:nvSpPr>
        <p:spPr>
          <a:xfrm>
            <a:off x="10699704" y="1683600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(-1030, 1750)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(-990, -880)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(-10, -850)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AA26AE-8C88-4BEB-BE5D-74810BDF4784}"/>
              </a:ext>
            </a:extLst>
          </p:cNvPr>
          <p:cNvSpPr txBox="1"/>
          <p:nvPr/>
        </p:nvSpPr>
        <p:spPr>
          <a:xfrm>
            <a:off x="1051342" y="709993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B5CC07-1EFC-4904-9FDB-B2543CE0BB24}"/>
              </a:ext>
            </a:extLst>
          </p:cNvPr>
          <p:cNvSpPr txBox="1"/>
          <p:nvPr/>
        </p:nvSpPr>
        <p:spPr>
          <a:xfrm>
            <a:off x="5911005" y="635636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5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4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772258-47E7-445F-9586-CCA5D91FE7B8}"/>
              </a:ext>
            </a:extLst>
          </p:cNvPr>
          <p:cNvSpPr txBox="1"/>
          <p:nvPr/>
        </p:nvSpPr>
        <p:spPr>
          <a:xfrm>
            <a:off x="8304410" y="3300152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7(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(1260,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(1070, 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3A81EF-4D78-4C62-9A60-49E74DE541B3}"/>
              </a:ext>
            </a:extLst>
          </p:cNvPr>
          <p:cNvSpPr txBox="1"/>
          <p:nvPr/>
        </p:nvSpPr>
        <p:spPr>
          <a:xfrm>
            <a:off x="9548772" y="3300152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8(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(1210, -1660)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(990, 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(90, 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B918D9-E516-4B03-B590-2B947E71DAB9}"/>
              </a:ext>
            </a:extLst>
          </p:cNvPr>
          <p:cNvSpPr txBox="1"/>
          <p:nvPr/>
        </p:nvSpPr>
        <p:spPr>
          <a:xfrm>
            <a:off x="10764970" y="3286940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9(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(1110,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(870, 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(220, 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D154BA-D990-47D9-9885-CB7B1EE552D6}"/>
              </a:ext>
            </a:extLst>
          </p:cNvPr>
          <p:cNvSpPr txBox="1"/>
          <p:nvPr/>
        </p:nvSpPr>
        <p:spPr>
          <a:xfrm>
            <a:off x="8273151" y="4763309"/>
            <a:ext cx="127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10(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(900,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(860, 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(240, 730)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17B7AE-3875-4071-AF3A-EFE6759BC873}"/>
              </a:ext>
            </a:extLst>
          </p:cNvPr>
          <p:cNvSpPr txBox="1"/>
          <p:nvPr/>
        </p:nvSpPr>
        <p:spPr>
          <a:xfrm>
            <a:off x="9517513" y="4763309"/>
            <a:ext cx="127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11(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(990, -1650)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(970, 830)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(130, 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5F743F-0D65-48B9-8701-A1B4E71D4EBA}"/>
              </a:ext>
            </a:extLst>
          </p:cNvPr>
          <p:cNvSpPr txBox="1"/>
          <p:nvPr/>
        </p:nvSpPr>
        <p:spPr>
          <a:xfrm>
            <a:off x="10733711" y="4750097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12(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(1030, -1750)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(990, 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(10, 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33A80-4253-437A-A687-FD6C95E7CAD4}"/>
              </a:ext>
            </a:extLst>
          </p:cNvPr>
          <p:cNvSpPr txBox="1"/>
          <p:nvPr/>
        </p:nvSpPr>
        <p:spPr>
          <a:xfrm>
            <a:off x="7333882" y="5224530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7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8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9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D5AB020-47EE-4D48-8205-5FF64EAF9D68}"/>
              </a:ext>
            </a:extLst>
          </p:cNvPr>
          <p:cNvCxnSpPr>
            <a:cxnSpLocks/>
          </p:cNvCxnSpPr>
          <p:nvPr/>
        </p:nvCxnSpPr>
        <p:spPr>
          <a:xfrm>
            <a:off x="1332817" y="878853"/>
            <a:ext cx="1442241" cy="147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AE1492A-476C-42D2-B945-9A93363D9E04}"/>
              </a:ext>
            </a:extLst>
          </p:cNvPr>
          <p:cNvCxnSpPr>
            <a:cxnSpLocks/>
          </p:cNvCxnSpPr>
          <p:nvPr/>
        </p:nvCxnSpPr>
        <p:spPr>
          <a:xfrm flipH="1" flipV="1">
            <a:off x="2758463" y="1042012"/>
            <a:ext cx="68867" cy="3191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00DB85D-DB62-488C-B649-B344AE78C388}"/>
              </a:ext>
            </a:extLst>
          </p:cNvPr>
          <p:cNvCxnSpPr>
            <a:cxnSpLocks/>
          </p:cNvCxnSpPr>
          <p:nvPr/>
        </p:nvCxnSpPr>
        <p:spPr>
          <a:xfrm>
            <a:off x="2816302" y="4233825"/>
            <a:ext cx="14892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258EF0E-417D-4DE1-9C5F-57E7B2D25E2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44915" y="3325517"/>
            <a:ext cx="60604" cy="90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C451B0-3016-4DA3-95B5-BB998BEF7883}"/>
              </a:ext>
            </a:extLst>
          </p:cNvPr>
          <p:cNvCxnSpPr>
            <a:cxnSpLocks/>
          </p:cNvCxnSpPr>
          <p:nvPr/>
        </p:nvCxnSpPr>
        <p:spPr>
          <a:xfrm flipV="1">
            <a:off x="2846835" y="902510"/>
            <a:ext cx="3158596" cy="1721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BD58D49-BAF0-491B-A6B6-A349CC02BD5A}"/>
              </a:ext>
            </a:extLst>
          </p:cNvPr>
          <p:cNvSpPr txBox="1"/>
          <p:nvPr/>
        </p:nvSpPr>
        <p:spPr>
          <a:xfrm>
            <a:off x="2381753" y="5184416"/>
            <a:ext cx="40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10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11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12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1EEA9-66E5-43BD-A8FC-BA312D870DCE}"/>
              </a:ext>
            </a:extLst>
          </p:cNvPr>
          <p:cNvSpPr txBox="1"/>
          <p:nvPr/>
        </p:nvSpPr>
        <p:spPr>
          <a:xfrm>
            <a:off x="3574991" y="2605396"/>
            <a:ext cx="73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accent2"/>
                </a:solidFill>
              </a:rPr>
              <a:t>-300</a:t>
            </a:r>
            <a:r>
              <a:rPr lang="en-US" altLang="ko-KR" sz="1000" dirty="0">
                <a:solidFill>
                  <a:schemeClr val="accent2"/>
                </a:solidFill>
              </a:rPr>
              <a:t>, 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1266</Words>
  <Application>Microsoft Office PowerPoint</Application>
  <PresentationFormat>와이드스크린</PresentationFormat>
  <Paragraphs>241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윤수</dc:creator>
  <cp:lastModifiedBy>장 윤수</cp:lastModifiedBy>
  <cp:revision>57</cp:revision>
  <dcterms:created xsi:type="dcterms:W3CDTF">2020-06-06T06:22:04Z</dcterms:created>
  <dcterms:modified xsi:type="dcterms:W3CDTF">2020-08-08T16:00:15Z</dcterms:modified>
</cp:coreProperties>
</file>