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C7CAA8-DF81-4AA8-8C64-A8E48E59C46F}" type="datetimeFigureOut">
              <a:rPr lang="ko-KR" altLang="en-US" smtClean="0"/>
              <a:t>2020-07-08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AB4659-EC1C-4F57-BC02-697DD2C842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8579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CD89FA-AA93-47E7-A4BF-9F657C0BCE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A0CB414-B042-44A1-9D5F-E270DF6978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6BCDE8-DCEF-4087-9C09-14251DAC7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EBF65-4B1A-44E0-9E25-9A044B733A4D}" type="datetimeFigureOut">
              <a:rPr lang="ko-KR" altLang="en-US" smtClean="0"/>
              <a:t>2020-07-08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1303C5-F03F-46A2-9D75-291F937DC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65ACD2-3869-4316-AFE6-1A265529E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71727-FE79-4152-9B9A-150496B191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1598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159C89-C87F-4156-BD67-4CF9F9A15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9300E70-2C85-4CF1-8A9D-061721EF09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EA3F40-8368-4170-97EC-B73C076BC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EBF65-4B1A-44E0-9E25-9A044B733A4D}" type="datetimeFigureOut">
              <a:rPr lang="ko-KR" altLang="en-US" smtClean="0"/>
              <a:t>2020-07-08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1C6289-2461-4F1F-AE49-C204AD80A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3F2B59-2547-474B-82CC-F7A3B28AE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71727-FE79-4152-9B9A-150496B191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3429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4C6160D-E4E2-4E6A-AC16-58EB217299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666215C-A2E3-463A-B9E8-53D215512D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DE09A1-D560-4F50-B380-1D10BCAB0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EBF65-4B1A-44E0-9E25-9A044B733A4D}" type="datetimeFigureOut">
              <a:rPr lang="ko-KR" altLang="en-US" smtClean="0"/>
              <a:t>2020-07-08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8B5B67-78F5-41E9-9837-592DE2B2B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1D973E-8E3B-4FF5-85B6-891B3B0FF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71727-FE79-4152-9B9A-150496B191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2655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977BAE-E40E-4D26-BEB4-DB5CD1458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FF20C8-F445-43C4-B478-4CDA2DAB90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9A5D56-2BA9-4C11-B670-D5D36BA2E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EBF65-4B1A-44E0-9E25-9A044B733A4D}" type="datetimeFigureOut">
              <a:rPr lang="ko-KR" altLang="en-US" smtClean="0"/>
              <a:t>2020-07-08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E9CAE6-05B2-4731-98D7-DD95941EC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C9D897-C5D0-490A-999B-4EDD827A1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71727-FE79-4152-9B9A-150496B191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6394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FA7D5B-FF4D-4DCC-80C7-9A66E960E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B43C0DA-3D63-48A2-A506-CEB689272E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EB3144-2886-4792-8DD3-DCE30E959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EBF65-4B1A-44E0-9E25-9A044B733A4D}" type="datetimeFigureOut">
              <a:rPr lang="ko-KR" altLang="en-US" smtClean="0"/>
              <a:t>2020-07-08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549BDD-0838-4112-842E-B3CEE70FD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0D2755-7555-49AC-AAD2-4078CBAF6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71727-FE79-4152-9B9A-150496B191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4729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8AE244-0BE3-4F92-AE9A-126CCD2B0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343D55-3C66-4982-8284-6D5A11544A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92AAFB7-B32D-4DD9-8256-21967E99F9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9501000-DEBC-48FF-88DE-245AE09D8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EBF65-4B1A-44E0-9E25-9A044B733A4D}" type="datetimeFigureOut">
              <a:rPr lang="ko-KR" altLang="en-US" smtClean="0"/>
              <a:t>2020-07-08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5A91733-1A0A-4126-B194-7AB0C0E99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78CC2D0-9E2F-4539-A3F1-BF64BB817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71727-FE79-4152-9B9A-150496B191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2780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9D1DB2-459F-44D4-95DC-704B8F82C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90DC0CA-2B22-494D-8801-ADF6855605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9D92A4A-0A45-40E7-8AC5-B7CB44FBAF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E673FC0-0168-4B95-ABB9-D194251F9F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D8D0D6F-ADCD-4012-894F-70BEEAC701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CD4B745-9A05-4C11-BFC7-6519D80DB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EBF65-4B1A-44E0-9E25-9A044B733A4D}" type="datetimeFigureOut">
              <a:rPr lang="ko-KR" altLang="en-US" smtClean="0"/>
              <a:t>2020-07-08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1023381-E3B1-4DD6-8C59-6A0E3B21C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323C186-8D82-42BD-AB59-C22B692E5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71727-FE79-4152-9B9A-150496B191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1523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F5C2A9-B2B9-46A5-B42A-8052A21FC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19DD8C9-5136-4B79-B885-75B8BDB8F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EBF65-4B1A-44E0-9E25-9A044B733A4D}" type="datetimeFigureOut">
              <a:rPr lang="ko-KR" altLang="en-US" smtClean="0"/>
              <a:t>2020-07-08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7DFCF8C-E971-4F5E-8B5D-A3B041EE2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2A2C03F-A097-40B1-ABB0-2B4FA94B2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71727-FE79-4152-9B9A-150496B191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8722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878BD70-6DD7-46D0-89A1-23D2BCF81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EBF65-4B1A-44E0-9E25-9A044B733A4D}" type="datetimeFigureOut">
              <a:rPr lang="ko-KR" altLang="en-US" smtClean="0"/>
              <a:t>2020-07-08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4DCE5C4-BCE0-45BE-85AA-038A8B3EE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1F2CE86-D5DF-4C9A-8622-64F8A1F8A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71727-FE79-4152-9B9A-150496B191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8029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1DBD7E-AB02-442F-B75F-E7B59273F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0C265E-F1E9-4D59-9B6F-7E0636CA4C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54A016B-0043-4ECA-ACA4-9E3A3DF718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4FC1490-BC96-4B90-B186-8B6DA44F4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EBF65-4B1A-44E0-9E25-9A044B733A4D}" type="datetimeFigureOut">
              <a:rPr lang="ko-KR" altLang="en-US" smtClean="0"/>
              <a:t>2020-07-08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9BFB626-F595-4727-8F34-EF892D66A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4FFC856-4DF4-48B9-9025-3062F1E4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71727-FE79-4152-9B9A-150496B191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3717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AC3505-D295-4235-B09E-277481A06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DF38F01-F59A-4578-933A-E06EE91500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9EABB78-F214-430B-A39C-EF6948D245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7F80420-8CDC-474F-9521-722103AE8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EBF65-4B1A-44E0-9E25-9A044B733A4D}" type="datetimeFigureOut">
              <a:rPr lang="ko-KR" altLang="en-US" smtClean="0"/>
              <a:t>2020-07-08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E650325-3545-4E81-AA06-77E0960D5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0E33AD4-2FDC-4DF7-9474-F7736E134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71727-FE79-4152-9B9A-150496B191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9006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CCC934C-564A-48BA-B17A-9B5BB7AF0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34F31F6-AD56-4EB8-8DBA-02DF06BAC5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263CE2-8288-444F-B65A-FB1B3BF177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8EBF65-4B1A-44E0-9E25-9A044B733A4D}" type="datetimeFigureOut">
              <a:rPr lang="ko-KR" altLang="en-US" smtClean="0"/>
              <a:t>2020-07-08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274550-1129-4332-8975-6E5803E7EC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0DD022-C24E-44C2-B7DA-BB253AA95D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F71727-FE79-4152-9B9A-150496B191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0521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7366AA4-71DA-4178-B89A-28554E0879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620" y="141892"/>
            <a:ext cx="4860781" cy="54387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126AA24-EA5F-4C10-B951-145CE0818F2C}"/>
              </a:ext>
            </a:extLst>
          </p:cNvPr>
          <p:cNvSpPr txBox="1"/>
          <p:nvPr/>
        </p:nvSpPr>
        <p:spPr>
          <a:xfrm>
            <a:off x="426027" y="2185871"/>
            <a:ext cx="8675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accent2"/>
                </a:solidFill>
              </a:rPr>
              <a:t>400, 1250</a:t>
            </a:r>
            <a:endParaRPr lang="ko-KR" altLang="en-US" sz="1200" dirty="0">
              <a:solidFill>
                <a:schemeClr val="accent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7907CA-EF1A-4898-8F8D-19A6C27F5B9F}"/>
              </a:ext>
            </a:extLst>
          </p:cNvPr>
          <p:cNvSpPr txBox="1"/>
          <p:nvPr/>
        </p:nvSpPr>
        <p:spPr>
          <a:xfrm>
            <a:off x="1627909" y="2185870"/>
            <a:ext cx="7825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accent2"/>
                </a:solidFill>
              </a:rPr>
              <a:t>400, 730</a:t>
            </a:r>
            <a:endParaRPr lang="ko-KR" altLang="en-US" sz="1200" dirty="0">
              <a:solidFill>
                <a:schemeClr val="accent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3E16F3-ED1C-487C-ACCE-D7765C21D4D8}"/>
              </a:ext>
            </a:extLst>
          </p:cNvPr>
          <p:cNvSpPr txBox="1"/>
          <p:nvPr/>
        </p:nvSpPr>
        <p:spPr>
          <a:xfrm>
            <a:off x="3605743" y="2185869"/>
            <a:ext cx="8451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accent2"/>
                </a:solidFill>
              </a:rPr>
              <a:t>400, -130</a:t>
            </a:r>
            <a:endParaRPr lang="ko-KR" altLang="en-US" sz="1200" dirty="0">
              <a:solidFill>
                <a:schemeClr val="accent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A97B30-E3DA-40A8-B06D-DE8565DC3B4B}"/>
              </a:ext>
            </a:extLst>
          </p:cNvPr>
          <p:cNvSpPr txBox="1"/>
          <p:nvPr/>
        </p:nvSpPr>
        <p:spPr>
          <a:xfrm>
            <a:off x="4783744" y="2185868"/>
            <a:ext cx="8451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accent2"/>
                </a:solidFill>
              </a:rPr>
              <a:t>400, -670</a:t>
            </a:r>
            <a:endParaRPr lang="ko-KR" altLang="en-US" sz="1200" dirty="0">
              <a:solidFill>
                <a:schemeClr val="accent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F4C4C0-C3E2-40FB-86A1-F2F26EEE4225}"/>
              </a:ext>
            </a:extLst>
          </p:cNvPr>
          <p:cNvSpPr txBox="1"/>
          <p:nvPr/>
        </p:nvSpPr>
        <p:spPr>
          <a:xfrm>
            <a:off x="1636667" y="1423870"/>
            <a:ext cx="7825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accent2"/>
                </a:solidFill>
              </a:rPr>
              <a:t>880, 730</a:t>
            </a:r>
            <a:endParaRPr lang="ko-KR" altLang="en-US" sz="1200" dirty="0">
              <a:solidFill>
                <a:schemeClr val="accent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BBD7E8-B902-4B25-A9AF-9A236697629F}"/>
              </a:ext>
            </a:extLst>
          </p:cNvPr>
          <p:cNvSpPr txBox="1"/>
          <p:nvPr/>
        </p:nvSpPr>
        <p:spPr>
          <a:xfrm>
            <a:off x="3549510" y="1423870"/>
            <a:ext cx="8451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accent2"/>
                </a:solidFill>
              </a:rPr>
              <a:t>880, -130</a:t>
            </a:r>
            <a:endParaRPr lang="ko-KR" altLang="en-US" sz="1200" dirty="0">
              <a:solidFill>
                <a:schemeClr val="accent2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EAA406-2EE2-41EC-BD16-C9DA311ADD00}"/>
              </a:ext>
            </a:extLst>
          </p:cNvPr>
          <p:cNvSpPr txBox="1"/>
          <p:nvPr/>
        </p:nvSpPr>
        <p:spPr>
          <a:xfrm>
            <a:off x="943782" y="367382"/>
            <a:ext cx="1314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accent2"/>
                </a:solidFill>
              </a:rPr>
              <a:t>2000, 1140~868</a:t>
            </a:r>
            <a:endParaRPr lang="ko-KR" altLang="en-US" sz="1200" dirty="0">
              <a:solidFill>
                <a:schemeClr val="accent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35F7D5-5353-4031-BF9B-34DEA85397FA}"/>
              </a:ext>
            </a:extLst>
          </p:cNvPr>
          <p:cNvSpPr txBox="1"/>
          <p:nvPr/>
        </p:nvSpPr>
        <p:spPr>
          <a:xfrm>
            <a:off x="3891511" y="367383"/>
            <a:ext cx="7537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accent2"/>
                </a:solidFill>
              </a:rPr>
              <a:t>2000, ??</a:t>
            </a:r>
            <a:endParaRPr lang="ko-KR" altLang="en-US" sz="1200" dirty="0">
              <a:solidFill>
                <a:schemeClr val="accent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2DD617-A2B9-44EC-AB70-1E5C27D576D9}"/>
              </a:ext>
            </a:extLst>
          </p:cNvPr>
          <p:cNvSpPr txBox="1"/>
          <p:nvPr/>
        </p:nvSpPr>
        <p:spPr>
          <a:xfrm>
            <a:off x="3549510" y="5303668"/>
            <a:ext cx="9076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accent2"/>
                </a:solidFill>
              </a:rPr>
              <a:t>-2418, -79</a:t>
            </a:r>
            <a:endParaRPr lang="ko-KR" altLang="en-US" sz="1200" dirty="0">
              <a:solidFill>
                <a:schemeClr val="accent2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979F0ED-31F4-474E-B8BF-DA61ABABD401}"/>
              </a:ext>
            </a:extLst>
          </p:cNvPr>
          <p:cNvSpPr txBox="1"/>
          <p:nvPr/>
        </p:nvSpPr>
        <p:spPr>
          <a:xfrm>
            <a:off x="2389330" y="6360155"/>
            <a:ext cx="12907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accent2"/>
                </a:solidFill>
              </a:rPr>
              <a:t>Z : -670 ~ 1253</a:t>
            </a:r>
            <a:endParaRPr lang="ko-KR" altLang="en-US" sz="1200" dirty="0">
              <a:solidFill>
                <a:schemeClr val="accent2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8BA0CC2-015C-4515-B0CD-FD5E5B8D7773}"/>
              </a:ext>
            </a:extLst>
          </p:cNvPr>
          <p:cNvSpPr txBox="1"/>
          <p:nvPr/>
        </p:nvSpPr>
        <p:spPr>
          <a:xfrm>
            <a:off x="2389330" y="6083156"/>
            <a:ext cx="13789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accent2"/>
                </a:solidFill>
              </a:rPr>
              <a:t>X : -2418 ~ 2000</a:t>
            </a:r>
            <a:endParaRPr lang="ko-KR" altLang="en-US" sz="1200" dirty="0">
              <a:solidFill>
                <a:schemeClr val="accent2"/>
              </a:solidFill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B6BD3D28-B895-45A9-8E5F-A81506F92F12}"/>
              </a:ext>
            </a:extLst>
          </p:cNvPr>
          <p:cNvCxnSpPr/>
          <p:nvPr/>
        </p:nvCxnSpPr>
        <p:spPr>
          <a:xfrm flipV="1">
            <a:off x="5721929" y="4227939"/>
            <a:ext cx="0" cy="1455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22675FF4-F3CB-4A8E-A32D-F86E56C270F1}"/>
              </a:ext>
            </a:extLst>
          </p:cNvPr>
          <p:cNvCxnSpPr>
            <a:cxnSpLocks/>
          </p:cNvCxnSpPr>
          <p:nvPr/>
        </p:nvCxnSpPr>
        <p:spPr>
          <a:xfrm flipH="1">
            <a:off x="4010891" y="5730593"/>
            <a:ext cx="17542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5939BC8-0493-4AB7-8780-A635852EAD5B}"/>
              </a:ext>
            </a:extLst>
          </p:cNvPr>
          <p:cNvSpPr/>
          <p:nvPr/>
        </p:nvSpPr>
        <p:spPr>
          <a:xfrm>
            <a:off x="5471539" y="5683415"/>
            <a:ext cx="25039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solidFill>
                  <a:schemeClr val="accent2"/>
                </a:solidFill>
              </a:rPr>
              <a:t>z</a:t>
            </a:r>
            <a:endParaRPr lang="ko-KR" altLang="en-US" sz="11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7908443-F2F7-4B14-85D4-73F44DD1054D}"/>
              </a:ext>
            </a:extLst>
          </p:cNvPr>
          <p:cNvSpPr/>
          <p:nvPr/>
        </p:nvSpPr>
        <p:spPr>
          <a:xfrm>
            <a:off x="5794594" y="5449862"/>
            <a:ext cx="25039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solidFill>
                  <a:schemeClr val="accent2"/>
                </a:solidFill>
              </a:rPr>
              <a:t>x</a:t>
            </a:r>
            <a:endParaRPr lang="ko-KR" altLang="en-US" sz="1100" dirty="0">
              <a:solidFill>
                <a:schemeClr val="accent2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06E2DCD-33B2-4B9A-AC32-C6D842949E49}"/>
              </a:ext>
            </a:extLst>
          </p:cNvPr>
          <p:cNvSpPr txBox="1"/>
          <p:nvPr/>
        </p:nvSpPr>
        <p:spPr>
          <a:xfrm>
            <a:off x="6853957" y="493168"/>
            <a:ext cx="128592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accent2"/>
                </a:solidFill>
              </a:rPr>
              <a:t>경로</a:t>
            </a:r>
            <a:r>
              <a:rPr lang="en-US" altLang="ko-KR" sz="1200" dirty="0">
                <a:solidFill>
                  <a:schemeClr val="accent2"/>
                </a:solidFill>
              </a:rPr>
              <a:t>1(</a:t>
            </a:r>
            <a:r>
              <a:rPr lang="ko-KR" altLang="en-US" sz="1200" dirty="0">
                <a:solidFill>
                  <a:schemeClr val="accent2"/>
                </a:solidFill>
              </a:rPr>
              <a:t>왼쪽시작</a:t>
            </a:r>
            <a:r>
              <a:rPr lang="en-US" altLang="ko-KR" sz="1200" dirty="0">
                <a:solidFill>
                  <a:schemeClr val="accent2"/>
                </a:solidFill>
              </a:rPr>
              <a:t>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1 (2000, 1000)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2 (700, 900)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3 (430, 430)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4 (-2400, 500)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BD1C4F7-8FEE-4AC5-A03C-5BB0B735B0E2}"/>
              </a:ext>
            </a:extLst>
          </p:cNvPr>
          <p:cNvSpPr txBox="1"/>
          <p:nvPr/>
        </p:nvSpPr>
        <p:spPr>
          <a:xfrm>
            <a:off x="8752292" y="488093"/>
            <a:ext cx="143981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accent2"/>
                </a:solidFill>
              </a:rPr>
              <a:t>경로</a:t>
            </a:r>
            <a:r>
              <a:rPr lang="en-US" altLang="ko-KR" sz="1200" dirty="0">
                <a:solidFill>
                  <a:schemeClr val="accent2"/>
                </a:solidFill>
              </a:rPr>
              <a:t>2(</a:t>
            </a:r>
            <a:r>
              <a:rPr lang="ko-KR" altLang="en-US" sz="1200" dirty="0">
                <a:solidFill>
                  <a:schemeClr val="accent2"/>
                </a:solidFill>
              </a:rPr>
              <a:t>오른쪽시작</a:t>
            </a:r>
            <a:r>
              <a:rPr lang="en-US" altLang="ko-KR" sz="1200" dirty="0">
                <a:solidFill>
                  <a:schemeClr val="accent2"/>
                </a:solidFill>
              </a:rPr>
              <a:t>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1 (2000, -300)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2 (700, -350)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3 (430, 110)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4 (-2400, 100)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8062E2A-825F-45EA-808F-07978A691016}"/>
              </a:ext>
            </a:extLst>
          </p:cNvPr>
          <p:cNvSpPr txBox="1"/>
          <p:nvPr/>
        </p:nvSpPr>
        <p:spPr>
          <a:xfrm>
            <a:off x="6853957" y="1728802"/>
            <a:ext cx="128592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accent2"/>
                </a:solidFill>
              </a:rPr>
              <a:t>경로</a:t>
            </a:r>
            <a:r>
              <a:rPr lang="en-US" altLang="ko-KR" sz="1200" dirty="0">
                <a:solidFill>
                  <a:schemeClr val="accent2"/>
                </a:solidFill>
              </a:rPr>
              <a:t>3(</a:t>
            </a:r>
            <a:r>
              <a:rPr lang="ko-KR" altLang="en-US" sz="1200" dirty="0">
                <a:solidFill>
                  <a:schemeClr val="accent2"/>
                </a:solidFill>
              </a:rPr>
              <a:t>왼쪽시작</a:t>
            </a:r>
            <a:r>
              <a:rPr lang="en-US" altLang="ko-KR" sz="1200" dirty="0">
                <a:solidFill>
                  <a:schemeClr val="accent2"/>
                </a:solidFill>
              </a:rPr>
              <a:t>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1 (2000, 1100)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2 (700, 1000)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3 (430, 530)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4 (-2400, 600)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0B9C05B-F714-4199-9ACC-C0AD1DC933E5}"/>
              </a:ext>
            </a:extLst>
          </p:cNvPr>
          <p:cNvSpPr txBox="1"/>
          <p:nvPr/>
        </p:nvSpPr>
        <p:spPr>
          <a:xfrm>
            <a:off x="6927454" y="3392"/>
            <a:ext cx="20295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2"/>
                </a:solidFill>
              </a:rPr>
              <a:t>(x, z)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(2000, 1140~800)</a:t>
            </a:r>
          </a:p>
          <a:p>
            <a:endParaRPr lang="en-US" altLang="ko-KR" sz="1200" dirty="0">
              <a:solidFill>
                <a:schemeClr val="accent2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00C72C4-BB14-4CD1-821C-ACDA4517C488}"/>
              </a:ext>
            </a:extLst>
          </p:cNvPr>
          <p:cNvSpPr txBox="1"/>
          <p:nvPr/>
        </p:nvSpPr>
        <p:spPr>
          <a:xfrm>
            <a:off x="8752292" y="1719676"/>
            <a:ext cx="143981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accent2"/>
                </a:solidFill>
              </a:rPr>
              <a:t>경로</a:t>
            </a:r>
            <a:r>
              <a:rPr lang="en-US" altLang="ko-KR" sz="1200" dirty="0">
                <a:solidFill>
                  <a:schemeClr val="accent2"/>
                </a:solidFill>
              </a:rPr>
              <a:t>4(</a:t>
            </a:r>
            <a:r>
              <a:rPr lang="ko-KR" altLang="en-US" sz="1200" dirty="0">
                <a:solidFill>
                  <a:schemeClr val="accent2"/>
                </a:solidFill>
              </a:rPr>
              <a:t>오른쪽시작</a:t>
            </a:r>
            <a:r>
              <a:rPr lang="en-US" altLang="ko-KR" sz="1200" dirty="0">
                <a:solidFill>
                  <a:schemeClr val="accent2"/>
                </a:solidFill>
              </a:rPr>
              <a:t>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1 (2000, -400)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2 (700, -450)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3 (430, 210)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4 (-2400, 200)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08B7A96-4451-4C8C-9984-AB0734B7E3A2}"/>
              </a:ext>
            </a:extLst>
          </p:cNvPr>
          <p:cNvSpPr txBox="1"/>
          <p:nvPr/>
        </p:nvSpPr>
        <p:spPr>
          <a:xfrm>
            <a:off x="8770198" y="0"/>
            <a:ext cx="20295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2"/>
                </a:solidFill>
              </a:rPr>
              <a:t>(x, z)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(2000, - 200~ -450)</a:t>
            </a:r>
          </a:p>
          <a:p>
            <a:endParaRPr lang="en-US" altLang="ko-KR" sz="1200" dirty="0">
              <a:solidFill>
                <a:schemeClr val="accent2"/>
              </a:solidFill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722DD9B4-F041-40EF-A5E0-966B1449EF0B}"/>
              </a:ext>
            </a:extLst>
          </p:cNvPr>
          <p:cNvCxnSpPr/>
          <p:nvPr/>
        </p:nvCxnSpPr>
        <p:spPr>
          <a:xfrm flipV="1">
            <a:off x="5874329" y="4380339"/>
            <a:ext cx="0" cy="1455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8AD5F7C1-C937-475A-BA12-82FC801D4E69}"/>
              </a:ext>
            </a:extLst>
          </p:cNvPr>
          <p:cNvCxnSpPr>
            <a:cxnSpLocks/>
          </p:cNvCxnSpPr>
          <p:nvPr/>
        </p:nvCxnSpPr>
        <p:spPr>
          <a:xfrm flipH="1">
            <a:off x="4163291" y="5882993"/>
            <a:ext cx="17542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C62E744-2A6A-4E2F-8633-ADD89ED36B0A}"/>
              </a:ext>
            </a:extLst>
          </p:cNvPr>
          <p:cNvSpPr/>
          <p:nvPr/>
        </p:nvSpPr>
        <p:spPr>
          <a:xfrm>
            <a:off x="5623939" y="5835815"/>
            <a:ext cx="25039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solidFill>
                  <a:schemeClr val="accent2"/>
                </a:solidFill>
              </a:rPr>
              <a:t>z</a:t>
            </a:r>
            <a:endParaRPr lang="ko-KR" altLang="en-US" sz="11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8414632-D1F9-43D4-935E-41731FC3E8A0}"/>
              </a:ext>
            </a:extLst>
          </p:cNvPr>
          <p:cNvSpPr/>
          <p:nvPr/>
        </p:nvSpPr>
        <p:spPr>
          <a:xfrm>
            <a:off x="5946994" y="5602262"/>
            <a:ext cx="25039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solidFill>
                  <a:schemeClr val="accent2"/>
                </a:solidFill>
              </a:rPr>
              <a:t>x</a:t>
            </a:r>
            <a:endParaRPr lang="ko-KR" altLang="en-US" sz="11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7474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A384D4AF-CB5F-473F-AC8D-4E621D0C45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164" y="0"/>
            <a:ext cx="7721600" cy="645652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2D0C7A8-4153-40BF-9067-ADD5CC342B49}"/>
              </a:ext>
            </a:extLst>
          </p:cNvPr>
          <p:cNvSpPr txBox="1"/>
          <p:nvPr/>
        </p:nvSpPr>
        <p:spPr>
          <a:xfrm>
            <a:off x="3493176" y="2858566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chemeClr val="accent2"/>
                </a:solidFill>
              </a:rPr>
              <a:t>포탈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9367CC-EAB7-4C09-A9FE-9B6A05D38EBE}"/>
              </a:ext>
            </a:extLst>
          </p:cNvPr>
          <p:cNvSpPr txBox="1"/>
          <p:nvPr/>
        </p:nvSpPr>
        <p:spPr>
          <a:xfrm>
            <a:off x="1918376" y="4978311"/>
            <a:ext cx="9284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accent2"/>
                </a:solidFill>
              </a:rPr>
              <a:t>-1500, -1500</a:t>
            </a:r>
            <a:endParaRPr lang="ko-KR" altLang="en-US" sz="1000" dirty="0">
              <a:solidFill>
                <a:schemeClr val="accent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5F003F-0637-44FB-9837-1C5B6C0EC8B1}"/>
              </a:ext>
            </a:extLst>
          </p:cNvPr>
          <p:cNvSpPr txBox="1"/>
          <p:nvPr/>
        </p:nvSpPr>
        <p:spPr>
          <a:xfrm>
            <a:off x="1918376" y="5717417"/>
            <a:ext cx="9284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accent2"/>
                </a:solidFill>
              </a:rPr>
              <a:t>-1500, -2100</a:t>
            </a:r>
            <a:endParaRPr lang="ko-KR" altLang="en-US" sz="1000" dirty="0">
              <a:solidFill>
                <a:schemeClr val="accent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2273BD-1940-4A42-8557-1B6E1D21E1F0}"/>
              </a:ext>
            </a:extLst>
          </p:cNvPr>
          <p:cNvSpPr txBox="1"/>
          <p:nvPr/>
        </p:nvSpPr>
        <p:spPr>
          <a:xfrm>
            <a:off x="4684667" y="4978311"/>
            <a:ext cx="8050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accent2"/>
                </a:solidFill>
              </a:rPr>
              <a:t>730, -1470</a:t>
            </a:r>
            <a:endParaRPr lang="ko-KR" altLang="en-US" sz="1000" dirty="0">
              <a:solidFill>
                <a:schemeClr val="accent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1EB692-D153-4BB0-81C4-3070C9ABE82F}"/>
              </a:ext>
            </a:extLst>
          </p:cNvPr>
          <p:cNvSpPr txBox="1"/>
          <p:nvPr/>
        </p:nvSpPr>
        <p:spPr>
          <a:xfrm>
            <a:off x="5823018" y="4978309"/>
            <a:ext cx="8755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accent2"/>
                </a:solidFill>
              </a:rPr>
              <a:t>1470, -1470</a:t>
            </a:r>
            <a:endParaRPr lang="ko-KR" altLang="en-US" sz="1000" dirty="0">
              <a:solidFill>
                <a:schemeClr val="accent2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7F08F2-BB0F-426C-B797-C9E6C8FEC568}"/>
              </a:ext>
            </a:extLst>
          </p:cNvPr>
          <p:cNvSpPr txBox="1"/>
          <p:nvPr/>
        </p:nvSpPr>
        <p:spPr>
          <a:xfrm>
            <a:off x="7031901" y="4978309"/>
            <a:ext cx="8755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accent2"/>
                </a:solidFill>
              </a:rPr>
              <a:t>2600, -1530</a:t>
            </a:r>
            <a:endParaRPr lang="ko-KR" altLang="en-US" sz="1000" dirty="0">
              <a:solidFill>
                <a:schemeClr val="accent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FC6DBE-5C46-4013-9C4A-F45D69D16A1F}"/>
              </a:ext>
            </a:extLst>
          </p:cNvPr>
          <p:cNvSpPr txBox="1"/>
          <p:nvPr/>
        </p:nvSpPr>
        <p:spPr>
          <a:xfrm>
            <a:off x="6953392" y="5717417"/>
            <a:ext cx="8755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accent2"/>
                </a:solidFill>
              </a:rPr>
              <a:t>2600, -2150</a:t>
            </a:r>
            <a:endParaRPr lang="ko-KR" altLang="en-US" sz="1000" dirty="0">
              <a:solidFill>
                <a:schemeClr val="accent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4456BDD-CBC1-425A-8068-6140A376B999}"/>
              </a:ext>
            </a:extLst>
          </p:cNvPr>
          <p:cNvSpPr txBox="1"/>
          <p:nvPr/>
        </p:nvSpPr>
        <p:spPr>
          <a:xfrm>
            <a:off x="5658219" y="1879691"/>
            <a:ext cx="8226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accent2"/>
                </a:solidFill>
              </a:rPr>
              <a:t>1430, 1050</a:t>
            </a:r>
            <a:endParaRPr lang="ko-KR" altLang="en-US" sz="1000" dirty="0">
              <a:solidFill>
                <a:schemeClr val="accent2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587DB3-28E4-4C6E-B571-CD1758D9A730}"/>
              </a:ext>
            </a:extLst>
          </p:cNvPr>
          <p:cNvSpPr txBox="1"/>
          <p:nvPr/>
        </p:nvSpPr>
        <p:spPr>
          <a:xfrm>
            <a:off x="4976622" y="2366045"/>
            <a:ext cx="6815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accent2"/>
                </a:solidFill>
              </a:rPr>
              <a:t>760, 690</a:t>
            </a:r>
            <a:endParaRPr lang="ko-KR" altLang="en-US" sz="1000" dirty="0">
              <a:solidFill>
                <a:schemeClr val="accent2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4444127-64B6-473F-9607-79D6BC9C3DA1}"/>
              </a:ext>
            </a:extLst>
          </p:cNvPr>
          <p:cNvSpPr txBox="1"/>
          <p:nvPr/>
        </p:nvSpPr>
        <p:spPr>
          <a:xfrm>
            <a:off x="3609004" y="1756580"/>
            <a:ext cx="8050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accent2"/>
                </a:solidFill>
              </a:rPr>
              <a:t>-320, 1050</a:t>
            </a:r>
            <a:endParaRPr lang="ko-KR" altLang="en-US" sz="1000" dirty="0">
              <a:solidFill>
                <a:schemeClr val="accent2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0800251-5195-4E8C-AAF7-06A1C7D2FBC1}"/>
              </a:ext>
            </a:extLst>
          </p:cNvPr>
          <p:cNvSpPr txBox="1"/>
          <p:nvPr/>
        </p:nvSpPr>
        <p:spPr>
          <a:xfrm>
            <a:off x="3324058" y="3066306"/>
            <a:ext cx="7344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accent2"/>
                </a:solidFill>
              </a:rPr>
              <a:t>-360, 200</a:t>
            </a:r>
            <a:endParaRPr lang="ko-KR" altLang="en-US" sz="1000" dirty="0">
              <a:solidFill>
                <a:schemeClr val="accent2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0389D35-3A1F-4BFE-933A-170B4D9CF5AA}"/>
              </a:ext>
            </a:extLst>
          </p:cNvPr>
          <p:cNvSpPr txBox="1"/>
          <p:nvPr/>
        </p:nvSpPr>
        <p:spPr>
          <a:xfrm>
            <a:off x="4343868" y="2366044"/>
            <a:ext cx="6815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accent2"/>
                </a:solidFill>
              </a:rPr>
              <a:t>320, 690</a:t>
            </a:r>
            <a:endParaRPr lang="ko-KR" altLang="en-US" sz="1000" dirty="0">
              <a:solidFill>
                <a:schemeClr val="accent2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BB4AC2E-5E3E-4F4A-A7E7-73F25DD05BEA}"/>
              </a:ext>
            </a:extLst>
          </p:cNvPr>
          <p:cNvSpPr txBox="1"/>
          <p:nvPr/>
        </p:nvSpPr>
        <p:spPr>
          <a:xfrm>
            <a:off x="4414033" y="4510171"/>
            <a:ext cx="7344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accent2"/>
                </a:solidFill>
              </a:rPr>
              <a:t>250, -970</a:t>
            </a:r>
            <a:endParaRPr lang="ko-KR" altLang="en-US" sz="1000" dirty="0">
              <a:solidFill>
                <a:schemeClr val="accent2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3AB5B79-D3C8-4897-B906-5C44D1F91393}"/>
              </a:ext>
            </a:extLst>
          </p:cNvPr>
          <p:cNvSpPr txBox="1"/>
          <p:nvPr/>
        </p:nvSpPr>
        <p:spPr>
          <a:xfrm>
            <a:off x="3536495" y="3860330"/>
            <a:ext cx="7873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accent2"/>
                </a:solidFill>
              </a:rPr>
              <a:t>-360, -630</a:t>
            </a:r>
            <a:endParaRPr lang="ko-KR" altLang="en-US" sz="1000" dirty="0">
              <a:solidFill>
                <a:schemeClr val="accent2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0B96A88-F9B9-435A-A4BD-FEC0B721862F}"/>
              </a:ext>
            </a:extLst>
          </p:cNvPr>
          <p:cNvSpPr txBox="1"/>
          <p:nvPr/>
        </p:nvSpPr>
        <p:spPr>
          <a:xfrm>
            <a:off x="2775058" y="3863922"/>
            <a:ext cx="7873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accent2"/>
                </a:solidFill>
              </a:rPr>
              <a:t>-820, -630</a:t>
            </a:r>
            <a:endParaRPr lang="ko-KR" altLang="en-US" sz="1000" dirty="0">
              <a:solidFill>
                <a:schemeClr val="accent2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D5EDD7B-EFED-437D-B97D-6D5CDA3E8C22}"/>
              </a:ext>
            </a:extLst>
          </p:cNvPr>
          <p:cNvSpPr txBox="1"/>
          <p:nvPr/>
        </p:nvSpPr>
        <p:spPr>
          <a:xfrm>
            <a:off x="1971274" y="1297662"/>
            <a:ext cx="8755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accent2"/>
                </a:solidFill>
              </a:rPr>
              <a:t>-1510, 1570</a:t>
            </a:r>
            <a:endParaRPr lang="ko-KR" altLang="en-US" sz="1000" dirty="0">
              <a:solidFill>
                <a:schemeClr val="accent2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5291970-7537-48B4-B326-79F922CB09E7}"/>
              </a:ext>
            </a:extLst>
          </p:cNvPr>
          <p:cNvSpPr txBox="1"/>
          <p:nvPr/>
        </p:nvSpPr>
        <p:spPr>
          <a:xfrm>
            <a:off x="2158940" y="4498115"/>
            <a:ext cx="8579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accent2"/>
                </a:solidFill>
              </a:rPr>
              <a:t>-1480, -980</a:t>
            </a:r>
            <a:endParaRPr lang="ko-KR" altLang="en-US" sz="1000" dirty="0">
              <a:solidFill>
                <a:schemeClr val="accent2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1942AE4-5204-4D9F-8C95-2DD0A9E4C20B}"/>
              </a:ext>
            </a:extLst>
          </p:cNvPr>
          <p:cNvSpPr txBox="1"/>
          <p:nvPr/>
        </p:nvSpPr>
        <p:spPr>
          <a:xfrm>
            <a:off x="621085" y="1330339"/>
            <a:ext cx="8755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accent2"/>
                </a:solidFill>
              </a:rPr>
              <a:t>-2630, 1600</a:t>
            </a:r>
            <a:endParaRPr lang="ko-KR" altLang="en-US" sz="1000" dirty="0">
              <a:solidFill>
                <a:schemeClr val="accent2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953E71A-FABE-491B-AA2C-74BB45D13BE0}"/>
              </a:ext>
            </a:extLst>
          </p:cNvPr>
          <p:cNvSpPr txBox="1"/>
          <p:nvPr/>
        </p:nvSpPr>
        <p:spPr>
          <a:xfrm>
            <a:off x="708830" y="295838"/>
            <a:ext cx="8755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accent2"/>
                </a:solidFill>
              </a:rPr>
              <a:t>-2630, 2200</a:t>
            </a:r>
            <a:endParaRPr lang="ko-KR" altLang="en-US" sz="1000" dirty="0">
              <a:solidFill>
                <a:schemeClr val="accent2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3EAB5C4-9174-405A-8576-353FF79E91A8}"/>
              </a:ext>
            </a:extLst>
          </p:cNvPr>
          <p:cNvSpPr txBox="1"/>
          <p:nvPr/>
        </p:nvSpPr>
        <p:spPr>
          <a:xfrm>
            <a:off x="3084409" y="1264137"/>
            <a:ext cx="8050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accent2"/>
                </a:solidFill>
              </a:rPr>
              <a:t>-790, 1545</a:t>
            </a:r>
            <a:endParaRPr lang="ko-KR" altLang="en-US" sz="1000" dirty="0">
              <a:solidFill>
                <a:schemeClr val="accent2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8935C2E-249B-4FF4-B75F-B78B1F9B04CC}"/>
              </a:ext>
            </a:extLst>
          </p:cNvPr>
          <p:cNvSpPr txBox="1"/>
          <p:nvPr/>
        </p:nvSpPr>
        <p:spPr>
          <a:xfrm>
            <a:off x="5702665" y="1264136"/>
            <a:ext cx="8226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accent2"/>
                </a:solidFill>
              </a:rPr>
              <a:t>1400, 1600</a:t>
            </a:r>
            <a:endParaRPr lang="ko-KR" altLang="en-US" sz="1000" dirty="0">
              <a:solidFill>
                <a:schemeClr val="accent2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32A6208-1683-4DE7-A448-9E59A6CEE943}"/>
              </a:ext>
            </a:extLst>
          </p:cNvPr>
          <p:cNvSpPr txBox="1"/>
          <p:nvPr/>
        </p:nvSpPr>
        <p:spPr>
          <a:xfrm>
            <a:off x="5684669" y="429828"/>
            <a:ext cx="8226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accent2"/>
                </a:solidFill>
              </a:rPr>
              <a:t>1400, 2200</a:t>
            </a:r>
            <a:endParaRPr lang="ko-KR" altLang="en-US" sz="1000" dirty="0">
              <a:solidFill>
                <a:schemeClr val="accent2"/>
              </a:solidFill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0CE360E7-B307-4140-A2E3-D1FD327CB8FB}"/>
              </a:ext>
            </a:extLst>
          </p:cNvPr>
          <p:cNvCxnSpPr/>
          <p:nvPr/>
        </p:nvCxnSpPr>
        <p:spPr>
          <a:xfrm flipV="1">
            <a:off x="256675" y="4874592"/>
            <a:ext cx="0" cy="1455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43297E97-2D8E-4E9D-8BF5-6D7BD190CF4C}"/>
              </a:ext>
            </a:extLst>
          </p:cNvPr>
          <p:cNvCxnSpPr>
            <a:cxnSpLocks/>
          </p:cNvCxnSpPr>
          <p:nvPr/>
        </p:nvCxnSpPr>
        <p:spPr>
          <a:xfrm>
            <a:off x="338691" y="6566070"/>
            <a:ext cx="15796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A8BEECB-DFE5-4A73-8AE3-8469EBD460A7}"/>
              </a:ext>
            </a:extLst>
          </p:cNvPr>
          <p:cNvSpPr/>
          <p:nvPr/>
        </p:nvSpPr>
        <p:spPr>
          <a:xfrm>
            <a:off x="6285" y="6118882"/>
            <a:ext cx="25039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solidFill>
                  <a:schemeClr val="accent2"/>
                </a:solidFill>
              </a:rPr>
              <a:t>z</a:t>
            </a:r>
            <a:endParaRPr lang="ko-KR" altLang="en-US" sz="11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7CB8025-FD8C-44DF-9577-CA95FA180A96}"/>
              </a:ext>
            </a:extLst>
          </p:cNvPr>
          <p:cNvSpPr/>
          <p:nvPr/>
        </p:nvSpPr>
        <p:spPr>
          <a:xfrm>
            <a:off x="370695" y="6380492"/>
            <a:ext cx="25039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solidFill>
                  <a:schemeClr val="accent2"/>
                </a:solidFill>
              </a:rPr>
              <a:t>x</a:t>
            </a:r>
            <a:endParaRPr lang="ko-KR" altLang="en-US" sz="1100" dirty="0">
              <a:solidFill>
                <a:schemeClr val="accent2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FD25079-831C-483F-9145-D828840B5766}"/>
              </a:ext>
            </a:extLst>
          </p:cNvPr>
          <p:cNvSpPr txBox="1"/>
          <p:nvPr/>
        </p:nvSpPr>
        <p:spPr>
          <a:xfrm>
            <a:off x="712236" y="809629"/>
            <a:ext cx="8755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accent2"/>
                </a:solidFill>
              </a:rPr>
              <a:t>-2630, 1850</a:t>
            </a:r>
            <a:endParaRPr lang="ko-KR" altLang="en-US" sz="1000" dirty="0">
              <a:solidFill>
                <a:schemeClr val="accent2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55F6C3B-13CE-4FC2-BD4F-3E1640F0727B}"/>
              </a:ext>
            </a:extLst>
          </p:cNvPr>
          <p:cNvSpPr txBox="1"/>
          <p:nvPr/>
        </p:nvSpPr>
        <p:spPr>
          <a:xfrm>
            <a:off x="8363976" y="233655"/>
            <a:ext cx="124745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accent2"/>
                </a:solidFill>
              </a:rPr>
              <a:t>경로</a:t>
            </a:r>
            <a:r>
              <a:rPr lang="en-US" altLang="ko-KR" sz="1200" dirty="0">
                <a:solidFill>
                  <a:schemeClr val="accent2"/>
                </a:solidFill>
              </a:rPr>
              <a:t>1(</a:t>
            </a:r>
            <a:r>
              <a:rPr lang="ko-KR" altLang="en-US" sz="1200" dirty="0">
                <a:solidFill>
                  <a:schemeClr val="accent2"/>
                </a:solidFill>
              </a:rPr>
              <a:t>좌 상단</a:t>
            </a:r>
            <a:r>
              <a:rPr lang="en-US" altLang="ko-KR" sz="1200" dirty="0">
                <a:solidFill>
                  <a:schemeClr val="accent2"/>
                </a:solidFill>
              </a:rPr>
              <a:t>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1 (-2630, 1850)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2 (-1340, 1800)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3 (-1030, -770)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4 (-180, -720)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5 (-360, 200)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83690DE-1477-4F18-860D-72B4A47CA5AD}"/>
              </a:ext>
            </a:extLst>
          </p:cNvPr>
          <p:cNvSpPr txBox="1"/>
          <p:nvPr/>
        </p:nvSpPr>
        <p:spPr>
          <a:xfrm>
            <a:off x="5522124" y="816735"/>
            <a:ext cx="8226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accent2"/>
                </a:solidFill>
              </a:rPr>
              <a:t>1500, 1900</a:t>
            </a:r>
            <a:endParaRPr lang="ko-KR" altLang="en-US" sz="1000" dirty="0">
              <a:solidFill>
                <a:schemeClr val="accent2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6CDE179-1695-4299-A6AF-C8C4709DB2F6}"/>
              </a:ext>
            </a:extLst>
          </p:cNvPr>
          <p:cNvSpPr txBox="1"/>
          <p:nvPr/>
        </p:nvSpPr>
        <p:spPr>
          <a:xfrm>
            <a:off x="9983879" y="233655"/>
            <a:ext cx="124745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accent2"/>
                </a:solidFill>
              </a:rPr>
              <a:t>경로</a:t>
            </a:r>
            <a:r>
              <a:rPr lang="en-US" altLang="ko-KR" sz="1200" dirty="0">
                <a:solidFill>
                  <a:schemeClr val="accent2"/>
                </a:solidFill>
              </a:rPr>
              <a:t>2(</a:t>
            </a:r>
            <a:r>
              <a:rPr lang="ko-KR" altLang="en-US" sz="1200" dirty="0">
                <a:solidFill>
                  <a:schemeClr val="accent2"/>
                </a:solidFill>
              </a:rPr>
              <a:t>우 상단</a:t>
            </a:r>
            <a:r>
              <a:rPr lang="en-US" altLang="ko-KR" sz="1200" dirty="0">
                <a:solidFill>
                  <a:schemeClr val="accent2"/>
                </a:solidFill>
              </a:rPr>
              <a:t>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1 (1500, 1900)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2 (-1000, 1630)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3 (-1030, -770)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4 (-180, -720)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5 (-360, 200)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F164117-0907-40AE-9B62-E9B15143495E}"/>
              </a:ext>
            </a:extLst>
          </p:cNvPr>
          <p:cNvSpPr txBox="1"/>
          <p:nvPr/>
        </p:nvSpPr>
        <p:spPr>
          <a:xfrm>
            <a:off x="9983879" y="1658236"/>
            <a:ext cx="124745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accent2"/>
                </a:solidFill>
              </a:rPr>
              <a:t>경로</a:t>
            </a:r>
            <a:r>
              <a:rPr lang="en-US" altLang="ko-KR" sz="1200" dirty="0">
                <a:solidFill>
                  <a:schemeClr val="accent2"/>
                </a:solidFill>
              </a:rPr>
              <a:t>4(</a:t>
            </a:r>
            <a:r>
              <a:rPr lang="ko-KR" altLang="en-US" sz="1200" dirty="0">
                <a:solidFill>
                  <a:schemeClr val="accent2"/>
                </a:solidFill>
              </a:rPr>
              <a:t>우 하단</a:t>
            </a:r>
            <a:r>
              <a:rPr lang="en-US" altLang="ko-KR" sz="1200" dirty="0">
                <a:solidFill>
                  <a:schemeClr val="accent2"/>
                </a:solidFill>
              </a:rPr>
              <a:t>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1 (2630, -1820)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2 (1300, -1630)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3 (950, 820)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4 (270, 810)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5 (-360, 200)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69173DD-2CE4-41E9-99AA-5FB79AA3F489}"/>
              </a:ext>
            </a:extLst>
          </p:cNvPr>
          <p:cNvSpPr txBox="1"/>
          <p:nvPr/>
        </p:nvSpPr>
        <p:spPr>
          <a:xfrm>
            <a:off x="8363976" y="1658237"/>
            <a:ext cx="13099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accent2"/>
                </a:solidFill>
              </a:rPr>
              <a:t>경로</a:t>
            </a:r>
            <a:r>
              <a:rPr lang="en-US" altLang="ko-KR" sz="1200" dirty="0">
                <a:solidFill>
                  <a:schemeClr val="accent2"/>
                </a:solidFill>
              </a:rPr>
              <a:t>3(</a:t>
            </a:r>
            <a:r>
              <a:rPr lang="ko-KR" altLang="en-US" sz="1200" dirty="0">
                <a:solidFill>
                  <a:schemeClr val="accent2"/>
                </a:solidFill>
              </a:rPr>
              <a:t>좌 상단</a:t>
            </a:r>
            <a:r>
              <a:rPr lang="en-US" altLang="ko-KR" sz="1200" dirty="0">
                <a:solidFill>
                  <a:schemeClr val="accent2"/>
                </a:solidFill>
              </a:rPr>
              <a:t>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1 (-1500, -1850)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2 (900, -1590)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3 (950, 820)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4 (270, 810)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5 (-360, 200)</a:t>
            </a:r>
          </a:p>
        </p:txBody>
      </p:sp>
    </p:spTree>
    <p:extLst>
      <p:ext uri="{BB962C8B-B14F-4D97-AF65-F5344CB8AC3E}">
        <p14:creationId xmlns:p14="http://schemas.microsoft.com/office/powerpoint/2010/main" val="17970821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438</Words>
  <Application>Microsoft Office PowerPoint</Application>
  <PresentationFormat>와이드스크린</PresentationFormat>
  <Paragraphs>89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장 윤수</dc:creator>
  <cp:lastModifiedBy>장 윤수</cp:lastModifiedBy>
  <cp:revision>25</cp:revision>
  <dcterms:created xsi:type="dcterms:W3CDTF">2020-06-06T06:22:04Z</dcterms:created>
  <dcterms:modified xsi:type="dcterms:W3CDTF">2020-07-08T09:59:55Z</dcterms:modified>
</cp:coreProperties>
</file>