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E1E64"/>
    <a:srgbClr val="2D2D2D"/>
    <a:srgbClr val="961E1E"/>
    <a:srgbClr val="FA3232"/>
    <a:srgbClr val="1EFAFA"/>
    <a:srgbClr val="FA961E"/>
    <a:srgbClr val="FAF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4F95C-59EC-49D7-B6A7-B14357E3D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9AE4AD-703D-49EE-8FA8-98A73BDC1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AE167-EE2B-4444-B05F-6976513D1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ABFA-6F4B-4F7D-B22A-7D9D0A21D8CF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3B11A-D80A-42EC-8DC9-714F685F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B8E6A-A9EB-483F-9387-C3E2B3D6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6BB3-B643-493E-9D7D-56F86B07C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12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3EB8A-9EAB-4221-85B3-8CD8D9F7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17BA2B-A88C-4B43-9347-79B7B0EC5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1AAF0-A9DE-49D0-835F-7B61F2CB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ABFA-6F4B-4F7D-B22A-7D9D0A21D8CF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B5DD39-928B-4DDE-AA84-8C009161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6E973-CE23-4E70-9741-6B5BC6D9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6BB3-B643-493E-9D7D-56F86B07C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99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03B39-79E0-492D-BE85-A62567376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168EBF-41FE-4D3D-9879-83FBCCE92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83BE9-6E55-43EF-80C0-E614D507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ABFA-6F4B-4F7D-B22A-7D9D0A21D8CF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FAADD8-9D17-4943-8C34-2220E2BE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22BDD-430F-4E14-8719-E3E8D5A4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6BB3-B643-493E-9D7D-56F86B07C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77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B938E-292B-4770-89E0-4381EDE5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B7C14-5B7A-4198-A3F8-34356E634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311103-907A-4F6D-83ED-98EB1241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ABFA-6F4B-4F7D-B22A-7D9D0A21D8CF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E857E-E700-4B47-A34A-68C79334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2A583-32F9-4079-898B-52AA5C44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6BB3-B643-493E-9D7D-56F86B07C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3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168B8-368D-4DAE-966A-FCB325AD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83341-977C-4028-94B5-D60602D39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33BF15-64CF-440D-8B52-B86FB3F8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ABFA-6F4B-4F7D-B22A-7D9D0A21D8CF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CCAF28-9980-4366-BFF9-27F6A7FA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39E6D1-47AC-41F8-B615-E43F563D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6BB3-B643-493E-9D7D-56F86B07C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1157B-195E-4309-82E7-44E681E9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F81EE-F06C-46B0-A685-EF3F87E7B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02CA38-2B62-4307-A7C5-852615B37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C63C59-835E-4174-ADFC-775722B8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ABFA-6F4B-4F7D-B22A-7D9D0A21D8CF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B1CA21-1BE5-4C78-A33C-10D277A1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706C90-2692-45EF-BB11-E6B0599F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6BB3-B643-493E-9D7D-56F86B07C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79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1E568-B707-435D-A640-4B6EC11C7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61DE8F-D443-42C3-9A82-27E431C3A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C3CAC1-DABE-44DC-8CCA-08D65CDEE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AE6D17-4B51-44B5-86A7-ACF96228A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34EDB7-963F-433D-8583-876009C2B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99F5A6-6A20-4559-9797-1EDCA2B4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ABFA-6F4B-4F7D-B22A-7D9D0A21D8CF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EF90C1-787E-413F-AA07-03BB093D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6ADF35-A6DA-466D-BDFA-A668910D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6BB3-B643-493E-9D7D-56F86B07C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95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19815-B269-47FE-B376-18F554A7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570695-0C4F-4D16-829F-3967E730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ABFA-6F4B-4F7D-B22A-7D9D0A21D8CF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121F06-6775-4C8D-B232-218D712C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40D276-4909-4D54-8D78-419E4D5C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6BB3-B643-493E-9D7D-56F86B07C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9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68B4C3-317F-4DB2-8619-E5F36ADF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ABFA-6F4B-4F7D-B22A-7D9D0A21D8CF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5AA291-A1F6-4210-9214-DE74CCD9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D43A53-9FA0-454B-9FD6-A9AEA1D2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6BB3-B643-493E-9D7D-56F86B07C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74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F9FBF-E753-4790-9E25-E95874BF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22FA8-DF15-4442-B2C0-9D058CD01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5ED83-CEBF-4FDB-982A-4FFD7071B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F355B8-9A04-4D74-8ED3-7D4A1EAB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ABFA-6F4B-4F7D-B22A-7D9D0A21D8CF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FCEB7-E3C0-4A40-8D5A-FB86FCA6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39BC9-C321-466A-89CF-7FBBD53A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6BB3-B643-493E-9D7D-56F86B07C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7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07A12-78A4-4C93-8E49-09DA3B8B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AECAE7-3DEC-4E4C-BBB0-CB7CF3269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BD3E2-D745-4702-A6C0-AA9CEA764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65E4B2-0FDB-4C64-BAF1-0DE28F03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ABFA-6F4B-4F7D-B22A-7D9D0A21D8CF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8D5521-2241-4F28-A9CF-72C1FBE8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4C730A-1060-470C-B2AD-615263E3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6BB3-B643-493E-9D7D-56F86B07C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7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D7BFC2-6205-4B1A-89A4-BC7BD98F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0CA04-105E-4080-B9CB-AEF344BD0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E7DCD-DA68-4A12-A781-84D4864A8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6ABFA-6F4B-4F7D-B22A-7D9D0A21D8CF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F594CE-F521-4707-AABF-493E622CC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A4754-E6F1-46B9-98AB-643CE7EF6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76BB3-B643-493E-9D7D-56F86B07C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73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64498-76B6-4F6A-93DA-8D3C6E2C3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게임서버 프로그래밍</a:t>
            </a:r>
            <a:br>
              <a:rPr lang="en-US" altLang="ko-KR" dirty="0"/>
            </a:br>
            <a:r>
              <a:rPr lang="ko-KR" altLang="en-US" dirty="0" err="1"/>
              <a:t>텀</a:t>
            </a:r>
            <a:r>
              <a:rPr lang="ko-KR" altLang="en-US" dirty="0"/>
              <a:t>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A673BC-61EA-4F66-A2DB-9003A1DDD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2015184024 </a:t>
            </a:r>
            <a:r>
              <a:rPr lang="ko-KR" altLang="en-US" dirty="0"/>
              <a:t>장윤수</a:t>
            </a:r>
          </a:p>
        </p:txBody>
      </p:sp>
    </p:spTree>
    <p:extLst>
      <p:ext uri="{BB962C8B-B14F-4D97-AF65-F5344CB8AC3E}">
        <p14:creationId xmlns:p14="http://schemas.microsoft.com/office/powerpoint/2010/main" val="254539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D59E9AA-55FB-4C5D-A790-854F2C203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0" y="1018472"/>
            <a:ext cx="6058746" cy="545858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A22E17-2156-412B-ACB8-EDAD78E32B8C}"/>
              </a:ext>
            </a:extLst>
          </p:cNvPr>
          <p:cNvSpPr/>
          <p:nvPr/>
        </p:nvSpPr>
        <p:spPr>
          <a:xfrm>
            <a:off x="7242589" y="1358191"/>
            <a:ext cx="293614" cy="293614"/>
          </a:xfrm>
          <a:prstGeom prst="rect">
            <a:avLst/>
          </a:prstGeom>
          <a:solidFill>
            <a:srgbClr val="FAFA1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D73D8C-1B5A-4705-B8C5-1CCA8379A789}"/>
              </a:ext>
            </a:extLst>
          </p:cNvPr>
          <p:cNvSpPr/>
          <p:nvPr/>
        </p:nvSpPr>
        <p:spPr>
          <a:xfrm>
            <a:off x="7242589" y="2064264"/>
            <a:ext cx="293614" cy="293614"/>
          </a:xfrm>
          <a:prstGeom prst="rect">
            <a:avLst/>
          </a:prstGeom>
          <a:solidFill>
            <a:srgbClr val="FA961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7CB651-F889-40F4-B986-88490E7CE910}"/>
              </a:ext>
            </a:extLst>
          </p:cNvPr>
          <p:cNvSpPr/>
          <p:nvPr/>
        </p:nvSpPr>
        <p:spPr>
          <a:xfrm>
            <a:off x="7242589" y="2770337"/>
            <a:ext cx="293614" cy="293614"/>
          </a:xfrm>
          <a:prstGeom prst="rect">
            <a:avLst/>
          </a:prstGeom>
          <a:solidFill>
            <a:srgbClr val="1EFA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CD166B6-B62F-43E6-8F60-B402C58F2ECA}"/>
              </a:ext>
            </a:extLst>
          </p:cNvPr>
          <p:cNvSpPr/>
          <p:nvPr/>
        </p:nvSpPr>
        <p:spPr>
          <a:xfrm>
            <a:off x="7242589" y="3476410"/>
            <a:ext cx="293614" cy="293614"/>
          </a:xfrm>
          <a:prstGeom prst="rect">
            <a:avLst/>
          </a:prstGeom>
          <a:solidFill>
            <a:srgbClr val="FA32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8E0B34-7437-4403-B82E-8239F69E24D8}"/>
              </a:ext>
            </a:extLst>
          </p:cNvPr>
          <p:cNvSpPr/>
          <p:nvPr/>
        </p:nvSpPr>
        <p:spPr>
          <a:xfrm>
            <a:off x="7242588" y="4182483"/>
            <a:ext cx="293614" cy="293614"/>
          </a:xfrm>
          <a:prstGeom prst="rect">
            <a:avLst/>
          </a:prstGeom>
          <a:solidFill>
            <a:srgbClr val="961E1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AFEE9C-10C5-465D-9151-F723EF200CF1}"/>
              </a:ext>
            </a:extLst>
          </p:cNvPr>
          <p:cNvSpPr/>
          <p:nvPr/>
        </p:nvSpPr>
        <p:spPr>
          <a:xfrm>
            <a:off x="7242588" y="4888556"/>
            <a:ext cx="293614" cy="293614"/>
          </a:xfrm>
          <a:prstGeom prst="rect">
            <a:avLst/>
          </a:prstGeom>
          <a:solidFill>
            <a:srgbClr val="2D2D2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228F24-45F2-44A4-91F2-89E0AAC5BFC1}"/>
              </a:ext>
            </a:extLst>
          </p:cNvPr>
          <p:cNvSpPr/>
          <p:nvPr/>
        </p:nvSpPr>
        <p:spPr>
          <a:xfrm>
            <a:off x="7242588" y="5594629"/>
            <a:ext cx="293614" cy="293614"/>
          </a:xfrm>
          <a:prstGeom prst="rect">
            <a:avLst/>
          </a:prstGeom>
          <a:solidFill>
            <a:srgbClr val="1E1E6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D8057A-FCCE-4416-A7B9-027C497B98D2}"/>
              </a:ext>
            </a:extLst>
          </p:cNvPr>
          <p:cNvSpPr txBox="1"/>
          <p:nvPr/>
        </p:nvSpPr>
        <p:spPr>
          <a:xfrm>
            <a:off x="8244590" y="13203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159EE9-4F78-4545-AF47-84245F1646CB}"/>
              </a:ext>
            </a:extLst>
          </p:cNvPr>
          <p:cNvSpPr txBox="1"/>
          <p:nvPr/>
        </p:nvSpPr>
        <p:spPr>
          <a:xfrm>
            <a:off x="8244591" y="202640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플레이어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DD2AE1-5FE6-4847-BCD5-08997BB0E6E3}"/>
              </a:ext>
            </a:extLst>
          </p:cNvPr>
          <p:cNvSpPr txBox="1"/>
          <p:nvPr/>
        </p:nvSpPr>
        <p:spPr>
          <a:xfrm>
            <a:off x="8244591" y="2732478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평화 </a:t>
            </a:r>
            <a:r>
              <a:rPr lang="en-US" altLang="ko-KR" dirty="0"/>
              <a:t>NPC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BBF71A-67A9-4236-893D-403A25399375}"/>
              </a:ext>
            </a:extLst>
          </p:cNvPr>
          <p:cNvSpPr txBox="1"/>
          <p:nvPr/>
        </p:nvSpPr>
        <p:spPr>
          <a:xfrm>
            <a:off x="8244591" y="3438551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전쟁 </a:t>
            </a:r>
            <a:r>
              <a:rPr lang="en-US" altLang="ko-KR" dirty="0"/>
              <a:t>NPC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3D7267-5819-4EDC-B92B-72F52AECD14A}"/>
              </a:ext>
            </a:extLst>
          </p:cNvPr>
          <p:cNvSpPr txBox="1"/>
          <p:nvPr/>
        </p:nvSpPr>
        <p:spPr>
          <a:xfrm>
            <a:off x="8244590" y="4144624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나무 </a:t>
            </a:r>
            <a:r>
              <a:rPr lang="en-US" altLang="ko-KR" dirty="0"/>
              <a:t>(</a:t>
            </a:r>
            <a:r>
              <a:rPr lang="ko-KR" altLang="en-US" dirty="0"/>
              <a:t>지형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A07E81-4A94-47C5-9888-E8D89474435D}"/>
              </a:ext>
            </a:extLst>
          </p:cNvPr>
          <p:cNvSpPr txBox="1"/>
          <p:nvPr/>
        </p:nvSpPr>
        <p:spPr>
          <a:xfrm>
            <a:off x="8244589" y="4850697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벽 </a:t>
            </a:r>
            <a:r>
              <a:rPr lang="en-US" altLang="ko-KR" dirty="0"/>
              <a:t>(</a:t>
            </a:r>
            <a:r>
              <a:rPr lang="ko-KR" altLang="en-US" dirty="0"/>
              <a:t>지형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A3FF96-EEA6-4EEE-8629-954165F7B165}"/>
              </a:ext>
            </a:extLst>
          </p:cNvPr>
          <p:cNvSpPr txBox="1"/>
          <p:nvPr/>
        </p:nvSpPr>
        <p:spPr>
          <a:xfrm>
            <a:off x="8244589" y="5556770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물 </a:t>
            </a:r>
            <a:r>
              <a:rPr lang="en-US" altLang="ko-KR" dirty="0"/>
              <a:t>(</a:t>
            </a:r>
            <a:r>
              <a:rPr lang="ko-KR" altLang="en-US" dirty="0"/>
              <a:t>지형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97ABCA-687C-496D-985A-AC8FC2955C39}"/>
              </a:ext>
            </a:extLst>
          </p:cNvPr>
          <p:cNvSpPr/>
          <p:nvPr/>
        </p:nvSpPr>
        <p:spPr>
          <a:xfrm>
            <a:off x="265254" y="725540"/>
            <a:ext cx="1295098" cy="2936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76DB7A-BB45-4010-AFB7-FBDFEF485123}"/>
              </a:ext>
            </a:extLst>
          </p:cNvPr>
          <p:cNvSpPr txBox="1"/>
          <p:nvPr/>
        </p:nvSpPr>
        <p:spPr>
          <a:xfrm>
            <a:off x="234860" y="158625"/>
            <a:ext cx="2538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게임소개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E5E7F9-F075-4CB6-A76A-DD9A4DB56B79}"/>
              </a:ext>
            </a:extLst>
          </p:cNvPr>
          <p:cNvSpPr/>
          <p:nvPr/>
        </p:nvSpPr>
        <p:spPr>
          <a:xfrm>
            <a:off x="265254" y="1064577"/>
            <a:ext cx="1211208" cy="229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33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CEAB5C-13EC-40BC-B47D-167EB6409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850471"/>
              </p:ext>
            </p:extLst>
          </p:nvPr>
        </p:nvGraphicFramePr>
        <p:xfrm>
          <a:off x="234860" y="1213909"/>
          <a:ext cx="10905068" cy="4637839"/>
        </p:xfrm>
        <a:graphic>
          <a:graphicData uri="http://schemas.openxmlformats.org/drawingml/2006/table">
            <a:tbl>
              <a:tblPr firstRow="1" firstCol="1" bandRow="1"/>
              <a:tblGrid>
                <a:gridCol w="1241752">
                  <a:extLst>
                    <a:ext uri="{9D8B030D-6E8A-4147-A177-3AD203B41FA5}">
                      <a16:colId xmlns:a16="http://schemas.microsoft.com/office/drawing/2014/main" val="1390900998"/>
                    </a:ext>
                  </a:extLst>
                </a:gridCol>
                <a:gridCol w="6672278">
                  <a:extLst>
                    <a:ext uri="{9D8B030D-6E8A-4147-A177-3AD203B41FA5}">
                      <a16:colId xmlns:a16="http://schemas.microsoft.com/office/drawing/2014/main" val="321550147"/>
                    </a:ext>
                  </a:extLst>
                </a:gridCol>
                <a:gridCol w="2991038">
                  <a:extLst>
                    <a:ext uri="{9D8B030D-6E8A-4147-A177-3AD203B41FA5}">
                      <a16:colId xmlns:a16="http://schemas.microsoft.com/office/drawing/2014/main" val="3378056795"/>
                    </a:ext>
                  </a:extLst>
                </a:gridCol>
              </a:tblGrid>
              <a:tr h="365898"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기능</a:t>
                      </a:r>
                      <a:endParaRPr lang="ko-KR" alt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149" marR="123149" marT="171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구현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149" marR="123149" marT="171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미구현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149" marR="123149" marT="171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69485"/>
                  </a:ext>
                </a:extLst>
              </a:tr>
              <a:tr h="365898"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이동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149" marR="123149" marT="171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4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플레이어는 </a:t>
                      </a:r>
                      <a:r>
                        <a:rPr lang="en-US" altLang="ko-KR" sz="14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ko-KR" altLang="en-US" sz="14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초에 한칸씩 이동가능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149" marR="123149" marT="171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149" marR="123149" marT="171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649355"/>
                  </a:ext>
                </a:extLst>
              </a:tr>
              <a:tr h="365898"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지형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149" marR="123149" marT="171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이동이 불가능한 나무</a:t>
                      </a:r>
                      <a:r>
                        <a:rPr lang="en-US" altLang="ko-KR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벽</a:t>
                      </a:r>
                      <a:r>
                        <a:rPr lang="en-US" altLang="ko-KR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물 지형 존재</a:t>
                      </a:r>
                      <a:endParaRPr lang="ko-KR" alt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149" marR="123149" marT="171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149" marR="123149" marT="171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366202"/>
                  </a:ext>
                </a:extLst>
              </a:tr>
              <a:tr h="365898"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NPC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149" marR="123149" marT="171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평화</a:t>
                      </a:r>
                      <a:r>
                        <a:rPr 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NPC, </a:t>
                      </a: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전쟁</a:t>
                      </a:r>
                      <a:r>
                        <a:rPr 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NPC </a:t>
                      </a: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두 종류 구현</a:t>
                      </a:r>
                      <a:endParaRPr lang="ko-KR" alt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149" marR="123149" marT="171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스크립트를 이용한 전쟁</a:t>
                      </a:r>
                      <a:r>
                        <a:rPr lang="en-US" altLang="ko-KR" sz="14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NPC</a:t>
                      </a:r>
                      <a:r>
                        <a:rPr lang="ko-KR" altLang="en-US" sz="14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b="0" i="0" u="none" strike="noStrike" kern="100" dirty="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길찾기</a:t>
                      </a: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 알고리즘</a:t>
                      </a:r>
                      <a:endParaRPr lang="en-US" altLang="ko-K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149" marR="123149" marT="171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552009"/>
                  </a:ext>
                </a:extLst>
              </a:tr>
              <a:tr h="974438"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NPC</a:t>
                      </a:r>
                      <a:r>
                        <a:rPr lang="ko-KR" altLang="en-US" sz="16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이동</a:t>
                      </a:r>
                      <a:endParaRPr lang="ko-KR" alt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149" marR="123149" marT="171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평화 </a:t>
                      </a:r>
                      <a:r>
                        <a:rPr 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NPC</a:t>
                      </a: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는 </a:t>
                      </a:r>
                      <a:r>
                        <a:rPr lang="en-US" altLang="ko-KR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초에 한 </a:t>
                      </a:r>
                      <a:r>
                        <a:rPr lang="ko-KR" altLang="en-US" sz="1400" b="0" i="0" u="none" strike="noStrike" kern="100" dirty="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칸씩</a:t>
                      </a: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 이동</a:t>
                      </a:r>
                      <a:endParaRPr lang="ko-KR" alt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전쟁 </a:t>
                      </a:r>
                      <a:r>
                        <a:rPr 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NPC</a:t>
                      </a: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는 </a:t>
                      </a:r>
                      <a:r>
                        <a:rPr lang="en-US" altLang="ko-KR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초에 한 번씩 이동하다 플레이어가 </a:t>
                      </a:r>
                      <a:r>
                        <a:rPr lang="en-US" altLang="ko-KR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X4 </a:t>
                      </a: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영역안에 들어오면 </a:t>
                      </a:r>
                      <a:r>
                        <a:rPr lang="ko-KR" altLang="en-US" sz="1400" b="0" i="0" u="none" strike="noStrike" kern="100" dirty="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어그로가</a:t>
                      </a: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 활성화되어 플레이어를 쫓아간다</a:t>
                      </a:r>
                      <a:r>
                        <a:rPr lang="en-US" altLang="ko-KR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alt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149" marR="123149" marT="171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플레이어를 따라가는 </a:t>
                      </a:r>
                      <a:r>
                        <a:rPr 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A*</a:t>
                      </a: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알고리즘</a:t>
                      </a:r>
                      <a:r>
                        <a:rPr 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길 찾기</a:t>
                      </a:r>
                      <a:endParaRPr lang="ko-KR" alt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149" marR="123149" marT="171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896652"/>
                  </a:ext>
                </a:extLst>
              </a:tr>
              <a:tr h="580985"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전투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149" marR="123149" marT="171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플레이어는 한번에 </a:t>
                      </a:r>
                      <a:r>
                        <a:rPr lang="en-US" altLang="ko-KR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방향을 </a:t>
                      </a:r>
                      <a:r>
                        <a:rPr lang="ko-KR" altLang="en-US" sz="14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공격 가능</a:t>
                      </a:r>
                      <a:endParaRPr lang="en-US" altLang="ko-KR" sz="1400" b="0" i="0" u="none" strike="noStrike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400" b="0" i="0" u="none" strike="noStrike" kern="100" dirty="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전투메세지</a:t>
                      </a: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 출력</a:t>
                      </a:r>
                      <a:endParaRPr lang="en-US" altLang="ko-KR" sz="3200" b="0" i="0" u="none" strike="noStrike" kern="100" dirty="0"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123149" marR="123149" marT="171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149" marR="123149" marT="171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560254"/>
                  </a:ext>
                </a:extLst>
              </a:tr>
              <a:tr h="1511053"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DB</a:t>
                      </a:r>
                      <a:endParaRPr lang="en-US" altLang="ko-K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149" marR="123149" marT="171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DB</a:t>
                      </a: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에 플레이어의 </a:t>
                      </a:r>
                      <a:r>
                        <a:rPr lang="ko-KR" altLang="en-US" sz="1400" b="0" i="0" u="none" strike="noStrike" kern="100" dirty="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모든정보</a:t>
                      </a: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 저장</a:t>
                      </a:r>
                      <a:r>
                        <a:rPr lang="en-US" altLang="ko-KR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b="0" i="0" u="none" strike="noStrike" kern="100" dirty="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로그인시</a:t>
                      </a: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로 </a:t>
                      </a:r>
                      <a:r>
                        <a:rPr 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DB</a:t>
                      </a: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에 존재하는 </a:t>
                      </a:r>
                      <a:r>
                        <a:rPr 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만 접속가능</a:t>
                      </a:r>
                      <a:endParaRPr lang="ko-KR" alt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DB</a:t>
                      </a: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에 없는 아이디 일 경우 </a:t>
                      </a:r>
                      <a:r>
                        <a:rPr 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DB</a:t>
                      </a: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에 아이디 새로 생성 후 로그인</a:t>
                      </a:r>
                      <a:endParaRPr lang="ko-KR" alt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클라이언트 접속 </a:t>
                      </a:r>
                      <a:r>
                        <a:rPr lang="ko-KR" altLang="en-US" sz="1400" b="0" i="0" u="none" strike="noStrike" kern="100" dirty="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종료시</a:t>
                      </a: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 마지막 정보 </a:t>
                      </a:r>
                      <a:r>
                        <a:rPr 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DB</a:t>
                      </a: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저장</a:t>
                      </a:r>
                      <a:endParaRPr lang="ko-KR" alt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이미 로그인 되어있는 </a:t>
                      </a:r>
                      <a:r>
                        <a:rPr 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로 로그인이 시도될 경우 차단</a:t>
                      </a:r>
                      <a:endParaRPr lang="ko-KR" alt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149" marR="123149" marT="171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en-US" altLang="ko-K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149" marR="123149" marT="171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3779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E3BEA7E-8DAA-430F-B4CE-479E678B2A12}"/>
              </a:ext>
            </a:extLst>
          </p:cNvPr>
          <p:cNvSpPr txBox="1"/>
          <p:nvPr/>
        </p:nvSpPr>
        <p:spPr>
          <a:xfrm>
            <a:off x="234860" y="158625"/>
            <a:ext cx="2538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구현한 기능</a:t>
            </a:r>
          </a:p>
        </p:txBody>
      </p:sp>
    </p:spTree>
    <p:extLst>
      <p:ext uri="{BB962C8B-B14F-4D97-AF65-F5344CB8AC3E}">
        <p14:creationId xmlns:p14="http://schemas.microsoft.com/office/powerpoint/2010/main" val="242315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49D5B22-BA82-4E6F-AF90-D22789155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552445"/>
              </p:ext>
            </p:extLst>
          </p:nvPr>
        </p:nvGraphicFramePr>
        <p:xfrm>
          <a:off x="234860" y="1301111"/>
          <a:ext cx="10905068" cy="2160294"/>
        </p:xfrm>
        <a:graphic>
          <a:graphicData uri="http://schemas.openxmlformats.org/drawingml/2006/table">
            <a:tbl>
              <a:tblPr firstRow="1" firstCol="1" bandRow="1"/>
              <a:tblGrid>
                <a:gridCol w="2684826">
                  <a:extLst>
                    <a:ext uri="{9D8B030D-6E8A-4147-A177-3AD203B41FA5}">
                      <a16:colId xmlns:a16="http://schemas.microsoft.com/office/drawing/2014/main" val="849892106"/>
                    </a:ext>
                  </a:extLst>
                </a:gridCol>
                <a:gridCol w="4815239">
                  <a:extLst>
                    <a:ext uri="{9D8B030D-6E8A-4147-A177-3AD203B41FA5}">
                      <a16:colId xmlns:a16="http://schemas.microsoft.com/office/drawing/2014/main" val="448307123"/>
                    </a:ext>
                  </a:extLst>
                </a:gridCol>
                <a:gridCol w="3405003">
                  <a:extLst>
                    <a:ext uri="{9D8B030D-6E8A-4147-A177-3AD203B41FA5}">
                      <a16:colId xmlns:a16="http://schemas.microsoft.com/office/drawing/2014/main" val="1485615939"/>
                    </a:ext>
                  </a:extLst>
                </a:gridCol>
              </a:tblGrid>
              <a:tr h="404073"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기능</a:t>
                      </a:r>
                      <a:endParaRPr lang="en-US" altLang="ko-K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245" marR="271245" marT="376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구현</a:t>
                      </a:r>
                    </a:p>
                  </a:txBody>
                  <a:tcPr marL="271245" marR="271245" marT="376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미구현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245" marR="271245" marT="376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902297"/>
                  </a:ext>
                </a:extLst>
              </a:tr>
              <a:tr h="404073"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600" b="0" i="0" u="none" strike="noStrike" dirty="0" err="1">
                          <a:effectLst/>
                          <a:latin typeface="Arial" panose="020B0604020202020204" pitchFamily="34" charset="0"/>
                        </a:rPr>
                        <a:t>lua</a:t>
                      </a:r>
                      <a:r>
                        <a:rPr lang="en-US" altLang="ko-KR" sz="1600" b="0" i="0" u="none" strike="noStrike" dirty="0">
                          <a:effectLst/>
                          <a:latin typeface="Arial" panose="020B0604020202020204" pitchFamily="34" charset="0"/>
                        </a:rPr>
                        <a:t> script</a:t>
                      </a:r>
                    </a:p>
                  </a:txBody>
                  <a:tcPr marL="271245" marR="271245" marT="376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lua</a:t>
                      </a: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 script </a:t>
                      </a:r>
                      <a:r>
                        <a:rPr lang="ko-KR" alt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로 </a:t>
                      </a: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NPC </a:t>
                      </a:r>
                      <a:r>
                        <a:rPr lang="ko-KR" alt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채팅 전송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245" marR="271245" marT="376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245" marR="271245" marT="376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05336"/>
                  </a:ext>
                </a:extLst>
              </a:tr>
              <a:tr h="404073"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Chatting</a:t>
                      </a:r>
                      <a:endParaRPr lang="en-US" altLang="ko-KR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245" marR="271245" marT="376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플레이어들의 채팅이 모든 클라이언트에 전송</a:t>
                      </a:r>
                      <a:endParaRPr lang="ko-KR" altLang="en-US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245" marR="271245" marT="376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en-US" altLang="ko-KR" sz="4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245" marR="271245" marT="376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909274"/>
                  </a:ext>
                </a:extLst>
              </a:tr>
              <a:tr h="948075"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기타</a:t>
                      </a:r>
                      <a:endParaRPr lang="ko-KR" altLang="en-US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245" marR="271245" marT="376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초마다 체력 회복</a:t>
                      </a:r>
                      <a:endParaRPr lang="ko-KR" altLang="en-US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플레이어가 죽으면 </a:t>
                      </a:r>
                      <a:r>
                        <a:rPr lang="en-US" altLang="ko-KR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1400" b="0" i="0" u="none" strike="noStrike" kern="100" dirty="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초뒤</a:t>
                      </a: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 부활</a:t>
                      </a:r>
                      <a:endParaRPr lang="ko-KR" altLang="en-US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NPC</a:t>
                      </a: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가 죽으면 </a:t>
                      </a:r>
                      <a:r>
                        <a:rPr lang="en-US" altLang="ko-KR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ko-KR" altLang="en-US" sz="14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초 뒤 부활</a:t>
                      </a:r>
                      <a:endParaRPr lang="ko-KR" altLang="en-US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245" marR="271245" marT="376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kern="100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en-US" altLang="ko-KR" sz="4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1245" marR="271245" marT="376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09519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29913E3-754A-4A38-9D9F-A3CA98F18BDE}"/>
              </a:ext>
            </a:extLst>
          </p:cNvPr>
          <p:cNvSpPr txBox="1"/>
          <p:nvPr/>
        </p:nvSpPr>
        <p:spPr>
          <a:xfrm>
            <a:off x="234860" y="158625"/>
            <a:ext cx="2538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구현한 기능</a:t>
            </a:r>
          </a:p>
        </p:txBody>
      </p:sp>
    </p:spTree>
    <p:extLst>
      <p:ext uri="{BB962C8B-B14F-4D97-AF65-F5344CB8AC3E}">
        <p14:creationId xmlns:p14="http://schemas.microsoft.com/office/powerpoint/2010/main" val="121389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9913E3-754A-4A38-9D9F-A3CA98F18BDE}"/>
              </a:ext>
            </a:extLst>
          </p:cNvPr>
          <p:cNvSpPr txBox="1"/>
          <p:nvPr/>
        </p:nvSpPr>
        <p:spPr>
          <a:xfrm>
            <a:off x="234860" y="158625"/>
            <a:ext cx="6330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스트레스 테스트 </a:t>
            </a:r>
            <a:r>
              <a:rPr lang="en-US" altLang="ko-KR" sz="3200" b="1" dirty="0"/>
              <a:t> - </a:t>
            </a:r>
            <a:r>
              <a:rPr lang="ko-KR" altLang="en-US" sz="3200" b="1" dirty="0" err="1"/>
              <a:t>동접</a:t>
            </a:r>
            <a:endParaRPr lang="ko-KR" altLang="en-US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32EA5F-1004-42C0-9452-CA0CAC528B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0" y="743400"/>
            <a:ext cx="9883501" cy="51625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FF9A1B-A3A1-4C41-AAB1-9257D839CB04}"/>
              </a:ext>
            </a:extLst>
          </p:cNvPr>
          <p:cNvSpPr txBox="1"/>
          <p:nvPr/>
        </p:nvSpPr>
        <p:spPr>
          <a:xfrm>
            <a:off x="234860" y="5904740"/>
            <a:ext cx="7435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천명 정도 까지는 원활하게 플레이 가능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천명 이후 부터 </a:t>
            </a:r>
            <a:r>
              <a:rPr lang="en-US" altLang="ko-KR" dirty="0"/>
              <a:t>0.5</a:t>
            </a:r>
            <a:r>
              <a:rPr lang="ko-KR" altLang="en-US" dirty="0"/>
              <a:t>초 이상의 정도의 딜레이 발생 원활한 플레이 불가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천명 이후 부터 딜레이가 심해서 정상적인 플레이 불가능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A395D4-76CE-4114-BC13-04FB77D1F911}"/>
              </a:ext>
            </a:extLst>
          </p:cNvPr>
          <p:cNvSpPr/>
          <p:nvPr/>
        </p:nvSpPr>
        <p:spPr>
          <a:xfrm>
            <a:off x="5960088" y="1409350"/>
            <a:ext cx="818217" cy="1426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93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E80435F-7EFA-4E8A-9FFE-D8C41079BA7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0" y="743400"/>
            <a:ext cx="9883501" cy="51613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9913E3-754A-4A38-9D9F-A3CA98F18BDE}"/>
              </a:ext>
            </a:extLst>
          </p:cNvPr>
          <p:cNvSpPr txBox="1"/>
          <p:nvPr/>
        </p:nvSpPr>
        <p:spPr>
          <a:xfrm>
            <a:off x="234860" y="158625"/>
            <a:ext cx="6330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스트레스 테스트 </a:t>
            </a:r>
            <a:r>
              <a:rPr lang="en-US" altLang="ko-KR" sz="3200" b="1" dirty="0"/>
              <a:t> - </a:t>
            </a:r>
            <a:r>
              <a:rPr lang="ko-KR" altLang="en-US" sz="3200" b="1" dirty="0"/>
              <a:t>핫 </a:t>
            </a:r>
            <a:r>
              <a:rPr lang="ko-KR" altLang="en-US" sz="3200" b="1" dirty="0" err="1"/>
              <a:t>스팟</a:t>
            </a:r>
            <a:endParaRPr lang="ko-KR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F9A1B-A3A1-4C41-AAB1-9257D839CB04}"/>
              </a:ext>
            </a:extLst>
          </p:cNvPr>
          <p:cNvSpPr txBox="1"/>
          <p:nvPr/>
        </p:nvSpPr>
        <p:spPr>
          <a:xfrm>
            <a:off x="234860" y="5904740"/>
            <a:ext cx="940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800</a:t>
            </a:r>
            <a:r>
              <a:rPr lang="ko-KR" altLang="en-US" dirty="0"/>
              <a:t>명 전후로 </a:t>
            </a:r>
            <a:r>
              <a:rPr lang="ko-KR" altLang="en-US" dirty="0" err="1"/>
              <a:t>렉이</a:t>
            </a:r>
            <a:r>
              <a:rPr lang="ko-KR" altLang="en-US" dirty="0"/>
              <a:t> </a:t>
            </a:r>
            <a:r>
              <a:rPr lang="ko-KR" altLang="en-US" dirty="0" err="1"/>
              <a:t>느껴짐</a:t>
            </a:r>
            <a:endParaRPr lang="en-US" altLang="ko-KR" dirty="0"/>
          </a:p>
          <a:p>
            <a:r>
              <a:rPr lang="en-US" altLang="ko-KR" dirty="0"/>
              <a:t>1300</a:t>
            </a:r>
            <a:r>
              <a:rPr lang="ko-KR" altLang="en-US" dirty="0"/>
              <a:t>명 이후 부터 </a:t>
            </a:r>
            <a:r>
              <a:rPr lang="en-US" altLang="ko-KR" dirty="0"/>
              <a:t>1</a:t>
            </a:r>
            <a:r>
              <a:rPr lang="ko-KR" altLang="en-US" dirty="0"/>
              <a:t>초 이상의 딜레이가 발생 원활한 플레이 불가능</a:t>
            </a:r>
            <a:endParaRPr lang="en-US" altLang="ko-KR" dirty="0"/>
          </a:p>
          <a:p>
            <a:r>
              <a:rPr lang="en-US" altLang="ko-KR" dirty="0"/>
              <a:t>1800</a:t>
            </a:r>
            <a:r>
              <a:rPr lang="ko-KR" altLang="en-US" dirty="0"/>
              <a:t>명에서 </a:t>
            </a:r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점유율 </a:t>
            </a:r>
            <a:r>
              <a:rPr lang="en-US" altLang="ko-KR" dirty="0"/>
              <a:t>100</a:t>
            </a:r>
            <a:r>
              <a:rPr lang="ko-KR" altLang="en-US" dirty="0"/>
              <a:t>퍼센트 도달 딜레이가 </a:t>
            </a:r>
            <a:r>
              <a:rPr lang="en-US" altLang="ko-KR" dirty="0"/>
              <a:t>2</a:t>
            </a:r>
            <a:r>
              <a:rPr lang="ko-KR" altLang="en-US" dirty="0"/>
              <a:t>초 이상 되어 정상적인 플레이 불가능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417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263</Words>
  <Application>Microsoft Office PowerPoint</Application>
  <PresentationFormat>와이드스크린</PresentationFormat>
  <Paragraphs>59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게임서버 프로그래밍 텀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게임서버 프로그래밍 텀 프로젝트</dc:title>
  <dc:creator>장 윤수</dc:creator>
  <cp:lastModifiedBy>장윤수</cp:lastModifiedBy>
  <cp:revision>27</cp:revision>
  <dcterms:created xsi:type="dcterms:W3CDTF">2019-12-16T12:53:58Z</dcterms:created>
  <dcterms:modified xsi:type="dcterms:W3CDTF">2019-12-17T16:05:54Z</dcterms:modified>
</cp:coreProperties>
</file>