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76" r:id="rId3"/>
    <p:sldId id="27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6366" autoAdjust="0"/>
  </p:normalViewPr>
  <p:slideViewPr>
    <p:cSldViewPr snapToGrid="0">
      <p:cViewPr varScale="1">
        <p:scale>
          <a:sx n="92" d="100"/>
          <a:sy n="92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361F-C56E-4AA9-A45F-06EBF3993A1D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1B4FC-BE02-4AB1-9B4F-3A64F099E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7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6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6D9C-30A9-4510-B9C5-672627C05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CB542-CDE6-4266-B270-21884FB7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71F3E-3AE8-4007-81ED-4AD931FA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815F8-8709-428B-8E4B-B1F08D5B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99F5-23C5-43DA-AF49-8DEED9F4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2019A-CF70-4FD3-846F-F3F80178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3D96A0-70E8-418D-A824-DFE03439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84C28-0605-4708-82BE-017CEB75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C9524-C151-4B37-ADF3-106ECEC6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5E5AF-13A6-4A47-AE62-30AEDA07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73D0D-F9C1-4166-A3C0-1CC87AB1A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898C0-4D38-40EB-A6B3-291CCAA9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6295C-0DA6-4F89-82FC-A385C43E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9DF65-DAF3-4B4D-B721-80078A93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8C178-1FD8-4974-9A39-024EAE7C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266A3-CC39-4B6D-9728-B735B05E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1647-F706-47A8-B3A8-ED4E638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ABC7E-A798-4997-843F-BD5E9A4B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214B7-2ABA-42C8-B07D-8E47C7E1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94807-4BD3-44C4-B95E-F36C488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4846-6442-4C92-AF33-E615E49F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CF4F-AD6D-4136-9463-E81B2768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9F551-DAE3-444B-BE18-BB900E6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D7ECB-08C8-44C1-8044-3DB3DBD9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FE514-4B2F-48E0-A2BF-03E89709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844C-2447-4582-AD4A-037E2DF8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BA968-6E1E-48DF-BE99-05F4BBA5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A2EB6-691F-4A90-9190-AB905ED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34B4E-3044-4B9F-8516-A0B908E4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2329C-7D70-4EDC-9E26-163D9AD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A6A88-0509-46AE-8415-A0E72E8B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C1972-6648-4DB9-BD23-90B6CC9E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4D9EB-3840-417F-B3B8-8F7442C9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E3DEC-A955-45FA-9B0E-64EDC454D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13B88-9B9E-4263-86E1-C4DBA65A9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FD52D-9152-4CB1-8D64-4A42CF019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8BDA0-C6B3-4341-BF01-3DD5885D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F45E1-BCC6-4682-9CC1-7139349E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0A8B1-82B1-4EED-BDDF-5F14315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B6CE4-B41D-4B9A-9A90-7C69B88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AB8D1-B223-41DD-AB48-F2D768E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16B82-0420-40C6-8D1F-DED52E18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FC037-7037-447C-9273-E43C779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F9B0A-9AE7-4F95-A222-D6D40BBF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FA34D-38AE-4DCF-9796-9BC300D8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09DC0-D8E0-4484-8067-377BCE8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45C45-F42F-4233-84BC-71311AAB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65CB-02EA-42A1-A73A-DD03E4F9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E6AAB-DD8D-49E7-AC07-EAF3C647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18658-BCDA-40FE-89EB-4E6D3938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4B2D-CEB5-4CE2-92C1-7745D151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1252C-0A93-45EE-B34F-2A041BA2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7EC98-6CA4-479F-BD15-2CFBBBB5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6A906-9234-4311-8276-1DC76CCFF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30A4A-6A25-4C81-9438-A2D9932F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1FA3A-9F81-4652-B25B-1522102E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428D7-20AE-4C65-84F8-522CDBE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ACE52-42E6-4AE4-9967-D320293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8477A3-333C-4756-B566-A5E8D38D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A2D22-BE46-415C-B48B-8460FFD6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B26CA-BF92-4988-867B-5128E9A96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5C0F-D5AC-46B3-B0D4-89399E96412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C0725-B19B-4829-A19E-82DE905A4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29770-1E90-4BF2-98E7-FBE204281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9A89B4-B124-4CD3-A4E8-CDE2DCF54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33" y="384961"/>
            <a:ext cx="2382510" cy="6445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AEFE80-3466-4CAF-B087-E758F565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9745824" y="0"/>
            <a:ext cx="2228275" cy="102954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A461F6-A374-42D7-AA23-9736C1B642AA}"/>
              </a:ext>
            </a:extLst>
          </p:cNvPr>
          <p:cNvCxnSpPr/>
          <p:nvPr/>
        </p:nvCxnSpPr>
        <p:spPr>
          <a:xfrm>
            <a:off x="0" y="1165013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D8AA0FB-BBA0-40D3-89A8-7EEB6045955F}"/>
              </a:ext>
            </a:extLst>
          </p:cNvPr>
          <p:cNvSpPr txBox="1"/>
          <p:nvPr/>
        </p:nvSpPr>
        <p:spPr>
          <a:xfrm>
            <a:off x="4966280" y="233718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工作汇报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E6898-959F-447F-A280-3FAAB35E3312}"/>
              </a:ext>
            </a:extLst>
          </p:cNvPr>
          <p:cNvSpPr txBox="1"/>
          <p:nvPr/>
        </p:nvSpPr>
        <p:spPr>
          <a:xfrm>
            <a:off x="4870486" y="3286235"/>
            <a:ext cx="30396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汇报人：冀永胜</a:t>
            </a:r>
            <a:endParaRPr lang="en-US" altLang="zh-CN" sz="2800" dirty="0"/>
          </a:p>
          <a:p>
            <a:r>
              <a:rPr lang="zh-CN" altLang="en-US" sz="2800" dirty="0"/>
              <a:t>日期：</a:t>
            </a:r>
            <a:r>
              <a:rPr lang="en-US" altLang="zh-CN" sz="2800" dirty="0"/>
              <a:t>2022/9/28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289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2929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hardware circuit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BD7091-5759-02B6-C7CB-0117353F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" y="805259"/>
            <a:ext cx="5842025" cy="44835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77E650-B32D-D874-1AF5-77AE75C42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919" y="826527"/>
            <a:ext cx="5035809" cy="31307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F37223-1346-FD20-B67D-628FAF430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936" y="4052243"/>
            <a:ext cx="4577846" cy="277283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74B5F3F-4ADB-1461-A60B-14E5D50E55D0}"/>
              </a:ext>
            </a:extLst>
          </p:cNvPr>
          <p:cNvSpPr txBox="1"/>
          <p:nvPr/>
        </p:nvSpPr>
        <p:spPr>
          <a:xfrm>
            <a:off x="341767" y="5726369"/>
            <a:ext cx="3726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Purpose:  the system can run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C9B656-A583-7909-4C14-CE9446DF0F65}"/>
              </a:ext>
            </a:extLst>
          </p:cNvPr>
          <p:cNvSpPr txBox="1"/>
          <p:nvPr/>
        </p:nvSpPr>
        <p:spPr>
          <a:xfrm>
            <a:off x="357920" y="6214771"/>
            <a:ext cx="6026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Future: Flexible Hybrid Electronics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924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0736108-470C-AEE0-8154-E681B00E65B5}"/>
              </a:ext>
            </a:extLst>
          </p:cNvPr>
          <p:cNvSpPr/>
          <p:nvPr/>
        </p:nvSpPr>
        <p:spPr>
          <a:xfrm>
            <a:off x="1163782" y="1392382"/>
            <a:ext cx="1281545" cy="817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Pressure sensor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220B9A-3F9A-CFF4-371F-935810AB58A0}"/>
              </a:ext>
            </a:extLst>
          </p:cNvPr>
          <p:cNvSpPr/>
          <p:nvPr/>
        </p:nvSpPr>
        <p:spPr>
          <a:xfrm>
            <a:off x="332510" y="2461950"/>
            <a:ext cx="2112817" cy="1320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Other sensor(soft or solid)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2AB34D-1BD1-72D2-FF5E-62DA2E19CF72}"/>
              </a:ext>
            </a:extLst>
          </p:cNvPr>
          <p:cNvSpPr/>
          <p:nvPr/>
        </p:nvSpPr>
        <p:spPr>
          <a:xfrm>
            <a:off x="145473" y="1040278"/>
            <a:ext cx="2542309" cy="378110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45DDEC-24D5-7E1F-D626-F288F1B541F9}"/>
              </a:ext>
            </a:extLst>
          </p:cNvPr>
          <p:cNvSpPr/>
          <p:nvPr/>
        </p:nvSpPr>
        <p:spPr>
          <a:xfrm>
            <a:off x="3595255" y="1558635"/>
            <a:ext cx="1039091" cy="18703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75246E-E041-DF55-B4E9-AF020269E6C0}"/>
              </a:ext>
            </a:extLst>
          </p:cNvPr>
          <p:cNvCxnSpPr>
            <a:stCxn id="6" idx="3"/>
          </p:cNvCxnSpPr>
          <p:nvPr/>
        </p:nvCxnSpPr>
        <p:spPr>
          <a:xfrm flipV="1">
            <a:off x="2445327" y="1801090"/>
            <a:ext cx="11083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1406249-67DA-FF8F-DD27-01FA698C67E3}"/>
              </a:ext>
            </a:extLst>
          </p:cNvPr>
          <p:cNvCxnSpPr/>
          <p:nvPr/>
        </p:nvCxnSpPr>
        <p:spPr>
          <a:xfrm flipV="1">
            <a:off x="2445327" y="2649677"/>
            <a:ext cx="11083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C16C856-3ED9-02FD-462F-834EAF863578}"/>
              </a:ext>
            </a:extLst>
          </p:cNvPr>
          <p:cNvSpPr/>
          <p:nvPr/>
        </p:nvSpPr>
        <p:spPr>
          <a:xfrm>
            <a:off x="5098472" y="1801089"/>
            <a:ext cx="1108363" cy="11984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BLE 2.0 Module(HC05)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0769C6-4744-CB55-34A0-98BF136A9A44}"/>
              </a:ext>
            </a:extLst>
          </p:cNvPr>
          <p:cNvCxnSpPr/>
          <p:nvPr/>
        </p:nvCxnSpPr>
        <p:spPr>
          <a:xfrm>
            <a:off x="4634346" y="2313709"/>
            <a:ext cx="46412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CD4127-A424-EB05-FFFE-8926E7552CE3}"/>
              </a:ext>
            </a:extLst>
          </p:cNvPr>
          <p:cNvSpPr/>
          <p:nvPr/>
        </p:nvSpPr>
        <p:spPr>
          <a:xfrm>
            <a:off x="350619" y="5277880"/>
            <a:ext cx="6087490" cy="646654"/>
          </a:xfrm>
          <a:prstGeom prst="rect">
            <a:avLst/>
          </a:prstGeom>
          <a:solidFill>
            <a:srgbClr val="F9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Voltage regulator(3.3V)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2E2CBF7-9F1A-B305-7856-BEE7E28D9E24}"/>
              </a:ext>
            </a:extLst>
          </p:cNvPr>
          <p:cNvCxnSpPr>
            <a:cxnSpLocks/>
          </p:cNvCxnSpPr>
          <p:nvPr/>
        </p:nvCxnSpPr>
        <p:spPr>
          <a:xfrm flipV="1">
            <a:off x="1163782" y="4821381"/>
            <a:ext cx="0" cy="456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F0D893D-9404-A7D5-6B2F-3E263CC20892}"/>
              </a:ext>
            </a:extLst>
          </p:cNvPr>
          <p:cNvCxnSpPr>
            <a:cxnSpLocks/>
          </p:cNvCxnSpPr>
          <p:nvPr/>
        </p:nvCxnSpPr>
        <p:spPr>
          <a:xfrm flipV="1">
            <a:off x="3920836" y="3429000"/>
            <a:ext cx="0" cy="18488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4FB6E2-DC51-6F8E-93F0-EF9A05DB161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638798" y="2999508"/>
            <a:ext cx="13856" cy="22783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BDBBDFE2-2D4D-D300-8637-DC229A95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5" y="1958090"/>
            <a:ext cx="825542" cy="711237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3025C5B0-3381-33F1-E4DC-C872DEB3EB6C}"/>
              </a:ext>
            </a:extLst>
          </p:cNvPr>
          <p:cNvSpPr/>
          <p:nvPr/>
        </p:nvSpPr>
        <p:spPr>
          <a:xfrm>
            <a:off x="7820817" y="1801088"/>
            <a:ext cx="1108363" cy="11984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BLE 2.0 Module(HC05)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16B4886-295B-B97B-D75A-BF6B8F64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13826" y="1999674"/>
            <a:ext cx="825542" cy="711237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F3882E5-37BA-8C81-553D-48D3290F4BEC}"/>
              </a:ext>
            </a:extLst>
          </p:cNvPr>
          <p:cNvSpPr/>
          <p:nvPr/>
        </p:nvSpPr>
        <p:spPr>
          <a:xfrm>
            <a:off x="9401354" y="1526767"/>
            <a:ext cx="1039091" cy="18703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12FCE6-1661-6452-E409-A5FE7CA774EC}"/>
              </a:ext>
            </a:extLst>
          </p:cNvPr>
          <p:cNvCxnSpPr/>
          <p:nvPr/>
        </p:nvCxnSpPr>
        <p:spPr>
          <a:xfrm>
            <a:off x="8929180" y="2285998"/>
            <a:ext cx="46412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BDCADBA-AB78-E1D4-76EC-EB6231BE9FA8}"/>
              </a:ext>
            </a:extLst>
          </p:cNvPr>
          <p:cNvSpPr/>
          <p:nvPr/>
        </p:nvSpPr>
        <p:spPr>
          <a:xfrm>
            <a:off x="10938164" y="1622220"/>
            <a:ext cx="1108363" cy="58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09A897A-37C3-27C0-468F-73F9E412DCEF}"/>
              </a:ext>
            </a:extLst>
          </p:cNvPr>
          <p:cNvSpPr/>
          <p:nvPr/>
        </p:nvSpPr>
        <p:spPr>
          <a:xfrm>
            <a:off x="10938164" y="2705717"/>
            <a:ext cx="1108363" cy="587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E370F70-4964-CC40-613C-368E8E121A6F}"/>
              </a:ext>
            </a:extLst>
          </p:cNvPr>
          <p:cNvCxnSpPr/>
          <p:nvPr/>
        </p:nvCxnSpPr>
        <p:spPr>
          <a:xfrm>
            <a:off x="10440445" y="1958090"/>
            <a:ext cx="46412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E209CCA-66C0-94B7-CD9A-779EE940C114}"/>
              </a:ext>
            </a:extLst>
          </p:cNvPr>
          <p:cNvCxnSpPr/>
          <p:nvPr/>
        </p:nvCxnSpPr>
        <p:spPr>
          <a:xfrm>
            <a:off x="10440445" y="3013359"/>
            <a:ext cx="46412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92B5BD5-DC53-C385-6535-4B2BB5B22A83}"/>
              </a:ext>
            </a:extLst>
          </p:cNvPr>
          <p:cNvSpPr/>
          <p:nvPr/>
        </p:nvSpPr>
        <p:spPr>
          <a:xfrm>
            <a:off x="10904571" y="1342162"/>
            <a:ext cx="1219128" cy="227837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63E88B8-00CD-3333-28E5-6F9F32B8F73D}"/>
              </a:ext>
            </a:extLst>
          </p:cNvPr>
          <p:cNvSpPr txBox="1"/>
          <p:nvPr/>
        </p:nvSpPr>
        <p:spPr>
          <a:xfrm>
            <a:off x="7905032" y="4260709"/>
            <a:ext cx="331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现在已经实现的模块：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、定时器定时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DMA</a:t>
            </a:r>
            <a:r>
              <a:rPr lang="zh-CN" altLang="en-US" dirty="0"/>
              <a:t>模数转化（</a:t>
            </a:r>
            <a:r>
              <a:rPr lang="en-US" altLang="zh-CN" dirty="0"/>
              <a:t>16</a:t>
            </a:r>
            <a:r>
              <a:rPr lang="zh-CN" altLang="en-US" dirty="0"/>
              <a:t>路）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PWM</a:t>
            </a:r>
            <a:r>
              <a:rPr lang="zh-CN" altLang="en-US" dirty="0"/>
              <a:t>调制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、用手机控制蓝牙点灯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E272C24-C7BD-CD4A-2FA4-1C6AD0F5200A}"/>
              </a:ext>
            </a:extLst>
          </p:cNvPr>
          <p:cNvSpPr txBox="1"/>
          <p:nvPr/>
        </p:nvSpPr>
        <p:spPr>
          <a:xfrm>
            <a:off x="3148443" y="238078"/>
            <a:ext cx="5413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zh-CN" altLang="en-US" sz="2800" dirty="0"/>
              <a:t>human-computer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72775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103</Words>
  <Application>Microsoft Office PowerPoint</Application>
  <PresentationFormat>宽屏</PresentationFormat>
  <Paragraphs>27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Yongsheng</dc:creator>
  <cp:lastModifiedBy>Ji Yongsheng</cp:lastModifiedBy>
  <cp:revision>16</cp:revision>
  <dcterms:created xsi:type="dcterms:W3CDTF">2021-11-26T02:11:25Z</dcterms:created>
  <dcterms:modified xsi:type="dcterms:W3CDTF">2022-09-28T08:17:28Z</dcterms:modified>
</cp:coreProperties>
</file>