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D9C-30A9-4510-B9C5-672627C0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B542-CDE6-4266-B270-21884FB7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1F3E-3AE8-4007-81ED-4AD931F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815F8-8709-428B-8E4B-B1F08D5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99F5-23C5-43DA-AF49-8DEED9F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019A-CF70-4FD3-846F-F3F801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D96A0-70E8-418D-A824-DFE0343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4C28-0605-4708-82BE-017CEB75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524-C151-4B37-ADF3-106ECEC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E5AF-13A6-4A47-AE62-30AEDA0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73D0D-F9C1-4166-A3C0-1CC87AB1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898C0-4D38-40EB-A6B3-291CCAA9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295C-0DA6-4F89-82FC-A385C43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9DF65-DAF3-4B4D-B721-80078A93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C178-1FD8-4974-9A39-024EAE7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6A3-CC39-4B6D-9728-B735B05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1647-F706-47A8-B3A8-ED4E638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BC7E-A798-4997-843F-BD5E9A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14B7-2ABA-42C8-B07D-8E47C7E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807-4BD3-44C4-B95E-F36C488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4846-6442-4C92-AF33-E615E49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CF4F-AD6D-4136-9463-E81B2768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F551-DAE3-444B-BE18-BB900E6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7ECB-08C8-44C1-8044-3DB3DBD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E514-4B2F-48E0-A2BF-03E89709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844C-2447-4582-AD4A-037E2DF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A968-6E1E-48DF-BE99-05F4BBA5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2EB6-691F-4A90-9190-AB905ED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34B4E-3044-4B9F-8516-A0B908E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329C-7D70-4EDC-9E26-163D9AD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6A88-0509-46AE-8415-A0E72E8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1972-6648-4DB9-BD23-90B6CC9E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4D9EB-3840-417F-B3B8-8F7442C9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3DEC-A955-45FA-9B0E-64EDC45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13B88-9B9E-4263-86E1-C4DBA65A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FD52D-9152-4CB1-8D64-4A42CF01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8BDA0-C6B3-4341-BF01-3DD588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F45E1-BCC6-4682-9CC1-7139349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0A8B1-82B1-4EED-BDDF-5F14315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CE4-B41D-4B9A-9A90-7C69B88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8D1-B223-41DD-AB48-F2D768E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16B82-0420-40C6-8D1F-DED52E1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FC037-7037-447C-9273-E43C77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F9B0A-9AE7-4F95-A222-D6D40BB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FA34D-38AE-4DCF-9796-9BC300D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9DC0-D8E0-4484-8067-377BCE8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5C45-F42F-4233-84BC-71311AAB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65CB-02EA-42A1-A73A-DD03E4F9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6AAB-DD8D-49E7-AC07-EAF3C64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18658-BCDA-40FE-89EB-4E6D3938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4B2D-CEB5-4CE2-92C1-7745D151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1252C-0A93-45EE-B34F-2A041BA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EC98-6CA4-479F-BD15-2CFBBBB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6A906-9234-4311-8276-1DC76CCF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0A4A-6A25-4C81-9438-A2D9932F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FA3A-9F81-4652-B25B-1522102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28D7-20AE-4C65-84F8-522CDBE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ACE52-42E6-4AE4-9967-D32029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477A3-333C-4756-B566-A5E8D38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A2D22-BE46-415C-B48B-8460FFD6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26CA-BF92-4988-867B-5128E9A9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5C0F-D5AC-46B3-B0D4-89399E96412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0725-B19B-4829-A19E-82DE905A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9770-1E90-4BF2-98E7-FBE2042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A89B4-B124-4CD3-A4E8-CDE2DCF54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3" y="384961"/>
            <a:ext cx="2382510" cy="644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AEFE80-3466-4CAF-B087-E758F565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745824" y="0"/>
            <a:ext cx="2228275" cy="102954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461F6-A374-42D7-AA23-9736C1B642AA}"/>
              </a:ext>
            </a:extLst>
          </p:cNvPr>
          <p:cNvCxnSpPr/>
          <p:nvPr/>
        </p:nvCxnSpPr>
        <p:spPr>
          <a:xfrm>
            <a:off x="0" y="116501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9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-1" y="213882"/>
            <a:ext cx="454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毕业论文答辩</a:t>
            </a:r>
            <a:r>
              <a:rPr lang="en-US" altLang="zh-CN" sz="3600" dirty="0">
                <a:solidFill>
                  <a:srgbClr val="7030A0"/>
                </a:solidFill>
              </a:rPr>
              <a:t>PPT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A2738-4BA1-430F-8F56-D615404BA9C2}"/>
              </a:ext>
            </a:extLst>
          </p:cNvPr>
          <p:cNvSpPr txBox="1"/>
          <p:nvPr/>
        </p:nvSpPr>
        <p:spPr>
          <a:xfrm>
            <a:off x="357809" y="1285461"/>
            <a:ext cx="71673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图片、数据养成实时积累的习惯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开篇做目录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量化，研究上达到水准，为后面做铺垫，看出研究的意义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一两个短语引出问题，让别人可以一眼就知道在做什么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与实际论文中的不一样，</a:t>
            </a:r>
            <a:r>
              <a:rPr lang="en-US" altLang="zh-CN" dirty="0"/>
              <a:t>PPT</a:t>
            </a:r>
            <a:r>
              <a:rPr lang="zh-CN" altLang="en-US" dirty="0"/>
              <a:t>可以美化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背景包括结构，形成，作用。难度在哪里，深入研究，贡献是什么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放大核心思想，要讲的内容要放大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同一页</a:t>
            </a:r>
            <a:r>
              <a:rPr lang="en-US" altLang="zh-CN" dirty="0"/>
              <a:t>PPT</a:t>
            </a:r>
            <a:r>
              <a:rPr lang="zh-CN" altLang="en-US" dirty="0"/>
              <a:t>一般只讲一件事，步骤不是重点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结果放在第一位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引用的时候可以只提到期刊名字，年，卷，日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尽量以图表的形式，向产品的参数对比可以用表格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59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99066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组会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A7A3E-938D-1C52-C445-544D6B68AB7A}"/>
              </a:ext>
            </a:extLst>
          </p:cNvPr>
          <p:cNvSpPr txBox="1"/>
          <p:nvPr/>
        </p:nvSpPr>
        <p:spPr>
          <a:xfrm>
            <a:off x="503339" y="1367406"/>
            <a:ext cx="9672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科学问题，文献和背景的介绍，难点与挑战在哪里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大量的研究，前人的介绍，别人引出的问题，围绕大家关心的问题去设计问题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避免大创的感觉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验证性的实验要非常快速的验证，细致研究要规范，否则会没有意义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方法、理论、技术、介绍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逻辑，怎么过渡到后面的研究，可以研究一些什么事情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图需要总结，提炼核心思想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尽快推进实验，先做极端看大趋势，然后加大变化，看怎么变化。回过头再看哪些细节比较重要。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明确科学问题是什么，贡献是什么，根据进展调整目的，侧重点会有所调整，修正是为了指导下一次怎么做</a:t>
            </a:r>
          </a:p>
        </p:txBody>
      </p:sp>
    </p:spTree>
    <p:extLst>
      <p:ext uri="{BB962C8B-B14F-4D97-AF65-F5344CB8AC3E}">
        <p14:creationId xmlns:p14="http://schemas.microsoft.com/office/powerpoint/2010/main" val="15643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状语</a:t>
            </a:r>
          </a:p>
        </p:txBody>
      </p:sp>
    </p:spTree>
    <p:extLst>
      <p:ext uri="{BB962C8B-B14F-4D97-AF65-F5344CB8AC3E}">
        <p14:creationId xmlns:p14="http://schemas.microsoft.com/office/powerpoint/2010/main" val="29075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E6C568A-2A2B-47AE-9F1A-82665486DDF5}"/>
              </a:ext>
            </a:extLst>
          </p:cNvPr>
          <p:cNvCxnSpPr/>
          <p:nvPr/>
        </p:nvCxnSpPr>
        <p:spPr>
          <a:xfrm>
            <a:off x="-1" y="860213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BEEFAB-47CA-4000-A8BF-968DE7772D42}"/>
              </a:ext>
            </a:extLst>
          </p:cNvPr>
          <p:cNvSpPr txBox="1"/>
          <p:nvPr/>
        </p:nvSpPr>
        <p:spPr>
          <a:xfrm>
            <a:off x="4763345" y="213882"/>
            <a:ext cx="33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状语</a:t>
            </a:r>
          </a:p>
        </p:txBody>
      </p:sp>
    </p:spTree>
    <p:extLst>
      <p:ext uri="{BB962C8B-B14F-4D97-AF65-F5344CB8AC3E}">
        <p14:creationId xmlns:p14="http://schemas.microsoft.com/office/powerpoint/2010/main" val="85088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280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9</cp:revision>
  <dcterms:created xsi:type="dcterms:W3CDTF">2021-11-26T02:11:25Z</dcterms:created>
  <dcterms:modified xsi:type="dcterms:W3CDTF">2022-05-03T06:24:37Z</dcterms:modified>
</cp:coreProperties>
</file>