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7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6366" autoAdjust="0"/>
  </p:normalViewPr>
  <p:slideViewPr>
    <p:cSldViewPr snapToGrid="0">
      <p:cViewPr varScale="1">
        <p:scale>
          <a:sx n="92" d="100"/>
          <a:sy n="92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361F-C56E-4AA9-A45F-06EBF3993A1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1B4FC-BE02-4AB1-9B4F-3A64F099E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粘附性</a:t>
            </a:r>
            <a:endParaRPr lang="en-US" altLang="zh-CN" dirty="0"/>
          </a:p>
          <a:p>
            <a:r>
              <a:rPr lang="zh-CN" altLang="en-US" dirty="0"/>
              <a:t>模块化，可扩展性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1B4FC-BE02-4AB1-9B4F-3A64F099E1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6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6D9C-30A9-4510-B9C5-672627C0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CB542-CDE6-4266-B270-21884FB7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71F3E-3AE8-4007-81ED-4AD931F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815F8-8709-428B-8E4B-B1F08D5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99F5-23C5-43DA-AF49-8DEED9F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019A-CF70-4FD3-846F-F3F80178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D96A0-70E8-418D-A824-DFE03439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84C28-0605-4708-82BE-017CEB75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9524-C151-4B37-ADF3-106ECEC6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5E5AF-13A6-4A47-AE62-30AEDA0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73D0D-F9C1-4166-A3C0-1CC87AB1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F898C0-4D38-40EB-A6B3-291CCAA9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6295C-0DA6-4F89-82FC-A385C43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9DF65-DAF3-4B4D-B721-80078A93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C178-1FD8-4974-9A39-024EAE7C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266A3-CC39-4B6D-9728-B735B05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1647-F706-47A8-B3A8-ED4E638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ABC7E-A798-4997-843F-BD5E9A4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214B7-2ABA-42C8-B07D-8E47C7E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94807-4BD3-44C4-B95E-F36C488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4846-6442-4C92-AF33-E615E49F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7CF4F-AD6D-4136-9463-E81B2768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9F551-DAE3-444B-BE18-BB900E6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7ECB-08C8-44C1-8044-3DB3DBD9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FE514-4B2F-48E0-A2BF-03E89709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844C-2447-4582-AD4A-037E2DF8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BA968-6E1E-48DF-BE99-05F4BBA5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A2EB6-691F-4A90-9190-AB905ED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34B4E-3044-4B9F-8516-A0B908E4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329C-7D70-4EDC-9E26-163D9AD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6A88-0509-46AE-8415-A0E72E8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C1972-6648-4DB9-BD23-90B6CC9E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4D9EB-3840-417F-B3B8-8F7442C9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E3DEC-A955-45FA-9B0E-64EDC45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13B88-9B9E-4263-86E1-C4DBA65A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FD52D-9152-4CB1-8D64-4A42CF019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8BDA0-C6B3-4341-BF01-3DD5885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F45E1-BCC6-4682-9CC1-7139349E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0A8B1-82B1-4EED-BDDF-5F14315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6CE4-B41D-4B9A-9A90-7C69B88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AB8D1-B223-41DD-AB48-F2D768E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816B82-0420-40C6-8D1F-DED52E18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FC037-7037-447C-9273-E43C779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F9B0A-9AE7-4F95-A222-D6D40BB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FA34D-38AE-4DCF-9796-9BC300D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09DC0-D8E0-4484-8067-377BCE8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45C45-F42F-4233-84BC-71311AAB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65CB-02EA-42A1-A73A-DD03E4F9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6AAB-DD8D-49E7-AC07-EAF3C647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18658-BCDA-40FE-89EB-4E6D3938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94B2D-CEB5-4CE2-92C1-7745D151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1252C-0A93-45EE-B34F-2A041BA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EC98-6CA4-479F-BD15-2CFBBBB5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6A906-9234-4311-8276-1DC76CCFF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30A4A-6A25-4C81-9438-A2D9932F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FA3A-9F81-4652-B25B-1522102E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428D7-20AE-4C65-84F8-522CDBE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ACE52-42E6-4AE4-9967-D32029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8477A3-333C-4756-B566-A5E8D38D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A2D22-BE46-415C-B48B-8460FFD6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26CA-BF92-4988-867B-5128E9A96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5C0F-D5AC-46B3-B0D4-89399E96412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C0725-B19B-4829-A19E-82DE905A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29770-1E90-4BF2-98E7-FBE20428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61B-D366-4A49-9CCF-65504A8C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9A89B4-B124-4CD3-A4E8-CDE2DCF54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33" y="384961"/>
            <a:ext cx="2382510" cy="6445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AEFE80-3466-4CAF-B087-E758F565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9745824" y="0"/>
            <a:ext cx="2228275" cy="102954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A461F6-A374-42D7-AA23-9736C1B642AA}"/>
              </a:ext>
            </a:extLst>
          </p:cNvPr>
          <p:cNvCxnSpPr/>
          <p:nvPr/>
        </p:nvCxnSpPr>
        <p:spPr>
          <a:xfrm>
            <a:off x="0" y="1165013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D8AA0FB-BBA0-40D3-89A8-7EEB6045955F}"/>
              </a:ext>
            </a:extLst>
          </p:cNvPr>
          <p:cNvSpPr txBox="1"/>
          <p:nvPr/>
        </p:nvSpPr>
        <p:spPr>
          <a:xfrm>
            <a:off x="4966280" y="2337188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8</a:t>
            </a:r>
            <a:r>
              <a:rPr lang="zh-CN" altLang="en-US" sz="4800" dirty="0"/>
              <a:t>月总结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E6898-959F-447F-A280-3FAAB35E3312}"/>
              </a:ext>
            </a:extLst>
          </p:cNvPr>
          <p:cNvSpPr txBox="1"/>
          <p:nvPr/>
        </p:nvSpPr>
        <p:spPr>
          <a:xfrm>
            <a:off x="4870486" y="3286235"/>
            <a:ext cx="2829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汇报人：冀永胜</a:t>
            </a:r>
            <a:endParaRPr lang="en-US" altLang="zh-CN" sz="2800" dirty="0"/>
          </a:p>
          <a:p>
            <a:r>
              <a:rPr lang="zh-CN" altLang="en-US" sz="2800" dirty="0"/>
              <a:t>日期：</a:t>
            </a:r>
            <a:r>
              <a:rPr lang="en-US" altLang="zh-CN" sz="2800" dirty="0"/>
              <a:t>2022/9/7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289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831CD5-52B9-F352-66E8-899A0C216BAC}"/>
              </a:ext>
            </a:extLst>
          </p:cNvPr>
          <p:cNvCxnSpPr>
            <a:cxnSpLocks/>
          </p:cNvCxnSpPr>
          <p:nvPr/>
        </p:nvCxnSpPr>
        <p:spPr>
          <a:xfrm flipV="1">
            <a:off x="583474" y="731521"/>
            <a:ext cx="11025051" cy="0"/>
          </a:xfrm>
          <a:prstGeom prst="line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2E858B2-716B-A216-5829-53DE764FD73B}"/>
              </a:ext>
            </a:extLst>
          </p:cNvPr>
          <p:cNvSpPr txBox="1"/>
          <p:nvPr/>
        </p:nvSpPr>
        <p:spPr>
          <a:xfrm>
            <a:off x="4918433" y="269856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Manufacturing</a:t>
            </a:r>
          </a:p>
        </p:txBody>
      </p:sp>
    </p:spTree>
    <p:extLst>
      <p:ext uri="{BB962C8B-B14F-4D97-AF65-F5344CB8AC3E}">
        <p14:creationId xmlns:p14="http://schemas.microsoft.com/office/powerpoint/2010/main" val="39892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20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Yongsheng</dc:creator>
  <cp:lastModifiedBy>Ji Yongsheng</cp:lastModifiedBy>
  <cp:revision>15</cp:revision>
  <dcterms:created xsi:type="dcterms:W3CDTF">2021-11-26T02:11:25Z</dcterms:created>
  <dcterms:modified xsi:type="dcterms:W3CDTF">2022-10-24T00:40:19Z</dcterms:modified>
</cp:coreProperties>
</file>