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26A81-8EFC-D9F4-44FD-496131094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793A14-6D97-3B7E-3865-F299C7DD8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0EBED-7874-B3AA-4CFF-83EA63F1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529-8D8D-4779-8B99-13A2E9032FA4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E97C34-2D46-3075-FAF8-A2506F22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660624-7F68-BA8F-9FC9-B7C7EFE6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475C-E8AE-463D-8894-74CD6585C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25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AAEF9-0471-283B-16FB-EEF381F7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EB5EAE-0EB1-A7C4-08CB-F7DF39209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EC64FF-B4EF-5D5A-55BC-A74E3745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529-8D8D-4779-8B99-13A2E9032FA4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ECB0B8-F60A-FB07-863E-D889396B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1ACCE-FE20-7833-0B35-60871696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475C-E8AE-463D-8894-74CD6585C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80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4E1378-7314-0E1C-AB20-5B8AD4219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DC6B76-F21D-B532-4842-A1EF46095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BEA2C-9B61-A5B6-02C3-2B405378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529-8D8D-4779-8B99-13A2E9032FA4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03CF65-0F55-7459-65F5-150BD79A9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917714-556C-2CE6-25FF-7F313825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475C-E8AE-463D-8894-74CD6585C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80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1156B-7832-37EF-4DC4-221995FD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89B10-781C-ED13-91B8-C72289EBD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B88F02-AE70-A1CB-9D27-1FB60444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529-8D8D-4779-8B99-13A2E9032FA4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617D6C-1ADE-A7E3-D3B2-D0B71D3F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A77346-F93C-83BD-2C90-144D3169C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475C-E8AE-463D-8894-74CD6585C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62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2FE2B-72C3-53E8-EB9E-DA7A7DB47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B2475B-63C4-97A2-492C-14D62CAFF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F5A515-1C3E-93DF-6E50-C4E932F8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529-8D8D-4779-8B99-13A2E9032FA4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A775FD-CBA1-AD49-5D80-5F13F5E7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4A65EB-33EC-1DF1-1FE8-B6CFDE31E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475C-E8AE-463D-8894-74CD6585C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55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33280-8AD6-63EB-BC03-49B25553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C9409-446F-524D-D6B4-F072AD888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8BBD45-E34A-7E79-5AAD-CFE617F9D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C463F4-A6ED-5D26-EAE5-A355FF68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529-8D8D-4779-8B99-13A2E9032FA4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BF1A1F-8338-2F9A-08BD-3612B775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B0BAB3-3FD0-9F66-11B8-C0A392A2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475C-E8AE-463D-8894-74CD6585C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23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38B69-941A-C035-A47E-F86305A7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FF8B7A-B293-D2CF-5FBF-DF826ED01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300944-265E-DDEF-51D9-5EF2F255B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AE4B2A-4168-5E26-0BC4-BF72F8BE9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455EDB-2C4B-BA2D-CCFA-5BCC12088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D67511-376E-CD73-4A65-21BB93FC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529-8D8D-4779-8B99-13A2E9032FA4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A203A5-3C19-E8D2-B7F9-C8EA300E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424253-801C-7456-2CEE-DF100598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475C-E8AE-463D-8894-74CD6585C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33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A2D5A-73AD-20E6-BA7A-906628B9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80F37-DFB8-0F61-2C14-6EE44932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529-8D8D-4779-8B99-13A2E9032FA4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5B00FA-0132-6FBD-1296-9EACAF9BB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79134C-63CE-F5CB-7AAE-B6E6C91F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475C-E8AE-463D-8894-74CD6585C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59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6E1451-0432-795A-ACB7-D345C615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529-8D8D-4779-8B99-13A2E9032FA4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65F6E9-657B-D657-D3E8-0FF87F865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3F9D70-EE83-9A8A-FB77-5DB92F78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475C-E8AE-463D-8894-74CD6585C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52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6BE31-A083-D625-A3CB-3486FEC4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646DB-32DE-3B7F-4A18-089729417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DA13F5-8167-9354-A7FF-203C4AF56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89D73F-459B-62A9-9590-BB05A093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529-8D8D-4779-8B99-13A2E9032FA4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F3097D-0067-BA46-BE87-2B98B416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EE6B5-913F-CD9E-2ABF-D218713E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475C-E8AE-463D-8894-74CD6585C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15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03E76-F46E-977F-3FD7-667B93226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8CE6FC-0547-BB45-68EC-F3319F10D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1102AF-56C6-B3DE-B021-3F6304D42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DCB749-D479-5AE2-112C-89D89816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529-8D8D-4779-8B99-13A2E9032FA4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049B47-5EFB-7EB5-9D91-4C4BBD53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4343C4-5FC7-BD82-CFA7-E9E61E2E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475C-E8AE-463D-8894-74CD6585C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9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7CDDB8-CCEE-009B-926A-0674EE9E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532A89-1F22-6358-05BC-D25E42FBA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1D40BF-94E2-EB9E-E996-1B76A1490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2F529-8D8D-4779-8B99-13A2E9032FA4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33A0FC-F23A-EFF3-3D53-C478BB6D3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1DF704-FF72-D7AF-A090-800F3C4DB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F475C-E8AE-463D-8894-74CD6585C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21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63-021-00990-9" TargetMode="External"/><Relationship Id="rId2" Type="http://schemas.openxmlformats.org/officeDocument/2006/relationships/hyperlink" Target="https://onlinelibrary.wiley.com/doi/abs/10.1002/admt.202200759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library.wiley.com/doi/10.1002/aelm.201900365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B9226A-0141-C72D-5191-659FA87F19E6}"/>
              </a:ext>
            </a:extLst>
          </p:cNvPr>
          <p:cNvSpPr txBox="1"/>
          <p:nvPr/>
        </p:nvSpPr>
        <p:spPr>
          <a:xfrm>
            <a:off x="809697" y="711975"/>
            <a:ext cx="911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Mechanoreceptor Inspired Electronic Skin for Multi-Modal Tactile Information Decoding</a:t>
            </a:r>
            <a:r>
              <a:rPr lang="zh-CN" altLang="en-US" dirty="0"/>
              <a:t>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E8AF90-1447-6EFC-2505-BEBCD11C3E3C}"/>
              </a:ext>
            </a:extLst>
          </p:cNvPr>
          <p:cNvSpPr txBox="1"/>
          <p:nvPr/>
        </p:nvSpPr>
        <p:spPr>
          <a:xfrm>
            <a:off x="809697" y="4658808"/>
            <a:ext cx="952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hlinkClick r:id="rId3"/>
              </a:rPr>
              <a:t>Elastohydrodynamic</a:t>
            </a:r>
            <a:r>
              <a:rPr lang="en-US" altLang="zh-CN" dirty="0">
                <a:hlinkClick r:id="rId3"/>
              </a:rPr>
              <a:t> friction of robotic and human fingers on soft micropatterned substrates</a:t>
            </a:r>
            <a:r>
              <a:rPr lang="zh-CN" altLang="en-US" dirty="0"/>
              <a:t>，</a:t>
            </a:r>
          </a:p>
        </p:txBody>
      </p:sp>
    </p:spTree>
    <p:extLst>
      <p:ext uri="{BB962C8B-B14F-4D97-AF65-F5344CB8AC3E}">
        <p14:creationId xmlns:p14="http://schemas.microsoft.com/office/powerpoint/2010/main" val="2836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058EE04-DD68-5CF3-5E09-C2F2A2CECEF3}"/>
              </a:ext>
            </a:extLst>
          </p:cNvPr>
          <p:cNvSpPr txBox="1"/>
          <p:nvPr/>
        </p:nvSpPr>
        <p:spPr>
          <a:xfrm>
            <a:off x="942321" y="1130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2"/>
              </a:rPr>
              <a:t>铜电路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152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545496-1FCB-1652-71B8-5C7006DF84F8}"/>
              </a:ext>
            </a:extLst>
          </p:cNvPr>
          <p:cNvSpPr txBox="1"/>
          <p:nvPr/>
        </p:nvSpPr>
        <p:spPr>
          <a:xfrm>
            <a:off x="1040043" y="4676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中文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B4D1B0-3FA3-DD17-DADB-7554608EE1E9}"/>
              </a:ext>
            </a:extLst>
          </p:cNvPr>
          <p:cNvSpPr txBox="1"/>
          <p:nvPr/>
        </p:nvSpPr>
        <p:spPr>
          <a:xfrm>
            <a:off x="1040043" y="1109844"/>
            <a:ext cx="621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精密柔性线路板焊接系统及工艺的研究</a:t>
            </a:r>
          </a:p>
        </p:txBody>
      </p:sp>
    </p:spTree>
    <p:extLst>
      <p:ext uri="{BB962C8B-B14F-4D97-AF65-F5344CB8AC3E}">
        <p14:creationId xmlns:p14="http://schemas.microsoft.com/office/powerpoint/2010/main" val="2264690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34</Words>
  <Application>Microsoft Office PowerPoint</Application>
  <PresentationFormat>宽屏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 Yongsheng</dc:creator>
  <cp:lastModifiedBy>Ji Yongsheng</cp:lastModifiedBy>
  <cp:revision>2</cp:revision>
  <dcterms:created xsi:type="dcterms:W3CDTF">2022-10-11T10:05:55Z</dcterms:created>
  <dcterms:modified xsi:type="dcterms:W3CDTF">2022-10-12T00:44:13Z</dcterms:modified>
</cp:coreProperties>
</file>