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F7061-54FB-556A-8F76-4FE27F89E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D41BD2-3ED7-8728-CCC2-8E6F8205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A9566-CA4A-0D6C-11F7-2357844A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05D9-93DE-5BF5-E063-E5D59A5C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3F1EB-B4DE-4795-1C6F-1329DBDC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0C189-B52B-1C6A-DB98-7FF8CED7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2F0588-A98F-5237-BCC1-187B21A9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9B4DE-7BBF-C904-E08C-049F65C3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6D7B-D659-3E1A-2B9E-B63CD3AF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D42CB-601B-652A-6AFE-84A10151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9BB49-D6BA-DE7F-4CB6-1B173E938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0795B3-4760-70E4-35E6-F3EDE816F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D79DC-F314-52E7-24DD-D3D0344E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32FD5-5C90-84BC-7AAD-00F1113E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5C22E-A328-AF33-3B35-381950FA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0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B5CE1-0E97-1A48-55B1-F20FD495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2C2ED-3D9C-1151-D3B0-0D43EC8C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EE413-43C0-484C-B1A8-3804E88E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3CBCC-A5DD-C676-D744-565AEA6F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FCB8C-00E0-3FBA-14CF-92F2600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3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66ACA-956B-7C90-1E0F-56425148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99A91-DB59-1DDE-C727-1A2903A9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6D28D-A9A6-2C60-5ED2-11682CAA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2A514-CAEB-D8E8-809C-C64D2368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9BCCD-954C-1EBB-5954-B89295F5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4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15A3-9D64-FD6B-B049-C17ED0C5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0AD50-FF3F-6ED5-392C-9787042A2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2F19C4-3CF3-4467-8848-DC299B5E7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38777-3837-994B-F877-16F5F2FD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F0003-20B3-7C42-A07B-9F6781D1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48CF4-BFC1-C58F-4C25-23CE3F9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8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5E2D8-2C2C-32CC-2087-9F31A2CC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04C8D-ADE3-5135-F1EB-0BD749C8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1F989-EFDB-13A6-3016-37627B71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903CB-13C5-2C8B-7F48-62F4D7B5E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E55811-7337-DBF6-1C90-5A9271CF3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09EF97-5F2A-B93D-1B24-C571DED5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8F61DC-9F6B-885E-B001-EC5FA69D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8D5E1A-31BD-46BE-36E7-15D845DF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4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7252A-B80E-081C-4A1D-5343DC89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01896D-63E1-8375-E714-568F40F0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7135AD-1193-45F4-46EB-D2C25CF1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742AF-03E2-05B6-4A8B-36C0CF02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9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F14A3B-0CCD-AE18-9072-39FB2DF2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5E93F-7856-187E-BD01-D14CB999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3DC11-A78B-479C-5E2C-A2C2799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B183A-67E3-6C9D-5F51-7F77EE83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2A533-84BF-4368-EEA8-9013385F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4418A-5289-F189-2BC1-38B1C3DC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0E74B-9CC6-0959-01E6-8214083C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66442-6606-220B-1065-736661C1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6F2DB-A60E-10A2-FEEE-2DB47A46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4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1F8BE-3F8C-6B4D-A0B7-69983BC7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6BB2DE-596E-D671-6697-839960FE9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9AC836-9551-979A-32D6-FCCEEC46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EDA4C-87CB-F2A3-6CE7-2298D8F1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45F16-A08B-72C1-35BE-8A6A2F16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D6D1D-75E0-16F3-A9B3-C39A1BD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87914-53A4-6B1F-90AA-A3527E0A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800CB-B5BC-3016-48FD-A44CEAFCC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34669-1076-5F53-9F50-A550D6186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705E-CCF7-4CC2-9BBB-2A30244A1813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A6A5C-1621-4FF3-4C31-05A6FDAA2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59D7B-3538-9608-FA25-4A5F16AC6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C68C-DE26-4159-BE31-D26651C16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59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Yongsheng</dc:creator>
  <cp:lastModifiedBy>Ji Yongsheng</cp:lastModifiedBy>
  <cp:revision>1</cp:revision>
  <dcterms:created xsi:type="dcterms:W3CDTF">2022-09-18T12:31:41Z</dcterms:created>
  <dcterms:modified xsi:type="dcterms:W3CDTF">2022-09-18T12:55:42Z</dcterms:modified>
</cp:coreProperties>
</file>