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747" r:id="rId2"/>
    <p:sldMasterId id="2147483650" r:id="rId3"/>
    <p:sldMasterId id="2147483656" r:id="rId4"/>
  </p:sldMasterIdLst>
  <p:notesMasterIdLst>
    <p:notesMasterId r:id="rId37"/>
  </p:notesMasterIdLst>
  <p:handoutMasterIdLst>
    <p:handoutMasterId r:id="rId38"/>
  </p:handoutMasterIdLst>
  <p:sldIdLst>
    <p:sldId id="664" r:id="rId5"/>
    <p:sldId id="1004" r:id="rId6"/>
    <p:sldId id="1002" r:id="rId7"/>
    <p:sldId id="972" r:id="rId8"/>
    <p:sldId id="976" r:id="rId9"/>
    <p:sldId id="1005" r:id="rId10"/>
    <p:sldId id="1014" r:id="rId11"/>
    <p:sldId id="1015" r:id="rId12"/>
    <p:sldId id="1008" r:id="rId13"/>
    <p:sldId id="1009" r:id="rId14"/>
    <p:sldId id="975" r:id="rId15"/>
    <p:sldId id="817" r:id="rId16"/>
    <p:sldId id="991" r:id="rId17"/>
    <p:sldId id="992" r:id="rId18"/>
    <p:sldId id="993" r:id="rId19"/>
    <p:sldId id="1003" r:id="rId20"/>
    <p:sldId id="1016" r:id="rId21"/>
    <p:sldId id="1010" r:id="rId22"/>
    <p:sldId id="953" r:id="rId23"/>
    <p:sldId id="954" r:id="rId24"/>
    <p:sldId id="1011" r:id="rId25"/>
    <p:sldId id="1012" r:id="rId26"/>
    <p:sldId id="1013" r:id="rId27"/>
    <p:sldId id="994" r:id="rId28"/>
    <p:sldId id="995" r:id="rId29"/>
    <p:sldId id="996" r:id="rId30"/>
    <p:sldId id="997" r:id="rId31"/>
    <p:sldId id="998" r:id="rId32"/>
    <p:sldId id="999" r:id="rId33"/>
    <p:sldId id="1000" r:id="rId34"/>
    <p:sldId id="1001" r:id="rId35"/>
    <p:sldId id="1017" r:id="rId36"/>
  </p:sldIdLst>
  <p:sldSz cx="9144000" cy="6858000" type="screen4x3"/>
  <p:notesSz cx="6797675" cy="9926638"/>
  <p:defaultTextStyle>
    <a:defPPr>
      <a:defRPr lang="en-US"/>
    </a:defPPr>
    <a:lvl1pPr algn="ctr"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1pPr>
    <a:lvl2pPr marL="457200" algn="ctr"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ctr"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ctr"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ctr"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0000"/>
    <a:srgbClr val="FFFFFF"/>
    <a:srgbClr val="EE0202"/>
    <a:srgbClr val="FF0000"/>
    <a:srgbClr val="00407A"/>
    <a:srgbClr val="2E373E"/>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56" autoAdjust="0"/>
  </p:normalViewPr>
  <p:slideViewPr>
    <p:cSldViewPr>
      <p:cViewPr varScale="1">
        <p:scale>
          <a:sx n="71" d="100"/>
          <a:sy n="71" d="100"/>
        </p:scale>
        <p:origin x="-1216" y="-112"/>
      </p:cViewPr>
      <p:guideLst>
        <p:guide orient="horz" pos="1003"/>
        <p:guide pos="27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566" y="2694"/>
      </p:cViewPr>
      <p:guideLst>
        <p:guide orient="horz" pos="3126"/>
        <p:guide pos="2141"/>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134B4-E697-6A48-9287-F0DEA2285C47}" type="doc">
      <dgm:prSet loTypeId="urn:microsoft.com/office/officeart/2005/8/layout/process2" loCatId="" qsTypeId="urn:microsoft.com/office/officeart/2005/8/quickstyle/simple4" qsCatId="simple" csTypeId="urn:microsoft.com/office/officeart/2005/8/colors/accent2_3" csCatId="accent2" phldr="1"/>
      <dgm:spPr/>
    </dgm:pt>
    <dgm:pt modelId="{BF22C7E0-B09B-1847-9013-AC6B583CFCB4}">
      <dgm:prSet phldrT="[Text]"/>
      <dgm:spPr/>
      <dgm:t>
        <a:bodyPr/>
        <a:lstStyle/>
        <a:p>
          <a:r>
            <a:rPr lang="en-US" dirty="0" smtClean="0"/>
            <a:t>Plan the study</a:t>
          </a:r>
          <a:endParaRPr lang="en-US" dirty="0"/>
        </a:p>
      </dgm:t>
    </dgm:pt>
    <dgm:pt modelId="{24E1A8AC-FD17-6C47-A895-D631CD9294A8}" type="parTrans" cxnId="{022F146B-9FEC-434C-99D7-3E658632843B}">
      <dgm:prSet/>
      <dgm:spPr/>
      <dgm:t>
        <a:bodyPr/>
        <a:lstStyle/>
        <a:p>
          <a:endParaRPr lang="en-US"/>
        </a:p>
      </dgm:t>
    </dgm:pt>
    <dgm:pt modelId="{3987269A-4F58-5F41-BDD9-74D85AC2B1AA}" type="sibTrans" cxnId="{022F146B-9FEC-434C-99D7-3E658632843B}">
      <dgm:prSet/>
      <dgm:spPr/>
      <dgm:t>
        <a:bodyPr/>
        <a:lstStyle/>
        <a:p>
          <a:endParaRPr lang="en-US"/>
        </a:p>
      </dgm:t>
    </dgm:pt>
    <dgm:pt modelId="{9C10B693-5295-7C47-8CE2-148CBF608EB3}">
      <dgm:prSet phldrT="[Text]"/>
      <dgm:spPr/>
      <dgm:t>
        <a:bodyPr/>
        <a:lstStyle/>
        <a:p>
          <a:r>
            <a:rPr lang="en-US" dirty="0" smtClean="0"/>
            <a:t>Recruit participants</a:t>
          </a:r>
          <a:endParaRPr lang="en-US" dirty="0"/>
        </a:p>
      </dgm:t>
    </dgm:pt>
    <dgm:pt modelId="{E644BF10-E26F-8649-BA21-DE952CB41F6B}" type="parTrans" cxnId="{9A366371-7743-B44B-8223-40C507216348}">
      <dgm:prSet/>
      <dgm:spPr/>
      <dgm:t>
        <a:bodyPr/>
        <a:lstStyle/>
        <a:p>
          <a:endParaRPr lang="en-US"/>
        </a:p>
      </dgm:t>
    </dgm:pt>
    <dgm:pt modelId="{219643F5-A02B-4943-B359-A8F5F437C6F9}" type="sibTrans" cxnId="{9A366371-7743-B44B-8223-40C507216348}">
      <dgm:prSet/>
      <dgm:spPr/>
      <dgm:t>
        <a:bodyPr/>
        <a:lstStyle/>
        <a:p>
          <a:endParaRPr lang="en-US"/>
        </a:p>
      </dgm:t>
    </dgm:pt>
    <dgm:pt modelId="{786B4BB1-0DD9-894D-845E-15411B7409D3}">
      <dgm:prSet phldrT="[Text]"/>
      <dgm:spPr/>
      <dgm:t>
        <a:bodyPr/>
        <a:lstStyle/>
        <a:p>
          <a:r>
            <a:rPr lang="en-US" dirty="0" smtClean="0"/>
            <a:t>Prepare materials</a:t>
          </a:r>
          <a:endParaRPr lang="en-US" dirty="0"/>
        </a:p>
      </dgm:t>
    </dgm:pt>
    <dgm:pt modelId="{18D05B74-884C-A04A-A8B5-DB528871CC7D}" type="parTrans" cxnId="{A4B4E7D7-D627-DA49-889C-D5F33A3344C4}">
      <dgm:prSet/>
      <dgm:spPr/>
      <dgm:t>
        <a:bodyPr/>
        <a:lstStyle/>
        <a:p>
          <a:endParaRPr lang="en-US"/>
        </a:p>
      </dgm:t>
    </dgm:pt>
    <dgm:pt modelId="{ED491ED2-BF91-B547-8A81-6743C1B5006A}" type="sibTrans" cxnId="{A4B4E7D7-D627-DA49-889C-D5F33A3344C4}">
      <dgm:prSet/>
      <dgm:spPr/>
      <dgm:t>
        <a:bodyPr/>
        <a:lstStyle/>
        <a:p>
          <a:endParaRPr lang="en-US"/>
        </a:p>
      </dgm:t>
    </dgm:pt>
    <dgm:pt modelId="{8378BD40-C267-4641-A013-2E0A2CF6A6DA}">
      <dgm:prSet phldrT="[Text]"/>
      <dgm:spPr/>
      <dgm:t>
        <a:bodyPr/>
        <a:lstStyle/>
        <a:p>
          <a:r>
            <a:rPr lang="en-US" dirty="0" smtClean="0"/>
            <a:t>Run the study</a:t>
          </a:r>
          <a:endParaRPr lang="en-US" dirty="0"/>
        </a:p>
      </dgm:t>
    </dgm:pt>
    <dgm:pt modelId="{D2F8A631-FE50-5D4D-8CA1-8CBAD71A3BFF}" type="parTrans" cxnId="{991BF57E-3F65-2948-B158-6B52FE6C237F}">
      <dgm:prSet/>
      <dgm:spPr/>
      <dgm:t>
        <a:bodyPr/>
        <a:lstStyle/>
        <a:p>
          <a:endParaRPr lang="en-US"/>
        </a:p>
      </dgm:t>
    </dgm:pt>
    <dgm:pt modelId="{EFE22960-397F-994A-BAB9-4B97D2D6CEB0}" type="sibTrans" cxnId="{991BF57E-3F65-2948-B158-6B52FE6C237F}">
      <dgm:prSet/>
      <dgm:spPr/>
      <dgm:t>
        <a:bodyPr/>
        <a:lstStyle/>
        <a:p>
          <a:endParaRPr lang="en-US"/>
        </a:p>
      </dgm:t>
    </dgm:pt>
    <dgm:pt modelId="{303E320F-B955-1840-84E0-C8AF3801A06C}">
      <dgm:prSet phldrT="[Text]"/>
      <dgm:spPr/>
      <dgm:t>
        <a:bodyPr/>
        <a:lstStyle/>
        <a:p>
          <a:r>
            <a:rPr lang="en-US" dirty="0" smtClean="0"/>
            <a:t>Analyze data</a:t>
          </a:r>
          <a:endParaRPr lang="en-US" dirty="0"/>
        </a:p>
      </dgm:t>
    </dgm:pt>
    <dgm:pt modelId="{814024B5-DF1F-C546-BDD0-FB579A8F4779}" type="parTrans" cxnId="{2173156C-41BD-E84D-9227-828F20456E02}">
      <dgm:prSet/>
      <dgm:spPr/>
      <dgm:t>
        <a:bodyPr/>
        <a:lstStyle/>
        <a:p>
          <a:endParaRPr lang="en-US"/>
        </a:p>
      </dgm:t>
    </dgm:pt>
    <dgm:pt modelId="{F8A624F6-7749-2949-AF50-A0BF3432923D}" type="sibTrans" cxnId="{2173156C-41BD-E84D-9227-828F20456E02}">
      <dgm:prSet/>
      <dgm:spPr/>
      <dgm:t>
        <a:bodyPr/>
        <a:lstStyle/>
        <a:p>
          <a:endParaRPr lang="en-US"/>
        </a:p>
      </dgm:t>
    </dgm:pt>
    <dgm:pt modelId="{DE38D74D-FA3A-8141-BF1C-E3FA44E8431B}">
      <dgm:prSet phldrT="[Text]"/>
      <dgm:spPr/>
      <dgm:t>
        <a:bodyPr/>
        <a:lstStyle/>
        <a:p>
          <a:r>
            <a:rPr lang="en-US" dirty="0" smtClean="0"/>
            <a:t>Recommend</a:t>
          </a:r>
          <a:endParaRPr lang="en-US" dirty="0"/>
        </a:p>
      </dgm:t>
    </dgm:pt>
    <dgm:pt modelId="{B2DDA0A7-2F5F-2D4F-BDC8-01F3B8E46479}" type="parTrans" cxnId="{7CDCAAC4-D84C-2549-8B8B-C43CFB444C76}">
      <dgm:prSet/>
      <dgm:spPr/>
      <dgm:t>
        <a:bodyPr/>
        <a:lstStyle/>
        <a:p>
          <a:endParaRPr lang="en-US"/>
        </a:p>
      </dgm:t>
    </dgm:pt>
    <dgm:pt modelId="{AC6F3D04-3D1C-9B4A-B58E-E835AD5038BC}" type="sibTrans" cxnId="{7CDCAAC4-D84C-2549-8B8B-C43CFB444C76}">
      <dgm:prSet/>
      <dgm:spPr/>
      <dgm:t>
        <a:bodyPr/>
        <a:lstStyle/>
        <a:p>
          <a:endParaRPr lang="en-US"/>
        </a:p>
      </dgm:t>
    </dgm:pt>
    <dgm:pt modelId="{CA64EAED-1593-D94C-852E-45DE818B6C15}" type="pres">
      <dgm:prSet presAssocID="{DD9134B4-E697-6A48-9287-F0DEA2285C47}" presName="linearFlow" presStyleCnt="0">
        <dgm:presLayoutVars>
          <dgm:resizeHandles val="exact"/>
        </dgm:presLayoutVars>
      </dgm:prSet>
      <dgm:spPr/>
    </dgm:pt>
    <dgm:pt modelId="{F20E0120-258C-C045-A5EA-AD1053F60F80}" type="pres">
      <dgm:prSet presAssocID="{BF22C7E0-B09B-1847-9013-AC6B583CFCB4}" presName="node" presStyleLbl="node1" presStyleIdx="0" presStyleCnt="6">
        <dgm:presLayoutVars>
          <dgm:bulletEnabled val="1"/>
        </dgm:presLayoutVars>
      </dgm:prSet>
      <dgm:spPr/>
      <dgm:t>
        <a:bodyPr/>
        <a:lstStyle/>
        <a:p>
          <a:endParaRPr lang="en-US"/>
        </a:p>
      </dgm:t>
    </dgm:pt>
    <dgm:pt modelId="{3F24FD25-EB54-E844-9BDC-BE725FDB2F42}" type="pres">
      <dgm:prSet presAssocID="{3987269A-4F58-5F41-BDD9-74D85AC2B1AA}" presName="sibTrans" presStyleLbl="sibTrans2D1" presStyleIdx="0" presStyleCnt="5"/>
      <dgm:spPr/>
      <dgm:t>
        <a:bodyPr/>
        <a:lstStyle/>
        <a:p>
          <a:endParaRPr lang="en-US"/>
        </a:p>
      </dgm:t>
    </dgm:pt>
    <dgm:pt modelId="{0F2FCF6A-C939-4343-AA3C-F7F1EE5A6F26}" type="pres">
      <dgm:prSet presAssocID="{3987269A-4F58-5F41-BDD9-74D85AC2B1AA}" presName="connectorText" presStyleLbl="sibTrans2D1" presStyleIdx="0" presStyleCnt="5"/>
      <dgm:spPr/>
      <dgm:t>
        <a:bodyPr/>
        <a:lstStyle/>
        <a:p>
          <a:endParaRPr lang="en-US"/>
        </a:p>
      </dgm:t>
    </dgm:pt>
    <dgm:pt modelId="{D90DECA1-B2AD-0F42-82CC-6004382ABA17}" type="pres">
      <dgm:prSet presAssocID="{9C10B693-5295-7C47-8CE2-148CBF608EB3}" presName="node" presStyleLbl="node1" presStyleIdx="1" presStyleCnt="6">
        <dgm:presLayoutVars>
          <dgm:bulletEnabled val="1"/>
        </dgm:presLayoutVars>
      </dgm:prSet>
      <dgm:spPr/>
      <dgm:t>
        <a:bodyPr/>
        <a:lstStyle/>
        <a:p>
          <a:endParaRPr lang="en-US"/>
        </a:p>
      </dgm:t>
    </dgm:pt>
    <dgm:pt modelId="{8F361111-EEE1-F84C-A58C-AA219DE0CEA2}" type="pres">
      <dgm:prSet presAssocID="{219643F5-A02B-4943-B359-A8F5F437C6F9}" presName="sibTrans" presStyleLbl="sibTrans2D1" presStyleIdx="1" presStyleCnt="5"/>
      <dgm:spPr/>
      <dgm:t>
        <a:bodyPr/>
        <a:lstStyle/>
        <a:p>
          <a:endParaRPr lang="en-US"/>
        </a:p>
      </dgm:t>
    </dgm:pt>
    <dgm:pt modelId="{D794FBD1-AA7E-6E46-83E8-373870EE76BB}" type="pres">
      <dgm:prSet presAssocID="{219643F5-A02B-4943-B359-A8F5F437C6F9}" presName="connectorText" presStyleLbl="sibTrans2D1" presStyleIdx="1" presStyleCnt="5"/>
      <dgm:spPr/>
      <dgm:t>
        <a:bodyPr/>
        <a:lstStyle/>
        <a:p>
          <a:endParaRPr lang="en-US"/>
        </a:p>
      </dgm:t>
    </dgm:pt>
    <dgm:pt modelId="{C12DB660-D974-464A-9640-5405B3E0A80A}" type="pres">
      <dgm:prSet presAssocID="{786B4BB1-0DD9-894D-845E-15411B7409D3}" presName="node" presStyleLbl="node1" presStyleIdx="2" presStyleCnt="6">
        <dgm:presLayoutVars>
          <dgm:bulletEnabled val="1"/>
        </dgm:presLayoutVars>
      </dgm:prSet>
      <dgm:spPr/>
      <dgm:t>
        <a:bodyPr/>
        <a:lstStyle/>
        <a:p>
          <a:endParaRPr lang="en-US"/>
        </a:p>
      </dgm:t>
    </dgm:pt>
    <dgm:pt modelId="{A9576ACB-E67B-6947-A3DA-37A8A14A4C1A}" type="pres">
      <dgm:prSet presAssocID="{ED491ED2-BF91-B547-8A81-6743C1B5006A}" presName="sibTrans" presStyleLbl="sibTrans2D1" presStyleIdx="2" presStyleCnt="5"/>
      <dgm:spPr/>
      <dgm:t>
        <a:bodyPr/>
        <a:lstStyle/>
        <a:p>
          <a:endParaRPr lang="en-US"/>
        </a:p>
      </dgm:t>
    </dgm:pt>
    <dgm:pt modelId="{21A9A5B0-CF37-4C42-AE39-5E527A5988BC}" type="pres">
      <dgm:prSet presAssocID="{ED491ED2-BF91-B547-8A81-6743C1B5006A}" presName="connectorText" presStyleLbl="sibTrans2D1" presStyleIdx="2" presStyleCnt="5"/>
      <dgm:spPr/>
      <dgm:t>
        <a:bodyPr/>
        <a:lstStyle/>
        <a:p>
          <a:endParaRPr lang="en-US"/>
        </a:p>
      </dgm:t>
    </dgm:pt>
    <dgm:pt modelId="{5E437C54-2B02-5C42-8944-C91249D46656}" type="pres">
      <dgm:prSet presAssocID="{8378BD40-C267-4641-A013-2E0A2CF6A6DA}" presName="node" presStyleLbl="node1" presStyleIdx="3" presStyleCnt="6">
        <dgm:presLayoutVars>
          <dgm:bulletEnabled val="1"/>
        </dgm:presLayoutVars>
      </dgm:prSet>
      <dgm:spPr/>
      <dgm:t>
        <a:bodyPr/>
        <a:lstStyle/>
        <a:p>
          <a:endParaRPr lang="en-US"/>
        </a:p>
      </dgm:t>
    </dgm:pt>
    <dgm:pt modelId="{13355A55-7405-CE45-B379-CAAA39F2C1AD}" type="pres">
      <dgm:prSet presAssocID="{EFE22960-397F-994A-BAB9-4B97D2D6CEB0}" presName="sibTrans" presStyleLbl="sibTrans2D1" presStyleIdx="3" presStyleCnt="5"/>
      <dgm:spPr/>
      <dgm:t>
        <a:bodyPr/>
        <a:lstStyle/>
        <a:p>
          <a:endParaRPr lang="en-US"/>
        </a:p>
      </dgm:t>
    </dgm:pt>
    <dgm:pt modelId="{6A72111C-4607-D94C-BA3F-A495694ADC3A}" type="pres">
      <dgm:prSet presAssocID="{EFE22960-397F-994A-BAB9-4B97D2D6CEB0}" presName="connectorText" presStyleLbl="sibTrans2D1" presStyleIdx="3" presStyleCnt="5"/>
      <dgm:spPr/>
      <dgm:t>
        <a:bodyPr/>
        <a:lstStyle/>
        <a:p>
          <a:endParaRPr lang="en-US"/>
        </a:p>
      </dgm:t>
    </dgm:pt>
    <dgm:pt modelId="{7C54EAC6-C6B7-6840-93FA-5AC6DF8796DC}" type="pres">
      <dgm:prSet presAssocID="{303E320F-B955-1840-84E0-C8AF3801A06C}" presName="node" presStyleLbl="node1" presStyleIdx="4" presStyleCnt="6">
        <dgm:presLayoutVars>
          <dgm:bulletEnabled val="1"/>
        </dgm:presLayoutVars>
      </dgm:prSet>
      <dgm:spPr/>
      <dgm:t>
        <a:bodyPr/>
        <a:lstStyle/>
        <a:p>
          <a:endParaRPr lang="en-US"/>
        </a:p>
      </dgm:t>
    </dgm:pt>
    <dgm:pt modelId="{5934E999-2E45-AA4A-96DF-A04E3CA8CCBB}" type="pres">
      <dgm:prSet presAssocID="{F8A624F6-7749-2949-AF50-A0BF3432923D}" presName="sibTrans" presStyleLbl="sibTrans2D1" presStyleIdx="4" presStyleCnt="5"/>
      <dgm:spPr/>
      <dgm:t>
        <a:bodyPr/>
        <a:lstStyle/>
        <a:p>
          <a:endParaRPr lang="en-US"/>
        </a:p>
      </dgm:t>
    </dgm:pt>
    <dgm:pt modelId="{05DF5DE9-83E2-384D-B3C4-D80EA4C6A145}" type="pres">
      <dgm:prSet presAssocID="{F8A624F6-7749-2949-AF50-A0BF3432923D}" presName="connectorText" presStyleLbl="sibTrans2D1" presStyleIdx="4" presStyleCnt="5"/>
      <dgm:spPr/>
      <dgm:t>
        <a:bodyPr/>
        <a:lstStyle/>
        <a:p>
          <a:endParaRPr lang="en-US"/>
        </a:p>
      </dgm:t>
    </dgm:pt>
    <dgm:pt modelId="{4DC0C1EC-8E46-F840-B937-AE1BD91D4E12}" type="pres">
      <dgm:prSet presAssocID="{DE38D74D-FA3A-8141-BF1C-E3FA44E8431B}" presName="node" presStyleLbl="node1" presStyleIdx="5" presStyleCnt="6">
        <dgm:presLayoutVars>
          <dgm:bulletEnabled val="1"/>
        </dgm:presLayoutVars>
      </dgm:prSet>
      <dgm:spPr/>
      <dgm:t>
        <a:bodyPr/>
        <a:lstStyle/>
        <a:p>
          <a:endParaRPr lang="en-US"/>
        </a:p>
      </dgm:t>
    </dgm:pt>
  </dgm:ptLst>
  <dgm:cxnLst>
    <dgm:cxn modelId="{6B549FED-AF12-4545-8F22-4376176FC31C}" type="presOf" srcId="{F8A624F6-7749-2949-AF50-A0BF3432923D}" destId="{5934E999-2E45-AA4A-96DF-A04E3CA8CCBB}" srcOrd="0" destOrd="0" presId="urn:microsoft.com/office/officeart/2005/8/layout/process2"/>
    <dgm:cxn modelId="{7CDCAAC4-D84C-2549-8B8B-C43CFB444C76}" srcId="{DD9134B4-E697-6A48-9287-F0DEA2285C47}" destId="{DE38D74D-FA3A-8141-BF1C-E3FA44E8431B}" srcOrd="5" destOrd="0" parTransId="{B2DDA0A7-2F5F-2D4F-BDC8-01F3B8E46479}" sibTransId="{AC6F3D04-3D1C-9B4A-B58E-E835AD5038BC}"/>
    <dgm:cxn modelId="{2173156C-41BD-E84D-9227-828F20456E02}" srcId="{DD9134B4-E697-6A48-9287-F0DEA2285C47}" destId="{303E320F-B955-1840-84E0-C8AF3801A06C}" srcOrd="4" destOrd="0" parTransId="{814024B5-DF1F-C546-BDD0-FB579A8F4779}" sibTransId="{F8A624F6-7749-2949-AF50-A0BF3432923D}"/>
    <dgm:cxn modelId="{100B9AE1-E300-7B4A-BC09-419A6DC10E65}" type="presOf" srcId="{F8A624F6-7749-2949-AF50-A0BF3432923D}" destId="{05DF5DE9-83E2-384D-B3C4-D80EA4C6A145}" srcOrd="1" destOrd="0" presId="urn:microsoft.com/office/officeart/2005/8/layout/process2"/>
    <dgm:cxn modelId="{B9A5B218-B231-214A-A6AC-C31A64214B22}" type="presOf" srcId="{ED491ED2-BF91-B547-8A81-6743C1B5006A}" destId="{A9576ACB-E67B-6947-A3DA-37A8A14A4C1A}" srcOrd="0" destOrd="0" presId="urn:microsoft.com/office/officeart/2005/8/layout/process2"/>
    <dgm:cxn modelId="{27457DFD-FEFA-9B44-889E-88D1E74FE712}" type="presOf" srcId="{ED491ED2-BF91-B547-8A81-6743C1B5006A}" destId="{21A9A5B0-CF37-4C42-AE39-5E527A5988BC}" srcOrd="1" destOrd="0" presId="urn:microsoft.com/office/officeart/2005/8/layout/process2"/>
    <dgm:cxn modelId="{3473D70C-74EF-BD4C-9F12-F83BD4B78933}" type="presOf" srcId="{786B4BB1-0DD9-894D-845E-15411B7409D3}" destId="{C12DB660-D974-464A-9640-5405B3E0A80A}" srcOrd="0" destOrd="0" presId="urn:microsoft.com/office/officeart/2005/8/layout/process2"/>
    <dgm:cxn modelId="{52F2C25A-89AF-0840-9271-B18160094F99}" type="presOf" srcId="{8378BD40-C267-4641-A013-2E0A2CF6A6DA}" destId="{5E437C54-2B02-5C42-8944-C91249D46656}" srcOrd="0" destOrd="0" presId="urn:microsoft.com/office/officeart/2005/8/layout/process2"/>
    <dgm:cxn modelId="{695B8DD5-3EB9-3D4F-9292-EDEFEB7D39AF}" type="presOf" srcId="{219643F5-A02B-4943-B359-A8F5F437C6F9}" destId="{8F361111-EEE1-F84C-A58C-AA219DE0CEA2}" srcOrd="0" destOrd="0" presId="urn:microsoft.com/office/officeart/2005/8/layout/process2"/>
    <dgm:cxn modelId="{9A366371-7743-B44B-8223-40C507216348}" srcId="{DD9134B4-E697-6A48-9287-F0DEA2285C47}" destId="{9C10B693-5295-7C47-8CE2-148CBF608EB3}" srcOrd="1" destOrd="0" parTransId="{E644BF10-E26F-8649-BA21-DE952CB41F6B}" sibTransId="{219643F5-A02B-4943-B359-A8F5F437C6F9}"/>
    <dgm:cxn modelId="{291B581D-6FDC-3C41-8903-44EA40042FC1}" type="presOf" srcId="{BF22C7E0-B09B-1847-9013-AC6B583CFCB4}" destId="{F20E0120-258C-C045-A5EA-AD1053F60F80}" srcOrd="0" destOrd="0" presId="urn:microsoft.com/office/officeart/2005/8/layout/process2"/>
    <dgm:cxn modelId="{A435058D-AAC7-5E48-BE72-C7B066162695}" type="presOf" srcId="{DD9134B4-E697-6A48-9287-F0DEA2285C47}" destId="{CA64EAED-1593-D94C-852E-45DE818B6C15}" srcOrd="0" destOrd="0" presId="urn:microsoft.com/office/officeart/2005/8/layout/process2"/>
    <dgm:cxn modelId="{61669A08-3F5F-AF45-A785-F8085D5706AE}" type="presOf" srcId="{3987269A-4F58-5F41-BDD9-74D85AC2B1AA}" destId="{3F24FD25-EB54-E844-9BDC-BE725FDB2F42}" srcOrd="0" destOrd="0" presId="urn:microsoft.com/office/officeart/2005/8/layout/process2"/>
    <dgm:cxn modelId="{A4B4E7D7-D627-DA49-889C-D5F33A3344C4}" srcId="{DD9134B4-E697-6A48-9287-F0DEA2285C47}" destId="{786B4BB1-0DD9-894D-845E-15411B7409D3}" srcOrd="2" destOrd="0" parTransId="{18D05B74-884C-A04A-A8B5-DB528871CC7D}" sibTransId="{ED491ED2-BF91-B547-8A81-6743C1B5006A}"/>
    <dgm:cxn modelId="{BB4DD0CF-B40B-B64E-80FD-FA3BF1E8D4DD}" type="presOf" srcId="{219643F5-A02B-4943-B359-A8F5F437C6F9}" destId="{D794FBD1-AA7E-6E46-83E8-373870EE76BB}" srcOrd="1" destOrd="0" presId="urn:microsoft.com/office/officeart/2005/8/layout/process2"/>
    <dgm:cxn modelId="{022F146B-9FEC-434C-99D7-3E658632843B}" srcId="{DD9134B4-E697-6A48-9287-F0DEA2285C47}" destId="{BF22C7E0-B09B-1847-9013-AC6B583CFCB4}" srcOrd="0" destOrd="0" parTransId="{24E1A8AC-FD17-6C47-A895-D631CD9294A8}" sibTransId="{3987269A-4F58-5F41-BDD9-74D85AC2B1AA}"/>
    <dgm:cxn modelId="{991BF57E-3F65-2948-B158-6B52FE6C237F}" srcId="{DD9134B4-E697-6A48-9287-F0DEA2285C47}" destId="{8378BD40-C267-4641-A013-2E0A2CF6A6DA}" srcOrd="3" destOrd="0" parTransId="{D2F8A631-FE50-5D4D-8CA1-8CBAD71A3BFF}" sibTransId="{EFE22960-397F-994A-BAB9-4B97D2D6CEB0}"/>
    <dgm:cxn modelId="{5318FE73-0650-5C4D-8EDA-31553CA68BB7}" type="presOf" srcId="{9C10B693-5295-7C47-8CE2-148CBF608EB3}" destId="{D90DECA1-B2AD-0F42-82CC-6004382ABA17}" srcOrd="0" destOrd="0" presId="urn:microsoft.com/office/officeart/2005/8/layout/process2"/>
    <dgm:cxn modelId="{1166A908-4A97-2E43-A0B4-58AFC6D17FD6}" type="presOf" srcId="{EFE22960-397F-994A-BAB9-4B97D2D6CEB0}" destId="{6A72111C-4607-D94C-BA3F-A495694ADC3A}" srcOrd="1" destOrd="0" presId="urn:microsoft.com/office/officeart/2005/8/layout/process2"/>
    <dgm:cxn modelId="{8A07D69E-3674-204D-9CE1-8F4F5DA49A93}" type="presOf" srcId="{303E320F-B955-1840-84E0-C8AF3801A06C}" destId="{7C54EAC6-C6B7-6840-93FA-5AC6DF8796DC}" srcOrd="0" destOrd="0" presId="urn:microsoft.com/office/officeart/2005/8/layout/process2"/>
    <dgm:cxn modelId="{26488B9B-9B4B-FE46-8DE5-F6C8691A5EDF}" type="presOf" srcId="{DE38D74D-FA3A-8141-BF1C-E3FA44E8431B}" destId="{4DC0C1EC-8E46-F840-B937-AE1BD91D4E12}" srcOrd="0" destOrd="0" presId="urn:microsoft.com/office/officeart/2005/8/layout/process2"/>
    <dgm:cxn modelId="{CF6B9ECA-922F-E14D-ADD5-DDCAA82120BC}" type="presOf" srcId="{EFE22960-397F-994A-BAB9-4B97D2D6CEB0}" destId="{13355A55-7405-CE45-B379-CAAA39F2C1AD}" srcOrd="0" destOrd="0" presId="urn:microsoft.com/office/officeart/2005/8/layout/process2"/>
    <dgm:cxn modelId="{64854D9D-F1BB-3A4B-9C1F-7FB8AEEBD084}" type="presOf" srcId="{3987269A-4F58-5F41-BDD9-74D85AC2B1AA}" destId="{0F2FCF6A-C939-4343-AA3C-F7F1EE5A6F26}" srcOrd="1" destOrd="0" presId="urn:microsoft.com/office/officeart/2005/8/layout/process2"/>
    <dgm:cxn modelId="{9A25A51C-B8C5-524D-98FD-81DEB91F6259}" type="presParOf" srcId="{CA64EAED-1593-D94C-852E-45DE818B6C15}" destId="{F20E0120-258C-C045-A5EA-AD1053F60F80}" srcOrd="0" destOrd="0" presId="urn:microsoft.com/office/officeart/2005/8/layout/process2"/>
    <dgm:cxn modelId="{7C924929-60EF-4A44-BBC1-C842D1428B94}" type="presParOf" srcId="{CA64EAED-1593-D94C-852E-45DE818B6C15}" destId="{3F24FD25-EB54-E844-9BDC-BE725FDB2F42}" srcOrd="1" destOrd="0" presId="urn:microsoft.com/office/officeart/2005/8/layout/process2"/>
    <dgm:cxn modelId="{C48CC562-7AAA-024E-8AB5-0D17E74BD154}" type="presParOf" srcId="{3F24FD25-EB54-E844-9BDC-BE725FDB2F42}" destId="{0F2FCF6A-C939-4343-AA3C-F7F1EE5A6F26}" srcOrd="0" destOrd="0" presId="urn:microsoft.com/office/officeart/2005/8/layout/process2"/>
    <dgm:cxn modelId="{2AD60C78-9C97-4846-B89A-4D4218D1BFF6}" type="presParOf" srcId="{CA64EAED-1593-D94C-852E-45DE818B6C15}" destId="{D90DECA1-B2AD-0F42-82CC-6004382ABA17}" srcOrd="2" destOrd="0" presId="urn:microsoft.com/office/officeart/2005/8/layout/process2"/>
    <dgm:cxn modelId="{2C670679-39C8-BF47-8A37-A2ABF5A6219F}" type="presParOf" srcId="{CA64EAED-1593-D94C-852E-45DE818B6C15}" destId="{8F361111-EEE1-F84C-A58C-AA219DE0CEA2}" srcOrd="3" destOrd="0" presId="urn:microsoft.com/office/officeart/2005/8/layout/process2"/>
    <dgm:cxn modelId="{B12A29A7-CCD6-F946-8CF5-D5EC76E121DB}" type="presParOf" srcId="{8F361111-EEE1-F84C-A58C-AA219DE0CEA2}" destId="{D794FBD1-AA7E-6E46-83E8-373870EE76BB}" srcOrd="0" destOrd="0" presId="urn:microsoft.com/office/officeart/2005/8/layout/process2"/>
    <dgm:cxn modelId="{BA15DA8D-C19C-D044-95C1-A46C75145E9F}" type="presParOf" srcId="{CA64EAED-1593-D94C-852E-45DE818B6C15}" destId="{C12DB660-D974-464A-9640-5405B3E0A80A}" srcOrd="4" destOrd="0" presId="urn:microsoft.com/office/officeart/2005/8/layout/process2"/>
    <dgm:cxn modelId="{21B0B29C-B6CC-AF4F-8DE4-83C2DF86B35E}" type="presParOf" srcId="{CA64EAED-1593-D94C-852E-45DE818B6C15}" destId="{A9576ACB-E67B-6947-A3DA-37A8A14A4C1A}" srcOrd="5" destOrd="0" presId="urn:microsoft.com/office/officeart/2005/8/layout/process2"/>
    <dgm:cxn modelId="{2667E1A3-37A1-FE4F-AE8A-12B29E82A6D1}" type="presParOf" srcId="{A9576ACB-E67B-6947-A3DA-37A8A14A4C1A}" destId="{21A9A5B0-CF37-4C42-AE39-5E527A5988BC}" srcOrd="0" destOrd="0" presId="urn:microsoft.com/office/officeart/2005/8/layout/process2"/>
    <dgm:cxn modelId="{617FF10F-0CEA-3548-B86C-E5714C8D0B72}" type="presParOf" srcId="{CA64EAED-1593-D94C-852E-45DE818B6C15}" destId="{5E437C54-2B02-5C42-8944-C91249D46656}" srcOrd="6" destOrd="0" presId="urn:microsoft.com/office/officeart/2005/8/layout/process2"/>
    <dgm:cxn modelId="{DBDD4BE2-AEE6-1E41-8D12-9F64E3DFD1E9}" type="presParOf" srcId="{CA64EAED-1593-D94C-852E-45DE818B6C15}" destId="{13355A55-7405-CE45-B379-CAAA39F2C1AD}" srcOrd="7" destOrd="0" presId="urn:microsoft.com/office/officeart/2005/8/layout/process2"/>
    <dgm:cxn modelId="{20F4ACBA-927C-7D42-AD07-DA4B48A8123F}" type="presParOf" srcId="{13355A55-7405-CE45-B379-CAAA39F2C1AD}" destId="{6A72111C-4607-D94C-BA3F-A495694ADC3A}" srcOrd="0" destOrd="0" presId="urn:microsoft.com/office/officeart/2005/8/layout/process2"/>
    <dgm:cxn modelId="{6783802E-A0B2-B24E-8582-6E30DBF57B9D}" type="presParOf" srcId="{CA64EAED-1593-D94C-852E-45DE818B6C15}" destId="{7C54EAC6-C6B7-6840-93FA-5AC6DF8796DC}" srcOrd="8" destOrd="0" presId="urn:microsoft.com/office/officeart/2005/8/layout/process2"/>
    <dgm:cxn modelId="{6EA0ACC0-A360-A340-892F-D962196E71B2}" type="presParOf" srcId="{CA64EAED-1593-D94C-852E-45DE818B6C15}" destId="{5934E999-2E45-AA4A-96DF-A04E3CA8CCBB}" srcOrd="9" destOrd="0" presId="urn:microsoft.com/office/officeart/2005/8/layout/process2"/>
    <dgm:cxn modelId="{8A97BD0E-2C76-0A4C-B7AC-4CAF9906475B}" type="presParOf" srcId="{5934E999-2E45-AA4A-96DF-A04E3CA8CCBB}" destId="{05DF5DE9-83E2-384D-B3C4-D80EA4C6A145}" srcOrd="0" destOrd="0" presId="urn:microsoft.com/office/officeart/2005/8/layout/process2"/>
    <dgm:cxn modelId="{875E6DB8-9BA6-FE43-8B81-7E555B60E2D3}" type="presParOf" srcId="{CA64EAED-1593-D94C-852E-45DE818B6C15}" destId="{4DC0C1EC-8E46-F840-B937-AE1BD91D4E12}"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134B4-E697-6A48-9287-F0DEA2285C47}" type="doc">
      <dgm:prSet loTypeId="urn:microsoft.com/office/officeart/2005/8/layout/process2" loCatId="" qsTypeId="urn:microsoft.com/office/officeart/2005/8/quickstyle/simple4" qsCatId="simple" csTypeId="urn:microsoft.com/office/officeart/2005/8/colors/accent2_3" csCatId="accent2" phldr="1"/>
      <dgm:spPr/>
    </dgm:pt>
    <dgm:pt modelId="{8378BD40-C267-4641-A013-2E0A2CF6A6DA}">
      <dgm:prSet phldrT="[Text]"/>
      <dgm:spPr/>
      <dgm:t>
        <a:bodyPr/>
        <a:lstStyle/>
        <a:p>
          <a:r>
            <a:rPr lang="en-US" dirty="0" smtClean="0"/>
            <a:t>Test</a:t>
          </a:r>
          <a:endParaRPr lang="en-US" dirty="0"/>
        </a:p>
      </dgm:t>
    </dgm:pt>
    <dgm:pt modelId="{D2F8A631-FE50-5D4D-8CA1-8CBAD71A3BFF}" type="parTrans" cxnId="{991BF57E-3F65-2948-B158-6B52FE6C237F}">
      <dgm:prSet/>
      <dgm:spPr/>
      <dgm:t>
        <a:bodyPr/>
        <a:lstStyle/>
        <a:p>
          <a:endParaRPr lang="en-US"/>
        </a:p>
      </dgm:t>
    </dgm:pt>
    <dgm:pt modelId="{EFE22960-397F-994A-BAB9-4B97D2D6CEB0}" type="sibTrans" cxnId="{991BF57E-3F65-2948-B158-6B52FE6C237F}">
      <dgm:prSet/>
      <dgm:spPr/>
      <dgm:t>
        <a:bodyPr/>
        <a:lstStyle/>
        <a:p>
          <a:endParaRPr lang="en-US"/>
        </a:p>
      </dgm:t>
    </dgm:pt>
    <dgm:pt modelId="{303E320F-B955-1840-84E0-C8AF3801A06C}">
      <dgm:prSet phldrT="[Text]"/>
      <dgm:spPr/>
      <dgm:t>
        <a:bodyPr/>
        <a:lstStyle/>
        <a:p>
          <a:r>
            <a:rPr lang="en-US" dirty="0" smtClean="0"/>
            <a:t>Analyze data</a:t>
          </a:r>
          <a:endParaRPr lang="en-US" dirty="0"/>
        </a:p>
      </dgm:t>
    </dgm:pt>
    <dgm:pt modelId="{814024B5-DF1F-C546-BDD0-FB579A8F4779}" type="parTrans" cxnId="{2173156C-41BD-E84D-9227-828F20456E02}">
      <dgm:prSet/>
      <dgm:spPr/>
      <dgm:t>
        <a:bodyPr/>
        <a:lstStyle/>
        <a:p>
          <a:endParaRPr lang="en-US"/>
        </a:p>
      </dgm:t>
    </dgm:pt>
    <dgm:pt modelId="{F8A624F6-7749-2949-AF50-A0BF3432923D}" type="sibTrans" cxnId="{2173156C-41BD-E84D-9227-828F20456E02}">
      <dgm:prSet/>
      <dgm:spPr/>
      <dgm:t>
        <a:bodyPr/>
        <a:lstStyle/>
        <a:p>
          <a:endParaRPr lang="en-US"/>
        </a:p>
      </dgm:t>
    </dgm:pt>
    <dgm:pt modelId="{DE38D74D-FA3A-8141-BF1C-E3FA44E8431B}">
      <dgm:prSet phldrT="[Text]"/>
      <dgm:spPr/>
      <dgm:t>
        <a:bodyPr/>
        <a:lstStyle/>
        <a:p>
          <a:r>
            <a:rPr lang="en-US" dirty="0" smtClean="0"/>
            <a:t>Recommend</a:t>
          </a:r>
          <a:endParaRPr lang="en-US" dirty="0"/>
        </a:p>
      </dgm:t>
    </dgm:pt>
    <dgm:pt modelId="{B2DDA0A7-2F5F-2D4F-BDC8-01F3B8E46479}" type="parTrans" cxnId="{7CDCAAC4-D84C-2549-8B8B-C43CFB444C76}">
      <dgm:prSet/>
      <dgm:spPr/>
      <dgm:t>
        <a:bodyPr/>
        <a:lstStyle/>
        <a:p>
          <a:endParaRPr lang="en-US"/>
        </a:p>
      </dgm:t>
    </dgm:pt>
    <dgm:pt modelId="{AC6F3D04-3D1C-9B4A-B58E-E835AD5038BC}" type="sibTrans" cxnId="{7CDCAAC4-D84C-2549-8B8B-C43CFB444C76}">
      <dgm:prSet/>
      <dgm:spPr/>
      <dgm:t>
        <a:bodyPr/>
        <a:lstStyle/>
        <a:p>
          <a:endParaRPr lang="en-US"/>
        </a:p>
      </dgm:t>
    </dgm:pt>
    <dgm:pt modelId="{CA64EAED-1593-D94C-852E-45DE818B6C15}" type="pres">
      <dgm:prSet presAssocID="{DD9134B4-E697-6A48-9287-F0DEA2285C47}" presName="linearFlow" presStyleCnt="0">
        <dgm:presLayoutVars>
          <dgm:resizeHandles val="exact"/>
        </dgm:presLayoutVars>
      </dgm:prSet>
      <dgm:spPr/>
    </dgm:pt>
    <dgm:pt modelId="{5E437C54-2B02-5C42-8944-C91249D46656}" type="pres">
      <dgm:prSet presAssocID="{8378BD40-C267-4641-A013-2E0A2CF6A6DA}" presName="node" presStyleLbl="node1" presStyleIdx="0" presStyleCnt="3">
        <dgm:presLayoutVars>
          <dgm:bulletEnabled val="1"/>
        </dgm:presLayoutVars>
      </dgm:prSet>
      <dgm:spPr/>
      <dgm:t>
        <a:bodyPr/>
        <a:lstStyle/>
        <a:p>
          <a:endParaRPr lang="en-US"/>
        </a:p>
      </dgm:t>
    </dgm:pt>
    <dgm:pt modelId="{13355A55-7405-CE45-B379-CAAA39F2C1AD}" type="pres">
      <dgm:prSet presAssocID="{EFE22960-397F-994A-BAB9-4B97D2D6CEB0}" presName="sibTrans" presStyleLbl="sibTrans2D1" presStyleIdx="0" presStyleCnt="2"/>
      <dgm:spPr/>
      <dgm:t>
        <a:bodyPr/>
        <a:lstStyle/>
        <a:p>
          <a:endParaRPr lang="en-US"/>
        </a:p>
      </dgm:t>
    </dgm:pt>
    <dgm:pt modelId="{6A72111C-4607-D94C-BA3F-A495694ADC3A}" type="pres">
      <dgm:prSet presAssocID="{EFE22960-397F-994A-BAB9-4B97D2D6CEB0}" presName="connectorText" presStyleLbl="sibTrans2D1" presStyleIdx="0" presStyleCnt="2"/>
      <dgm:spPr/>
      <dgm:t>
        <a:bodyPr/>
        <a:lstStyle/>
        <a:p>
          <a:endParaRPr lang="en-US"/>
        </a:p>
      </dgm:t>
    </dgm:pt>
    <dgm:pt modelId="{7C54EAC6-C6B7-6840-93FA-5AC6DF8796DC}" type="pres">
      <dgm:prSet presAssocID="{303E320F-B955-1840-84E0-C8AF3801A06C}" presName="node" presStyleLbl="node1" presStyleIdx="1" presStyleCnt="3">
        <dgm:presLayoutVars>
          <dgm:bulletEnabled val="1"/>
        </dgm:presLayoutVars>
      </dgm:prSet>
      <dgm:spPr/>
      <dgm:t>
        <a:bodyPr/>
        <a:lstStyle/>
        <a:p>
          <a:endParaRPr lang="en-US"/>
        </a:p>
      </dgm:t>
    </dgm:pt>
    <dgm:pt modelId="{5934E999-2E45-AA4A-96DF-A04E3CA8CCBB}" type="pres">
      <dgm:prSet presAssocID="{F8A624F6-7749-2949-AF50-A0BF3432923D}" presName="sibTrans" presStyleLbl="sibTrans2D1" presStyleIdx="1" presStyleCnt="2"/>
      <dgm:spPr/>
      <dgm:t>
        <a:bodyPr/>
        <a:lstStyle/>
        <a:p>
          <a:endParaRPr lang="en-US"/>
        </a:p>
      </dgm:t>
    </dgm:pt>
    <dgm:pt modelId="{05DF5DE9-83E2-384D-B3C4-D80EA4C6A145}" type="pres">
      <dgm:prSet presAssocID="{F8A624F6-7749-2949-AF50-A0BF3432923D}" presName="connectorText" presStyleLbl="sibTrans2D1" presStyleIdx="1" presStyleCnt="2"/>
      <dgm:spPr/>
      <dgm:t>
        <a:bodyPr/>
        <a:lstStyle/>
        <a:p>
          <a:endParaRPr lang="en-US"/>
        </a:p>
      </dgm:t>
    </dgm:pt>
    <dgm:pt modelId="{4DC0C1EC-8E46-F840-B937-AE1BD91D4E12}" type="pres">
      <dgm:prSet presAssocID="{DE38D74D-FA3A-8141-BF1C-E3FA44E8431B}" presName="node" presStyleLbl="node1" presStyleIdx="2" presStyleCnt="3">
        <dgm:presLayoutVars>
          <dgm:bulletEnabled val="1"/>
        </dgm:presLayoutVars>
      </dgm:prSet>
      <dgm:spPr/>
      <dgm:t>
        <a:bodyPr/>
        <a:lstStyle/>
        <a:p>
          <a:endParaRPr lang="en-US"/>
        </a:p>
      </dgm:t>
    </dgm:pt>
  </dgm:ptLst>
  <dgm:cxnLst>
    <dgm:cxn modelId="{7CDCAAC4-D84C-2549-8B8B-C43CFB444C76}" srcId="{DD9134B4-E697-6A48-9287-F0DEA2285C47}" destId="{DE38D74D-FA3A-8141-BF1C-E3FA44E8431B}" srcOrd="2" destOrd="0" parTransId="{B2DDA0A7-2F5F-2D4F-BDC8-01F3B8E46479}" sibTransId="{AC6F3D04-3D1C-9B4A-B58E-E835AD5038BC}"/>
    <dgm:cxn modelId="{2173156C-41BD-E84D-9227-828F20456E02}" srcId="{DD9134B4-E697-6A48-9287-F0DEA2285C47}" destId="{303E320F-B955-1840-84E0-C8AF3801A06C}" srcOrd="1" destOrd="0" parTransId="{814024B5-DF1F-C546-BDD0-FB579A8F4779}" sibTransId="{F8A624F6-7749-2949-AF50-A0BF3432923D}"/>
    <dgm:cxn modelId="{D928FA95-1E47-3D4A-B2CA-DE606889176E}" type="presOf" srcId="{8378BD40-C267-4641-A013-2E0A2CF6A6DA}" destId="{5E437C54-2B02-5C42-8944-C91249D46656}" srcOrd="0" destOrd="0" presId="urn:microsoft.com/office/officeart/2005/8/layout/process2"/>
    <dgm:cxn modelId="{25DA4FF3-7DF2-9443-B75A-B09F7E66138D}" type="presOf" srcId="{F8A624F6-7749-2949-AF50-A0BF3432923D}" destId="{05DF5DE9-83E2-384D-B3C4-D80EA4C6A145}" srcOrd="1" destOrd="0" presId="urn:microsoft.com/office/officeart/2005/8/layout/process2"/>
    <dgm:cxn modelId="{C9DC4191-A00B-774D-AAFD-5E28FB51AF32}" type="presOf" srcId="{DD9134B4-E697-6A48-9287-F0DEA2285C47}" destId="{CA64EAED-1593-D94C-852E-45DE818B6C15}" srcOrd="0" destOrd="0" presId="urn:microsoft.com/office/officeart/2005/8/layout/process2"/>
    <dgm:cxn modelId="{ADE73674-1DB3-9641-A34F-80CF79D1C928}" type="presOf" srcId="{DE38D74D-FA3A-8141-BF1C-E3FA44E8431B}" destId="{4DC0C1EC-8E46-F840-B937-AE1BD91D4E12}" srcOrd="0" destOrd="0" presId="urn:microsoft.com/office/officeart/2005/8/layout/process2"/>
    <dgm:cxn modelId="{991BF57E-3F65-2948-B158-6B52FE6C237F}" srcId="{DD9134B4-E697-6A48-9287-F0DEA2285C47}" destId="{8378BD40-C267-4641-A013-2E0A2CF6A6DA}" srcOrd="0" destOrd="0" parTransId="{D2F8A631-FE50-5D4D-8CA1-8CBAD71A3BFF}" sibTransId="{EFE22960-397F-994A-BAB9-4B97D2D6CEB0}"/>
    <dgm:cxn modelId="{AAFC65ED-0A13-594F-994A-696177DE1B21}" type="presOf" srcId="{F8A624F6-7749-2949-AF50-A0BF3432923D}" destId="{5934E999-2E45-AA4A-96DF-A04E3CA8CCBB}" srcOrd="0" destOrd="0" presId="urn:microsoft.com/office/officeart/2005/8/layout/process2"/>
    <dgm:cxn modelId="{29C4E7D3-C3A4-4F48-A3FE-D887F7E9D268}" type="presOf" srcId="{EFE22960-397F-994A-BAB9-4B97D2D6CEB0}" destId="{13355A55-7405-CE45-B379-CAAA39F2C1AD}" srcOrd="0" destOrd="0" presId="urn:microsoft.com/office/officeart/2005/8/layout/process2"/>
    <dgm:cxn modelId="{DA07C1C9-CE0B-5B44-BD7B-3B0AEE6D1396}" type="presOf" srcId="{EFE22960-397F-994A-BAB9-4B97D2D6CEB0}" destId="{6A72111C-4607-D94C-BA3F-A495694ADC3A}" srcOrd="1" destOrd="0" presId="urn:microsoft.com/office/officeart/2005/8/layout/process2"/>
    <dgm:cxn modelId="{EEEE7DA3-DE40-D349-A781-8B2B2C3FF8F7}" type="presOf" srcId="{303E320F-B955-1840-84E0-C8AF3801A06C}" destId="{7C54EAC6-C6B7-6840-93FA-5AC6DF8796DC}" srcOrd="0" destOrd="0" presId="urn:microsoft.com/office/officeart/2005/8/layout/process2"/>
    <dgm:cxn modelId="{BB7B7EFB-5961-BD4B-89B1-FEBFA63FB4E3}" type="presParOf" srcId="{CA64EAED-1593-D94C-852E-45DE818B6C15}" destId="{5E437C54-2B02-5C42-8944-C91249D46656}" srcOrd="0" destOrd="0" presId="urn:microsoft.com/office/officeart/2005/8/layout/process2"/>
    <dgm:cxn modelId="{1910DDAE-105A-9B42-950E-7463B40C98CD}" type="presParOf" srcId="{CA64EAED-1593-D94C-852E-45DE818B6C15}" destId="{13355A55-7405-CE45-B379-CAAA39F2C1AD}" srcOrd="1" destOrd="0" presId="urn:microsoft.com/office/officeart/2005/8/layout/process2"/>
    <dgm:cxn modelId="{C83F96FA-E29A-CD48-9602-64ADDFF27C1F}" type="presParOf" srcId="{13355A55-7405-CE45-B379-CAAA39F2C1AD}" destId="{6A72111C-4607-D94C-BA3F-A495694ADC3A}" srcOrd="0" destOrd="0" presId="urn:microsoft.com/office/officeart/2005/8/layout/process2"/>
    <dgm:cxn modelId="{619B46E3-F7D4-0B48-BA5B-EB5487886F92}" type="presParOf" srcId="{CA64EAED-1593-D94C-852E-45DE818B6C15}" destId="{7C54EAC6-C6B7-6840-93FA-5AC6DF8796DC}" srcOrd="2" destOrd="0" presId="urn:microsoft.com/office/officeart/2005/8/layout/process2"/>
    <dgm:cxn modelId="{336FDDD2-7FAC-4E4B-B208-4E12B46A83D7}" type="presParOf" srcId="{CA64EAED-1593-D94C-852E-45DE818B6C15}" destId="{5934E999-2E45-AA4A-96DF-A04E3CA8CCBB}" srcOrd="3" destOrd="0" presId="urn:microsoft.com/office/officeart/2005/8/layout/process2"/>
    <dgm:cxn modelId="{0BECB549-4BD1-1A49-8376-B8FA96466E31}" type="presParOf" srcId="{5934E999-2E45-AA4A-96DF-A04E3CA8CCBB}" destId="{05DF5DE9-83E2-384D-B3C4-D80EA4C6A145}" srcOrd="0" destOrd="0" presId="urn:microsoft.com/office/officeart/2005/8/layout/process2"/>
    <dgm:cxn modelId="{92F0AB17-BAF6-224F-A9B2-39772D9D0BA0}" type="presParOf" srcId="{CA64EAED-1593-D94C-852E-45DE818B6C15}" destId="{4DC0C1EC-8E46-F840-B937-AE1BD91D4E1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9134B4-E697-6A48-9287-F0DEA2285C47}" type="doc">
      <dgm:prSet loTypeId="urn:microsoft.com/office/officeart/2005/8/layout/process2" loCatId="" qsTypeId="urn:microsoft.com/office/officeart/2005/8/quickstyle/simple4" qsCatId="simple" csTypeId="urn:microsoft.com/office/officeart/2005/8/colors/accent2_3" csCatId="accent2" phldr="1"/>
      <dgm:spPr/>
    </dgm:pt>
    <dgm:pt modelId="{8378BD40-C267-4641-A013-2E0A2CF6A6DA}">
      <dgm:prSet phldrT="[Text]"/>
      <dgm:spPr/>
      <dgm:t>
        <a:bodyPr/>
        <a:lstStyle/>
        <a:p>
          <a:r>
            <a:rPr lang="en-US" dirty="0" smtClean="0"/>
            <a:t>Test</a:t>
          </a:r>
          <a:endParaRPr lang="en-US" dirty="0"/>
        </a:p>
      </dgm:t>
    </dgm:pt>
    <dgm:pt modelId="{D2F8A631-FE50-5D4D-8CA1-8CBAD71A3BFF}" type="parTrans" cxnId="{991BF57E-3F65-2948-B158-6B52FE6C237F}">
      <dgm:prSet/>
      <dgm:spPr/>
      <dgm:t>
        <a:bodyPr/>
        <a:lstStyle/>
        <a:p>
          <a:endParaRPr lang="en-US"/>
        </a:p>
      </dgm:t>
    </dgm:pt>
    <dgm:pt modelId="{EFE22960-397F-994A-BAB9-4B97D2D6CEB0}" type="sibTrans" cxnId="{991BF57E-3F65-2948-B158-6B52FE6C237F}">
      <dgm:prSet/>
      <dgm:spPr/>
      <dgm:t>
        <a:bodyPr/>
        <a:lstStyle/>
        <a:p>
          <a:endParaRPr lang="en-US"/>
        </a:p>
      </dgm:t>
    </dgm:pt>
    <dgm:pt modelId="{303E320F-B955-1840-84E0-C8AF3801A06C}">
      <dgm:prSet phldrT="[Text]"/>
      <dgm:spPr/>
      <dgm:t>
        <a:bodyPr/>
        <a:lstStyle/>
        <a:p>
          <a:r>
            <a:rPr lang="en-US" dirty="0" smtClean="0"/>
            <a:t>Analyze data</a:t>
          </a:r>
          <a:endParaRPr lang="en-US" dirty="0"/>
        </a:p>
      </dgm:t>
    </dgm:pt>
    <dgm:pt modelId="{814024B5-DF1F-C546-BDD0-FB579A8F4779}" type="parTrans" cxnId="{2173156C-41BD-E84D-9227-828F20456E02}">
      <dgm:prSet/>
      <dgm:spPr/>
      <dgm:t>
        <a:bodyPr/>
        <a:lstStyle/>
        <a:p>
          <a:endParaRPr lang="en-US"/>
        </a:p>
      </dgm:t>
    </dgm:pt>
    <dgm:pt modelId="{F8A624F6-7749-2949-AF50-A0BF3432923D}" type="sibTrans" cxnId="{2173156C-41BD-E84D-9227-828F20456E02}">
      <dgm:prSet/>
      <dgm:spPr/>
      <dgm:t>
        <a:bodyPr/>
        <a:lstStyle/>
        <a:p>
          <a:endParaRPr lang="en-US"/>
        </a:p>
      </dgm:t>
    </dgm:pt>
    <dgm:pt modelId="{DE38D74D-FA3A-8141-BF1C-E3FA44E8431B}">
      <dgm:prSet phldrT="[Text]"/>
      <dgm:spPr/>
      <dgm:t>
        <a:bodyPr/>
        <a:lstStyle/>
        <a:p>
          <a:r>
            <a:rPr lang="en-US" dirty="0" smtClean="0"/>
            <a:t>Recommend</a:t>
          </a:r>
          <a:endParaRPr lang="en-US" dirty="0"/>
        </a:p>
      </dgm:t>
    </dgm:pt>
    <dgm:pt modelId="{B2DDA0A7-2F5F-2D4F-BDC8-01F3B8E46479}" type="parTrans" cxnId="{7CDCAAC4-D84C-2549-8B8B-C43CFB444C76}">
      <dgm:prSet/>
      <dgm:spPr/>
      <dgm:t>
        <a:bodyPr/>
        <a:lstStyle/>
        <a:p>
          <a:endParaRPr lang="en-US"/>
        </a:p>
      </dgm:t>
    </dgm:pt>
    <dgm:pt modelId="{AC6F3D04-3D1C-9B4A-B58E-E835AD5038BC}" type="sibTrans" cxnId="{7CDCAAC4-D84C-2549-8B8B-C43CFB444C76}">
      <dgm:prSet/>
      <dgm:spPr/>
      <dgm:t>
        <a:bodyPr/>
        <a:lstStyle/>
        <a:p>
          <a:endParaRPr lang="en-US"/>
        </a:p>
      </dgm:t>
    </dgm:pt>
    <dgm:pt modelId="{CA64EAED-1593-D94C-852E-45DE818B6C15}" type="pres">
      <dgm:prSet presAssocID="{DD9134B4-E697-6A48-9287-F0DEA2285C47}" presName="linearFlow" presStyleCnt="0">
        <dgm:presLayoutVars>
          <dgm:resizeHandles val="exact"/>
        </dgm:presLayoutVars>
      </dgm:prSet>
      <dgm:spPr/>
    </dgm:pt>
    <dgm:pt modelId="{5E437C54-2B02-5C42-8944-C91249D46656}" type="pres">
      <dgm:prSet presAssocID="{8378BD40-C267-4641-A013-2E0A2CF6A6DA}" presName="node" presStyleLbl="node1" presStyleIdx="0" presStyleCnt="3">
        <dgm:presLayoutVars>
          <dgm:bulletEnabled val="1"/>
        </dgm:presLayoutVars>
      </dgm:prSet>
      <dgm:spPr/>
      <dgm:t>
        <a:bodyPr/>
        <a:lstStyle/>
        <a:p>
          <a:endParaRPr lang="en-US"/>
        </a:p>
      </dgm:t>
    </dgm:pt>
    <dgm:pt modelId="{13355A55-7405-CE45-B379-CAAA39F2C1AD}" type="pres">
      <dgm:prSet presAssocID="{EFE22960-397F-994A-BAB9-4B97D2D6CEB0}" presName="sibTrans" presStyleLbl="sibTrans2D1" presStyleIdx="0" presStyleCnt="2"/>
      <dgm:spPr/>
      <dgm:t>
        <a:bodyPr/>
        <a:lstStyle/>
        <a:p>
          <a:endParaRPr lang="en-US"/>
        </a:p>
      </dgm:t>
    </dgm:pt>
    <dgm:pt modelId="{6A72111C-4607-D94C-BA3F-A495694ADC3A}" type="pres">
      <dgm:prSet presAssocID="{EFE22960-397F-994A-BAB9-4B97D2D6CEB0}" presName="connectorText" presStyleLbl="sibTrans2D1" presStyleIdx="0" presStyleCnt="2"/>
      <dgm:spPr/>
      <dgm:t>
        <a:bodyPr/>
        <a:lstStyle/>
        <a:p>
          <a:endParaRPr lang="en-US"/>
        </a:p>
      </dgm:t>
    </dgm:pt>
    <dgm:pt modelId="{7C54EAC6-C6B7-6840-93FA-5AC6DF8796DC}" type="pres">
      <dgm:prSet presAssocID="{303E320F-B955-1840-84E0-C8AF3801A06C}" presName="node" presStyleLbl="node1" presStyleIdx="1" presStyleCnt="3">
        <dgm:presLayoutVars>
          <dgm:bulletEnabled val="1"/>
        </dgm:presLayoutVars>
      </dgm:prSet>
      <dgm:spPr/>
      <dgm:t>
        <a:bodyPr/>
        <a:lstStyle/>
        <a:p>
          <a:endParaRPr lang="en-US"/>
        </a:p>
      </dgm:t>
    </dgm:pt>
    <dgm:pt modelId="{5934E999-2E45-AA4A-96DF-A04E3CA8CCBB}" type="pres">
      <dgm:prSet presAssocID="{F8A624F6-7749-2949-AF50-A0BF3432923D}" presName="sibTrans" presStyleLbl="sibTrans2D1" presStyleIdx="1" presStyleCnt="2"/>
      <dgm:spPr/>
      <dgm:t>
        <a:bodyPr/>
        <a:lstStyle/>
        <a:p>
          <a:endParaRPr lang="en-US"/>
        </a:p>
      </dgm:t>
    </dgm:pt>
    <dgm:pt modelId="{05DF5DE9-83E2-384D-B3C4-D80EA4C6A145}" type="pres">
      <dgm:prSet presAssocID="{F8A624F6-7749-2949-AF50-A0BF3432923D}" presName="connectorText" presStyleLbl="sibTrans2D1" presStyleIdx="1" presStyleCnt="2"/>
      <dgm:spPr/>
      <dgm:t>
        <a:bodyPr/>
        <a:lstStyle/>
        <a:p>
          <a:endParaRPr lang="en-US"/>
        </a:p>
      </dgm:t>
    </dgm:pt>
    <dgm:pt modelId="{4DC0C1EC-8E46-F840-B937-AE1BD91D4E12}" type="pres">
      <dgm:prSet presAssocID="{DE38D74D-FA3A-8141-BF1C-E3FA44E8431B}" presName="node" presStyleLbl="node1" presStyleIdx="2" presStyleCnt="3">
        <dgm:presLayoutVars>
          <dgm:bulletEnabled val="1"/>
        </dgm:presLayoutVars>
      </dgm:prSet>
      <dgm:spPr/>
      <dgm:t>
        <a:bodyPr/>
        <a:lstStyle/>
        <a:p>
          <a:endParaRPr lang="en-US"/>
        </a:p>
      </dgm:t>
    </dgm:pt>
  </dgm:ptLst>
  <dgm:cxnLst>
    <dgm:cxn modelId="{2173156C-41BD-E84D-9227-828F20456E02}" srcId="{DD9134B4-E697-6A48-9287-F0DEA2285C47}" destId="{303E320F-B955-1840-84E0-C8AF3801A06C}" srcOrd="1" destOrd="0" parTransId="{814024B5-DF1F-C546-BDD0-FB579A8F4779}" sibTransId="{F8A624F6-7749-2949-AF50-A0BF3432923D}"/>
    <dgm:cxn modelId="{CFF5C70B-8A7F-974E-BF93-4825F9F05A29}" type="presOf" srcId="{EFE22960-397F-994A-BAB9-4B97D2D6CEB0}" destId="{13355A55-7405-CE45-B379-CAAA39F2C1AD}" srcOrd="0" destOrd="0" presId="urn:microsoft.com/office/officeart/2005/8/layout/process2"/>
    <dgm:cxn modelId="{E3D0C838-80E3-ED47-9B5B-AB7DA9DF3B7A}" type="presOf" srcId="{8378BD40-C267-4641-A013-2E0A2CF6A6DA}" destId="{5E437C54-2B02-5C42-8944-C91249D46656}" srcOrd="0" destOrd="0" presId="urn:microsoft.com/office/officeart/2005/8/layout/process2"/>
    <dgm:cxn modelId="{B05865BC-DEE3-A747-A0B2-4C9A6D81610D}" type="presOf" srcId="{F8A624F6-7749-2949-AF50-A0BF3432923D}" destId="{5934E999-2E45-AA4A-96DF-A04E3CA8CCBB}" srcOrd="0" destOrd="0" presId="urn:microsoft.com/office/officeart/2005/8/layout/process2"/>
    <dgm:cxn modelId="{2511E619-5DDB-4C4F-852D-B91F2FF54C33}" type="presOf" srcId="{DE38D74D-FA3A-8141-BF1C-E3FA44E8431B}" destId="{4DC0C1EC-8E46-F840-B937-AE1BD91D4E12}" srcOrd="0" destOrd="0" presId="urn:microsoft.com/office/officeart/2005/8/layout/process2"/>
    <dgm:cxn modelId="{40708D74-E8F5-BE4C-9118-AD791B930AD0}" type="presOf" srcId="{303E320F-B955-1840-84E0-C8AF3801A06C}" destId="{7C54EAC6-C6B7-6840-93FA-5AC6DF8796DC}" srcOrd="0" destOrd="0" presId="urn:microsoft.com/office/officeart/2005/8/layout/process2"/>
    <dgm:cxn modelId="{7CDCAAC4-D84C-2549-8B8B-C43CFB444C76}" srcId="{DD9134B4-E697-6A48-9287-F0DEA2285C47}" destId="{DE38D74D-FA3A-8141-BF1C-E3FA44E8431B}" srcOrd="2" destOrd="0" parTransId="{B2DDA0A7-2F5F-2D4F-BDC8-01F3B8E46479}" sibTransId="{AC6F3D04-3D1C-9B4A-B58E-E835AD5038BC}"/>
    <dgm:cxn modelId="{ABBB2BE6-6935-8945-BEF8-951B59A24161}" type="presOf" srcId="{EFE22960-397F-994A-BAB9-4B97D2D6CEB0}" destId="{6A72111C-4607-D94C-BA3F-A495694ADC3A}" srcOrd="1" destOrd="0" presId="urn:microsoft.com/office/officeart/2005/8/layout/process2"/>
    <dgm:cxn modelId="{12F584FF-270D-E848-998D-AF8F433317F9}" type="presOf" srcId="{F8A624F6-7749-2949-AF50-A0BF3432923D}" destId="{05DF5DE9-83E2-384D-B3C4-D80EA4C6A145}" srcOrd="1" destOrd="0" presId="urn:microsoft.com/office/officeart/2005/8/layout/process2"/>
    <dgm:cxn modelId="{AF9E5CE1-5180-B942-AA69-329F54A5231C}" type="presOf" srcId="{DD9134B4-E697-6A48-9287-F0DEA2285C47}" destId="{CA64EAED-1593-D94C-852E-45DE818B6C15}" srcOrd="0" destOrd="0" presId="urn:microsoft.com/office/officeart/2005/8/layout/process2"/>
    <dgm:cxn modelId="{991BF57E-3F65-2948-B158-6B52FE6C237F}" srcId="{DD9134B4-E697-6A48-9287-F0DEA2285C47}" destId="{8378BD40-C267-4641-A013-2E0A2CF6A6DA}" srcOrd="0" destOrd="0" parTransId="{D2F8A631-FE50-5D4D-8CA1-8CBAD71A3BFF}" sibTransId="{EFE22960-397F-994A-BAB9-4B97D2D6CEB0}"/>
    <dgm:cxn modelId="{2633094A-92D8-9642-A83B-261510B10621}" type="presParOf" srcId="{CA64EAED-1593-D94C-852E-45DE818B6C15}" destId="{5E437C54-2B02-5C42-8944-C91249D46656}" srcOrd="0" destOrd="0" presId="urn:microsoft.com/office/officeart/2005/8/layout/process2"/>
    <dgm:cxn modelId="{12347DBA-2C6E-E04D-81BF-0666776BFB2D}" type="presParOf" srcId="{CA64EAED-1593-D94C-852E-45DE818B6C15}" destId="{13355A55-7405-CE45-B379-CAAA39F2C1AD}" srcOrd="1" destOrd="0" presId="urn:microsoft.com/office/officeart/2005/8/layout/process2"/>
    <dgm:cxn modelId="{ECBEB33D-0DED-FA4A-9F16-7A92BE2481FB}" type="presParOf" srcId="{13355A55-7405-CE45-B379-CAAA39F2C1AD}" destId="{6A72111C-4607-D94C-BA3F-A495694ADC3A}" srcOrd="0" destOrd="0" presId="urn:microsoft.com/office/officeart/2005/8/layout/process2"/>
    <dgm:cxn modelId="{DCE6FD43-6399-AF4A-8893-17C4C6A3188C}" type="presParOf" srcId="{CA64EAED-1593-D94C-852E-45DE818B6C15}" destId="{7C54EAC6-C6B7-6840-93FA-5AC6DF8796DC}" srcOrd="2" destOrd="0" presId="urn:microsoft.com/office/officeart/2005/8/layout/process2"/>
    <dgm:cxn modelId="{F39E284B-5DCC-D340-8A65-B3B1AEEA5B8A}" type="presParOf" srcId="{CA64EAED-1593-D94C-852E-45DE818B6C15}" destId="{5934E999-2E45-AA4A-96DF-A04E3CA8CCBB}" srcOrd="3" destOrd="0" presId="urn:microsoft.com/office/officeart/2005/8/layout/process2"/>
    <dgm:cxn modelId="{F56577A5-704B-6644-BE1D-99BFD05EB8C1}" type="presParOf" srcId="{5934E999-2E45-AA4A-96DF-A04E3CA8CCBB}" destId="{05DF5DE9-83E2-384D-B3C4-D80EA4C6A145}" srcOrd="0" destOrd="0" presId="urn:microsoft.com/office/officeart/2005/8/layout/process2"/>
    <dgm:cxn modelId="{BD9C43A2-00E4-C443-A322-180AE0B7A294}" type="presParOf" srcId="{CA64EAED-1593-D94C-852E-45DE818B6C15}" destId="{4DC0C1EC-8E46-F840-B937-AE1BD91D4E12}"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9134B4-E697-6A48-9287-F0DEA2285C47}" type="doc">
      <dgm:prSet loTypeId="urn:microsoft.com/office/officeart/2005/8/layout/process2" loCatId="" qsTypeId="urn:microsoft.com/office/officeart/2005/8/quickstyle/simple4" qsCatId="simple" csTypeId="urn:microsoft.com/office/officeart/2005/8/colors/accent2_3" csCatId="accent2" phldr="1"/>
      <dgm:spPr/>
    </dgm:pt>
    <dgm:pt modelId="{8378BD40-C267-4641-A013-2E0A2CF6A6DA}">
      <dgm:prSet phldrT="[Text]"/>
      <dgm:spPr/>
      <dgm:t>
        <a:bodyPr/>
        <a:lstStyle/>
        <a:p>
          <a:r>
            <a:rPr lang="en-US" dirty="0" smtClean="0"/>
            <a:t>Test</a:t>
          </a:r>
          <a:endParaRPr lang="en-US" dirty="0"/>
        </a:p>
      </dgm:t>
    </dgm:pt>
    <dgm:pt modelId="{D2F8A631-FE50-5D4D-8CA1-8CBAD71A3BFF}" type="parTrans" cxnId="{991BF57E-3F65-2948-B158-6B52FE6C237F}">
      <dgm:prSet/>
      <dgm:spPr/>
      <dgm:t>
        <a:bodyPr/>
        <a:lstStyle/>
        <a:p>
          <a:endParaRPr lang="en-US"/>
        </a:p>
      </dgm:t>
    </dgm:pt>
    <dgm:pt modelId="{EFE22960-397F-994A-BAB9-4B97D2D6CEB0}" type="sibTrans" cxnId="{991BF57E-3F65-2948-B158-6B52FE6C237F}">
      <dgm:prSet/>
      <dgm:spPr/>
      <dgm:t>
        <a:bodyPr/>
        <a:lstStyle/>
        <a:p>
          <a:endParaRPr lang="en-US"/>
        </a:p>
      </dgm:t>
    </dgm:pt>
    <dgm:pt modelId="{303E320F-B955-1840-84E0-C8AF3801A06C}">
      <dgm:prSet phldrT="[Text]"/>
      <dgm:spPr/>
      <dgm:t>
        <a:bodyPr/>
        <a:lstStyle/>
        <a:p>
          <a:r>
            <a:rPr lang="en-US" dirty="0" smtClean="0"/>
            <a:t>Analyze data</a:t>
          </a:r>
          <a:endParaRPr lang="en-US" dirty="0"/>
        </a:p>
      </dgm:t>
    </dgm:pt>
    <dgm:pt modelId="{814024B5-DF1F-C546-BDD0-FB579A8F4779}" type="parTrans" cxnId="{2173156C-41BD-E84D-9227-828F20456E02}">
      <dgm:prSet/>
      <dgm:spPr/>
      <dgm:t>
        <a:bodyPr/>
        <a:lstStyle/>
        <a:p>
          <a:endParaRPr lang="en-US"/>
        </a:p>
      </dgm:t>
    </dgm:pt>
    <dgm:pt modelId="{F8A624F6-7749-2949-AF50-A0BF3432923D}" type="sibTrans" cxnId="{2173156C-41BD-E84D-9227-828F20456E02}">
      <dgm:prSet/>
      <dgm:spPr/>
      <dgm:t>
        <a:bodyPr/>
        <a:lstStyle/>
        <a:p>
          <a:endParaRPr lang="en-US"/>
        </a:p>
      </dgm:t>
    </dgm:pt>
    <dgm:pt modelId="{DE38D74D-FA3A-8141-BF1C-E3FA44E8431B}">
      <dgm:prSet phldrT="[Text]"/>
      <dgm:spPr/>
      <dgm:t>
        <a:bodyPr/>
        <a:lstStyle/>
        <a:p>
          <a:r>
            <a:rPr lang="en-US" dirty="0" smtClean="0"/>
            <a:t>Recommend</a:t>
          </a:r>
          <a:endParaRPr lang="en-US" dirty="0"/>
        </a:p>
      </dgm:t>
    </dgm:pt>
    <dgm:pt modelId="{B2DDA0A7-2F5F-2D4F-BDC8-01F3B8E46479}" type="parTrans" cxnId="{7CDCAAC4-D84C-2549-8B8B-C43CFB444C76}">
      <dgm:prSet/>
      <dgm:spPr/>
      <dgm:t>
        <a:bodyPr/>
        <a:lstStyle/>
        <a:p>
          <a:endParaRPr lang="en-US"/>
        </a:p>
      </dgm:t>
    </dgm:pt>
    <dgm:pt modelId="{AC6F3D04-3D1C-9B4A-B58E-E835AD5038BC}" type="sibTrans" cxnId="{7CDCAAC4-D84C-2549-8B8B-C43CFB444C76}">
      <dgm:prSet/>
      <dgm:spPr/>
      <dgm:t>
        <a:bodyPr/>
        <a:lstStyle/>
        <a:p>
          <a:endParaRPr lang="en-US"/>
        </a:p>
      </dgm:t>
    </dgm:pt>
    <dgm:pt modelId="{CA64EAED-1593-D94C-852E-45DE818B6C15}" type="pres">
      <dgm:prSet presAssocID="{DD9134B4-E697-6A48-9287-F0DEA2285C47}" presName="linearFlow" presStyleCnt="0">
        <dgm:presLayoutVars>
          <dgm:resizeHandles val="exact"/>
        </dgm:presLayoutVars>
      </dgm:prSet>
      <dgm:spPr/>
    </dgm:pt>
    <dgm:pt modelId="{5E437C54-2B02-5C42-8944-C91249D46656}" type="pres">
      <dgm:prSet presAssocID="{8378BD40-C267-4641-A013-2E0A2CF6A6DA}" presName="node" presStyleLbl="node1" presStyleIdx="0" presStyleCnt="3">
        <dgm:presLayoutVars>
          <dgm:bulletEnabled val="1"/>
        </dgm:presLayoutVars>
      </dgm:prSet>
      <dgm:spPr/>
      <dgm:t>
        <a:bodyPr/>
        <a:lstStyle/>
        <a:p>
          <a:endParaRPr lang="en-US"/>
        </a:p>
      </dgm:t>
    </dgm:pt>
    <dgm:pt modelId="{13355A55-7405-CE45-B379-CAAA39F2C1AD}" type="pres">
      <dgm:prSet presAssocID="{EFE22960-397F-994A-BAB9-4B97D2D6CEB0}" presName="sibTrans" presStyleLbl="sibTrans2D1" presStyleIdx="0" presStyleCnt="2"/>
      <dgm:spPr/>
      <dgm:t>
        <a:bodyPr/>
        <a:lstStyle/>
        <a:p>
          <a:endParaRPr lang="en-US"/>
        </a:p>
      </dgm:t>
    </dgm:pt>
    <dgm:pt modelId="{6A72111C-4607-D94C-BA3F-A495694ADC3A}" type="pres">
      <dgm:prSet presAssocID="{EFE22960-397F-994A-BAB9-4B97D2D6CEB0}" presName="connectorText" presStyleLbl="sibTrans2D1" presStyleIdx="0" presStyleCnt="2"/>
      <dgm:spPr/>
      <dgm:t>
        <a:bodyPr/>
        <a:lstStyle/>
        <a:p>
          <a:endParaRPr lang="en-US"/>
        </a:p>
      </dgm:t>
    </dgm:pt>
    <dgm:pt modelId="{7C54EAC6-C6B7-6840-93FA-5AC6DF8796DC}" type="pres">
      <dgm:prSet presAssocID="{303E320F-B955-1840-84E0-C8AF3801A06C}" presName="node" presStyleLbl="node1" presStyleIdx="1" presStyleCnt="3">
        <dgm:presLayoutVars>
          <dgm:bulletEnabled val="1"/>
        </dgm:presLayoutVars>
      </dgm:prSet>
      <dgm:spPr/>
      <dgm:t>
        <a:bodyPr/>
        <a:lstStyle/>
        <a:p>
          <a:endParaRPr lang="en-US"/>
        </a:p>
      </dgm:t>
    </dgm:pt>
    <dgm:pt modelId="{5934E999-2E45-AA4A-96DF-A04E3CA8CCBB}" type="pres">
      <dgm:prSet presAssocID="{F8A624F6-7749-2949-AF50-A0BF3432923D}" presName="sibTrans" presStyleLbl="sibTrans2D1" presStyleIdx="1" presStyleCnt="2"/>
      <dgm:spPr/>
      <dgm:t>
        <a:bodyPr/>
        <a:lstStyle/>
        <a:p>
          <a:endParaRPr lang="en-US"/>
        </a:p>
      </dgm:t>
    </dgm:pt>
    <dgm:pt modelId="{05DF5DE9-83E2-384D-B3C4-D80EA4C6A145}" type="pres">
      <dgm:prSet presAssocID="{F8A624F6-7749-2949-AF50-A0BF3432923D}" presName="connectorText" presStyleLbl="sibTrans2D1" presStyleIdx="1" presStyleCnt="2"/>
      <dgm:spPr/>
      <dgm:t>
        <a:bodyPr/>
        <a:lstStyle/>
        <a:p>
          <a:endParaRPr lang="en-US"/>
        </a:p>
      </dgm:t>
    </dgm:pt>
    <dgm:pt modelId="{4DC0C1EC-8E46-F840-B937-AE1BD91D4E12}" type="pres">
      <dgm:prSet presAssocID="{DE38D74D-FA3A-8141-BF1C-E3FA44E8431B}" presName="node" presStyleLbl="node1" presStyleIdx="2" presStyleCnt="3">
        <dgm:presLayoutVars>
          <dgm:bulletEnabled val="1"/>
        </dgm:presLayoutVars>
      </dgm:prSet>
      <dgm:spPr/>
      <dgm:t>
        <a:bodyPr/>
        <a:lstStyle/>
        <a:p>
          <a:endParaRPr lang="en-US"/>
        </a:p>
      </dgm:t>
    </dgm:pt>
  </dgm:ptLst>
  <dgm:cxnLst>
    <dgm:cxn modelId="{2173156C-41BD-E84D-9227-828F20456E02}" srcId="{DD9134B4-E697-6A48-9287-F0DEA2285C47}" destId="{303E320F-B955-1840-84E0-C8AF3801A06C}" srcOrd="1" destOrd="0" parTransId="{814024B5-DF1F-C546-BDD0-FB579A8F4779}" sibTransId="{F8A624F6-7749-2949-AF50-A0BF3432923D}"/>
    <dgm:cxn modelId="{5459E643-6EBE-8E4A-B4C9-81602AF98212}" type="presOf" srcId="{8378BD40-C267-4641-A013-2E0A2CF6A6DA}" destId="{5E437C54-2B02-5C42-8944-C91249D46656}" srcOrd="0" destOrd="0" presId="urn:microsoft.com/office/officeart/2005/8/layout/process2"/>
    <dgm:cxn modelId="{5C73A9C8-7EC0-C742-97F4-776CEBAC5D31}" type="presOf" srcId="{EFE22960-397F-994A-BAB9-4B97D2D6CEB0}" destId="{6A72111C-4607-D94C-BA3F-A495694ADC3A}" srcOrd="1" destOrd="0" presId="urn:microsoft.com/office/officeart/2005/8/layout/process2"/>
    <dgm:cxn modelId="{E1B12573-89C8-CA45-9130-0016F436DE9F}" type="presOf" srcId="{303E320F-B955-1840-84E0-C8AF3801A06C}" destId="{7C54EAC6-C6B7-6840-93FA-5AC6DF8796DC}" srcOrd="0" destOrd="0" presId="urn:microsoft.com/office/officeart/2005/8/layout/process2"/>
    <dgm:cxn modelId="{07A96FAE-E880-6C47-A1E9-89C92349293F}" type="presOf" srcId="{EFE22960-397F-994A-BAB9-4B97D2D6CEB0}" destId="{13355A55-7405-CE45-B379-CAAA39F2C1AD}" srcOrd="0" destOrd="0" presId="urn:microsoft.com/office/officeart/2005/8/layout/process2"/>
    <dgm:cxn modelId="{8B91DFB4-EB1D-7A46-B994-13A7134B9672}" type="presOf" srcId="{DE38D74D-FA3A-8141-BF1C-E3FA44E8431B}" destId="{4DC0C1EC-8E46-F840-B937-AE1BD91D4E12}" srcOrd="0" destOrd="0" presId="urn:microsoft.com/office/officeart/2005/8/layout/process2"/>
    <dgm:cxn modelId="{7CDCAAC4-D84C-2549-8B8B-C43CFB444C76}" srcId="{DD9134B4-E697-6A48-9287-F0DEA2285C47}" destId="{DE38D74D-FA3A-8141-BF1C-E3FA44E8431B}" srcOrd="2" destOrd="0" parTransId="{B2DDA0A7-2F5F-2D4F-BDC8-01F3B8E46479}" sibTransId="{AC6F3D04-3D1C-9B4A-B58E-E835AD5038BC}"/>
    <dgm:cxn modelId="{F12DE1DA-3EB2-5445-97C1-9B54C44AC656}" type="presOf" srcId="{F8A624F6-7749-2949-AF50-A0BF3432923D}" destId="{05DF5DE9-83E2-384D-B3C4-D80EA4C6A145}" srcOrd="1" destOrd="0" presId="urn:microsoft.com/office/officeart/2005/8/layout/process2"/>
    <dgm:cxn modelId="{A5C0BE5C-82F1-4B45-884E-90B0E21874EF}" type="presOf" srcId="{DD9134B4-E697-6A48-9287-F0DEA2285C47}" destId="{CA64EAED-1593-D94C-852E-45DE818B6C15}" srcOrd="0" destOrd="0" presId="urn:microsoft.com/office/officeart/2005/8/layout/process2"/>
    <dgm:cxn modelId="{265EE452-A3BE-DE4B-98F8-E580D4DF99D0}" type="presOf" srcId="{F8A624F6-7749-2949-AF50-A0BF3432923D}" destId="{5934E999-2E45-AA4A-96DF-A04E3CA8CCBB}" srcOrd="0" destOrd="0" presId="urn:microsoft.com/office/officeart/2005/8/layout/process2"/>
    <dgm:cxn modelId="{991BF57E-3F65-2948-B158-6B52FE6C237F}" srcId="{DD9134B4-E697-6A48-9287-F0DEA2285C47}" destId="{8378BD40-C267-4641-A013-2E0A2CF6A6DA}" srcOrd="0" destOrd="0" parTransId="{D2F8A631-FE50-5D4D-8CA1-8CBAD71A3BFF}" sibTransId="{EFE22960-397F-994A-BAB9-4B97D2D6CEB0}"/>
    <dgm:cxn modelId="{7C910CF0-601E-B848-9743-4B7B2DC95BDA}" type="presParOf" srcId="{CA64EAED-1593-D94C-852E-45DE818B6C15}" destId="{5E437C54-2B02-5C42-8944-C91249D46656}" srcOrd="0" destOrd="0" presId="urn:microsoft.com/office/officeart/2005/8/layout/process2"/>
    <dgm:cxn modelId="{24CABE96-A110-BE4D-B5C1-C0CC035DA2A7}" type="presParOf" srcId="{CA64EAED-1593-D94C-852E-45DE818B6C15}" destId="{13355A55-7405-CE45-B379-CAAA39F2C1AD}" srcOrd="1" destOrd="0" presId="urn:microsoft.com/office/officeart/2005/8/layout/process2"/>
    <dgm:cxn modelId="{EACE5B67-552F-C84E-AC98-9FFF1A56EC9F}" type="presParOf" srcId="{13355A55-7405-CE45-B379-CAAA39F2C1AD}" destId="{6A72111C-4607-D94C-BA3F-A495694ADC3A}" srcOrd="0" destOrd="0" presId="urn:microsoft.com/office/officeart/2005/8/layout/process2"/>
    <dgm:cxn modelId="{EB98D4BA-3E43-A940-A365-C262DEA36BAC}" type="presParOf" srcId="{CA64EAED-1593-D94C-852E-45DE818B6C15}" destId="{7C54EAC6-C6B7-6840-93FA-5AC6DF8796DC}" srcOrd="2" destOrd="0" presId="urn:microsoft.com/office/officeart/2005/8/layout/process2"/>
    <dgm:cxn modelId="{FC5066C8-5B66-D546-8904-F9E1D62509F8}" type="presParOf" srcId="{CA64EAED-1593-D94C-852E-45DE818B6C15}" destId="{5934E999-2E45-AA4A-96DF-A04E3CA8CCBB}" srcOrd="3" destOrd="0" presId="urn:microsoft.com/office/officeart/2005/8/layout/process2"/>
    <dgm:cxn modelId="{3C21FB0F-83A8-2C4F-8950-4796B6377C90}" type="presParOf" srcId="{5934E999-2E45-AA4A-96DF-A04E3CA8CCBB}" destId="{05DF5DE9-83E2-384D-B3C4-D80EA4C6A145}" srcOrd="0" destOrd="0" presId="urn:microsoft.com/office/officeart/2005/8/layout/process2"/>
    <dgm:cxn modelId="{B0A5EC12-5CEA-6845-B40C-92C595771777}" type="presParOf" srcId="{CA64EAED-1593-D94C-852E-45DE818B6C15}" destId="{4DC0C1EC-8E46-F840-B937-AE1BD91D4E1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9134B4-E697-6A48-9287-F0DEA2285C47}" type="doc">
      <dgm:prSet loTypeId="urn:microsoft.com/office/officeart/2005/8/layout/process2" loCatId="" qsTypeId="urn:microsoft.com/office/officeart/2005/8/quickstyle/simple4" qsCatId="simple" csTypeId="urn:microsoft.com/office/officeart/2005/8/colors/accent2_3" csCatId="accent2" phldr="1"/>
      <dgm:spPr/>
    </dgm:pt>
    <dgm:pt modelId="{8378BD40-C267-4641-A013-2E0A2CF6A6DA}">
      <dgm:prSet phldrT="[Text]"/>
      <dgm:spPr/>
      <dgm:t>
        <a:bodyPr/>
        <a:lstStyle/>
        <a:p>
          <a:r>
            <a:rPr lang="en-US" dirty="0" smtClean="0"/>
            <a:t>Test</a:t>
          </a:r>
          <a:endParaRPr lang="en-US" dirty="0"/>
        </a:p>
      </dgm:t>
    </dgm:pt>
    <dgm:pt modelId="{D2F8A631-FE50-5D4D-8CA1-8CBAD71A3BFF}" type="parTrans" cxnId="{991BF57E-3F65-2948-B158-6B52FE6C237F}">
      <dgm:prSet/>
      <dgm:spPr/>
      <dgm:t>
        <a:bodyPr/>
        <a:lstStyle/>
        <a:p>
          <a:endParaRPr lang="en-US"/>
        </a:p>
      </dgm:t>
    </dgm:pt>
    <dgm:pt modelId="{EFE22960-397F-994A-BAB9-4B97D2D6CEB0}" type="sibTrans" cxnId="{991BF57E-3F65-2948-B158-6B52FE6C237F}">
      <dgm:prSet/>
      <dgm:spPr/>
      <dgm:t>
        <a:bodyPr/>
        <a:lstStyle/>
        <a:p>
          <a:endParaRPr lang="en-US"/>
        </a:p>
      </dgm:t>
    </dgm:pt>
    <dgm:pt modelId="{303E320F-B955-1840-84E0-C8AF3801A06C}">
      <dgm:prSet phldrT="[Text]"/>
      <dgm:spPr/>
      <dgm:t>
        <a:bodyPr/>
        <a:lstStyle/>
        <a:p>
          <a:r>
            <a:rPr lang="en-US" dirty="0" smtClean="0"/>
            <a:t>Analyze data</a:t>
          </a:r>
          <a:endParaRPr lang="en-US" dirty="0"/>
        </a:p>
      </dgm:t>
    </dgm:pt>
    <dgm:pt modelId="{814024B5-DF1F-C546-BDD0-FB579A8F4779}" type="parTrans" cxnId="{2173156C-41BD-E84D-9227-828F20456E02}">
      <dgm:prSet/>
      <dgm:spPr/>
      <dgm:t>
        <a:bodyPr/>
        <a:lstStyle/>
        <a:p>
          <a:endParaRPr lang="en-US"/>
        </a:p>
      </dgm:t>
    </dgm:pt>
    <dgm:pt modelId="{F8A624F6-7749-2949-AF50-A0BF3432923D}" type="sibTrans" cxnId="{2173156C-41BD-E84D-9227-828F20456E02}">
      <dgm:prSet/>
      <dgm:spPr/>
      <dgm:t>
        <a:bodyPr/>
        <a:lstStyle/>
        <a:p>
          <a:endParaRPr lang="en-US"/>
        </a:p>
      </dgm:t>
    </dgm:pt>
    <dgm:pt modelId="{DE38D74D-FA3A-8141-BF1C-E3FA44E8431B}">
      <dgm:prSet phldrT="[Text]"/>
      <dgm:spPr/>
      <dgm:t>
        <a:bodyPr/>
        <a:lstStyle/>
        <a:p>
          <a:r>
            <a:rPr lang="en-US" dirty="0" smtClean="0"/>
            <a:t>Recommend</a:t>
          </a:r>
          <a:endParaRPr lang="en-US" dirty="0"/>
        </a:p>
      </dgm:t>
    </dgm:pt>
    <dgm:pt modelId="{B2DDA0A7-2F5F-2D4F-BDC8-01F3B8E46479}" type="parTrans" cxnId="{7CDCAAC4-D84C-2549-8B8B-C43CFB444C76}">
      <dgm:prSet/>
      <dgm:spPr/>
      <dgm:t>
        <a:bodyPr/>
        <a:lstStyle/>
        <a:p>
          <a:endParaRPr lang="en-US"/>
        </a:p>
      </dgm:t>
    </dgm:pt>
    <dgm:pt modelId="{AC6F3D04-3D1C-9B4A-B58E-E835AD5038BC}" type="sibTrans" cxnId="{7CDCAAC4-D84C-2549-8B8B-C43CFB444C76}">
      <dgm:prSet/>
      <dgm:spPr/>
      <dgm:t>
        <a:bodyPr/>
        <a:lstStyle/>
        <a:p>
          <a:endParaRPr lang="en-US"/>
        </a:p>
      </dgm:t>
    </dgm:pt>
    <dgm:pt modelId="{CA64EAED-1593-D94C-852E-45DE818B6C15}" type="pres">
      <dgm:prSet presAssocID="{DD9134B4-E697-6A48-9287-F0DEA2285C47}" presName="linearFlow" presStyleCnt="0">
        <dgm:presLayoutVars>
          <dgm:resizeHandles val="exact"/>
        </dgm:presLayoutVars>
      </dgm:prSet>
      <dgm:spPr/>
    </dgm:pt>
    <dgm:pt modelId="{5E437C54-2B02-5C42-8944-C91249D46656}" type="pres">
      <dgm:prSet presAssocID="{8378BD40-C267-4641-A013-2E0A2CF6A6DA}" presName="node" presStyleLbl="node1" presStyleIdx="0" presStyleCnt="3">
        <dgm:presLayoutVars>
          <dgm:bulletEnabled val="1"/>
        </dgm:presLayoutVars>
      </dgm:prSet>
      <dgm:spPr/>
      <dgm:t>
        <a:bodyPr/>
        <a:lstStyle/>
        <a:p>
          <a:endParaRPr lang="en-US"/>
        </a:p>
      </dgm:t>
    </dgm:pt>
    <dgm:pt modelId="{13355A55-7405-CE45-B379-CAAA39F2C1AD}" type="pres">
      <dgm:prSet presAssocID="{EFE22960-397F-994A-BAB9-4B97D2D6CEB0}" presName="sibTrans" presStyleLbl="sibTrans2D1" presStyleIdx="0" presStyleCnt="2"/>
      <dgm:spPr/>
      <dgm:t>
        <a:bodyPr/>
        <a:lstStyle/>
        <a:p>
          <a:endParaRPr lang="en-US"/>
        </a:p>
      </dgm:t>
    </dgm:pt>
    <dgm:pt modelId="{6A72111C-4607-D94C-BA3F-A495694ADC3A}" type="pres">
      <dgm:prSet presAssocID="{EFE22960-397F-994A-BAB9-4B97D2D6CEB0}" presName="connectorText" presStyleLbl="sibTrans2D1" presStyleIdx="0" presStyleCnt="2"/>
      <dgm:spPr/>
      <dgm:t>
        <a:bodyPr/>
        <a:lstStyle/>
        <a:p>
          <a:endParaRPr lang="en-US"/>
        </a:p>
      </dgm:t>
    </dgm:pt>
    <dgm:pt modelId="{7C54EAC6-C6B7-6840-93FA-5AC6DF8796DC}" type="pres">
      <dgm:prSet presAssocID="{303E320F-B955-1840-84E0-C8AF3801A06C}" presName="node" presStyleLbl="node1" presStyleIdx="1" presStyleCnt="3">
        <dgm:presLayoutVars>
          <dgm:bulletEnabled val="1"/>
        </dgm:presLayoutVars>
      </dgm:prSet>
      <dgm:spPr/>
      <dgm:t>
        <a:bodyPr/>
        <a:lstStyle/>
        <a:p>
          <a:endParaRPr lang="en-US"/>
        </a:p>
      </dgm:t>
    </dgm:pt>
    <dgm:pt modelId="{5934E999-2E45-AA4A-96DF-A04E3CA8CCBB}" type="pres">
      <dgm:prSet presAssocID="{F8A624F6-7749-2949-AF50-A0BF3432923D}" presName="sibTrans" presStyleLbl="sibTrans2D1" presStyleIdx="1" presStyleCnt="2"/>
      <dgm:spPr/>
      <dgm:t>
        <a:bodyPr/>
        <a:lstStyle/>
        <a:p>
          <a:endParaRPr lang="en-US"/>
        </a:p>
      </dgm:t>
    </dgm:pt>
    <dgm:pt modelId="{05DF5DE9-83E2-384D-B3C4-D80EA4C6A145}" type="pres">
      <dgm:prSet presAssocID="{F8A624F6-7749-2949-AF50-A0BF3432923D}" presName="connectorText" presStyleLbl="sibTrans2D1" presStyleIdx="1" presStyleCnt="2"/>
      <dgm:spPr/>
      <dgm:t>
        <a:bodyPr/>
        <a:lstStyle/>
        <a:p>
          <a:endParaRPr lang="en-US"/>
        </a:p>
      </dgm:t>
    </dgm:pt>
    <dgm:pt modelId="{4DC0C1EC-8E46-F840-B937-AE1BD91D4E12}" type="pres">
      <dgm:prSet presAssocID="{DE38D74D-FA3A-8141-BF1C-E3FA44E8431B}" presName="node" presStyleLbl="node1" presStyleIdx="2" presStyleCnt="3">
        <dgm:presLayoutVars>
          <dgm:bulletEnabled val="1"/>
        </dgm:presLayoutVars>
      </dgm:prSet>
      <dgm:spPr/>
      <dgm:t>
        <a:bodyPr/>
        <a:lstStyle/>
        <a:p>
          <a:endParaRPr lang="en-US"/>
        </a:p>
      </dgm:t>
    </dgm:pt>
  </dgm:ptLst>
  <dgm:cxnLst>
    <dgm:cxn modelId="{06AFF9E9-F2EC-2646-B321-4466074D57FC}" type="presOf" srcId="{F8A624F6-7749-2949-AF50-A0BF3432923D}" destId="{05DF5DE9-83E2-384D-B3C4-D80EA4C6A145}" srcOrd="1" destOrd="0" presId="urn:microsoft.com/office/officeart/2005/8/layout/process2"/>
    <dgm:cxn modelId="{7CDCAAC4-D84C-2549-8B8B-C43CFB444C76}" srcId="{DD9134B4-E697-6A48-9287-F0DEA2285C47}" destId="{DE38D74D-FA3A-8141-BF1C-E3FA44E8431B}" srcOrd="2" destOrd="0" parTransId="{B2DDA0A7-2F5F-2D4F-BDC8-01F3B8E46479}" sibTransId="{AC6F3D04-3D1C-9B4A-B58E-E835AD5038BC}"/>
    <dgm:cxn modelId="{2173156C-41BD-E84D-9227-828F20456E02}" srcId="{DD9134B4-E697-6A48-9287-F0DEA2285C47}" destId="{303E320F-B955-1840-84E0-C8AF3801A06C}" srcOrd="1" destOrd="0" parTransId="{814024B5-DF1F-C546-BDD0-FB579A8F4779}" sibTransId="{F8A624F6-7749-2949-AF50-A0BF3432923D}"/>
    <dgm:cxn modelId="{633D480C-DD36-AF43-99DF-CBC43891A7AB}" type="presOf" srcId="{303E320F-B955-1840-84E0-C8AF3801A06C}" destId="{7C54EAC6-C6B7-6840-93FA-5AC6DF8796DC}" srcOrd="0" destOrd="0" presId="urn:microsoft.com/office/officeart/2005/8/layout/process2"/>
    <dgm:cxn modelId="{D8F151F8-53F3-414C-9723-08DCCDAFB6E7}" type="presOf" srcId="{F8A624F6-7749-2949-AF50-A0BF3432923D}" destId="{5934E999-2E45-AA4A-96DF-A04E3CA8CCBB}" srcOrd="0" destOrd="0" presId="urn:microsoft.com/office/officeart/2005/8/layout/process2"/>
    <dgm:cxn modelId="{DF553E29-98BE-8346-8E40-7D385584E5C5}" type="presOf" srcId="{EFE22960-397F-994A-BAB9-4B97D2D6CEB0}" destId="{13355A55-7405-CE45-B379-CAAA39F2C1AD}" srcOrd="0" destOrd="0" presId="urn:microsoft.com/office/officeart/2005/8/layout/process2"/>
    <dgm:cxn modelId="{AE3B52B8-DA1B-A24F-8680-B0EC61D13DEB}" type="presOf" srcId="{DE38D74D-FA3A-8141-BF1C-E3FA44E8431B}" destId="{4DC0C1EC-8E46-F840-B937-AE1BD91D4E12}" srcOrd="0" destOrd="0" presId="urn:microsoft.com/office/officeart/2005/8/layout/process2"/>
    <dgm:cxn modelId="{991BF57E-3F65-2948-B158-6B52FE6C237F}" srcId="{DD9134B4-E697-6A48-9287-F0DEA2285C47}" destId="{8378BD40-C267-4641-A013-2E0A2CF6A6DA}" srcOrd="0" destOrd="0" parTransId="{D2F8A631-FE50-5D4D-8CA1-8CBAD71A3BFF}" sibTransId="{EFE22960-397F-994A-BAB9-4B97D2D6CEB0}"/>
    <dgm:cxn modelId="{EE9A0BAF-228D-664D-A930-931F4FFB26B7}" type="presOf" srcId="{8378BD40-C267-4641-A013-2E0A2CF6A6DA}" destId="{5E437C54-2B02-5C42-8944-C91249D46656}" srcOrd="0" destOrd="0" presId="urn:microsoft.com/office/officeart/2005/8/layout/process2"/>
    <dgm:cxn modelId="{69FD2C20-B4C4-834C-84E1-CCE787DC9B12}" type="presOf" srcId="{DD9134B4-E697-6A48-9287-F0DEA2285C47}" destId="{CA64EAED-1593-D94C-852E-45DE818B6C15}" srcOrd="0" destOrd="0" presId="urn:microsoft.com/office/officeart/2005/8/layout/process2"/>
    <dgm:cxn modelId="{695C2C54-FDD1-164A-BAC3-E8E10CBC049E}" type="presOf" srcId="{EFE22960-397F-994A-BAB9-4B97D2D6CEB0}" destId="{6A72111C-4607-D94C-BA3F-A495694ADC3A}" srcOrd="1" destOrd="0" presId="urn:microsoft.com/office/officeart/2005/8/layout/process2"/>
    <dgm:cxn modelId="{759396E0-B229-9C48-87AF-D68B49FE715A}" type="presParOf" srcId="{CA64EAED-1593-D94C-852E-45DE818B6C15}" destId="{5E437C54-2B02-5C42-8944-C91249D46656}" srcOrd="0" destOrd="0" presId="urn:microsoft.com/office/officeart/2005/8/layout/process2"/>
    <dgm:cxn modelId="{683CADF8-CB82-FC41-A564-39284943F7F4}" type="presParOf" srcId="{CA64EAED-1593-D94C-852E-45DE818B6C15}" destId="{13355A55-7405-CE45-B379-CAAA39F2C1AD}" srcOrd="1" destOrd="0" presId="urn:microsoft.com/office/officeart/2005/8/layout/process2"/>
    <dgm:cxn modelId="{B4B715D8-297C-CA45-A4B9-8C6562AC8DA8}" type="presParOf" srcId="{13355A55-7405-CE45-B379-CAAA39F2C1AD}" destId="{6A72111C-4607-D94C-BA3F-A495694ADC3A}" srcOrd="0" destOrd="0" presId="urn:microsoft.com/office/officeart/2005/8/layout/process2"/>
    <dgm:cxn modelId="{06DB0CDC-6004-5643-84AB-8CFD34D103BC}" type="presParOf" srcId="{CA64EAED-1593-D94C-852E-45DE818B6C15}" destId="{7C54EAC6-C6B7-6840-93FA-5AC6DF8796DC}" srcOrd="2" destOrd="0" presId="urn:microsoft.com/office/officeart/2005/8/layout/process2"/>
    <dgm:cxn modelId="{ADDDF92D-06DC-F340-8A33-937926FB85F5}" type="presParOf" srcId="{CA64EAED-1593-D94C-852E-45DE818B6C15}" destId="{5934E999-2E45-AA4A-96DF-A04E3CA8CCBB}" srcOrd="3" destOrd="0" presId="urn:microsoft.com/office/officeart/2005/8/layout/process2"/>
    <dgm:cxn modelId="{38E84160-BF4C-D045-8E3E-BF816132D150}" type="presParOf" srcId="{5934E999-2E45-AA4A-96DF-A04E3CA8CCBB}" destId="{05DF5DE9-83E2-384D-B3C4-D80EA4C6A145}" srcOrd="0" destOrd="0" presId="urn:microsoft.com/office/officeart/2005/8/layout/process2"/>
    <dgm:cxn modelId="{54BCB88E-3F9C-8D47-AED1-65E7C6120B24}" type="presParOf" srcId="{CA64EAED-1593-D94C-852E-45DE818B6C15}" destId="{4DC0C1EC-8E46-F840-B937-AE1BD91D4E1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E0120-258C-C045-A5EA-AD1053F60F80}">
      <dsp:nvSpPr>
        <dsp:cNvPr id="0" name=""/>
        <dsp:cNvSpPr/>
      </dsp:nvSpPr>
      <dsp:spPr>
        <a:xfrm>
          <a:off x="1026301" y="2156"/>
          <a:ext cx="2123860" cy="639092"/>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Plan the study</a:t>
          </a:r>
          <a:endParaRPr lang="en-US" sz="1800" kern="1200" dirty="0"/>
        </a:p>
      </dsp:txBody>
      <dsp:txXfrm>
        <a:off x="1045019" y="20874"/>
        <a:ext cx="2086424" cy="601656"/>
      </dsp:txXfrm>
    </dsp:sp>
    <dsp:sp modelId="{3F24FD25-EB54-E844-9BDC-BE725FDB2F42}">
      <dsp:nvSpPr>
        <dsp:cNvPr id="0" name=""/>
        <dsp:cNvSpPr/>
      </dsp:nvSpPr>
      <dsp:spPr>
        <a:xfrm rot="5400000">
          <a:off x="1968402" y="657227"/>
          <a:ext cx="239659" cy="287591"/>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001954" y="681193"/>
        <a:ext cx="172555" cy="167761"/>
      </dsp:txXfrm>
    </dsp:sp>
    <dsp:sp modelId="{D90DECA1-B2AD-0F42-82CC-6004382ABA17}">
      <dsp:nvSpPr>
        <dsp:cNvPr id="0" name=""/>
        <dsp:cNvSpPr/>
      </dsp:nvSpPr>
      <dsp:spPr>
        <a:xfrm>
          <a:off x="1026301" y="960796"/>
          <a:ext cx="2123860" cy="639092"/>
        </a:xfrm>
        <a:prstGeom prst="roundRect">
          <a:avLst>
            <a:gd name="adj" fmla="val 10000"/>
          </a:avLst>
        </a:prstGeom>
        <a:gradFill rotWithShape="0">
          <a:gsLst>
            <a:gs pos="0">
              <a:schemeClr val="accent2">
                <a:shade val="80000"/>
                <a:hueOff val="0"/>
                <a:satOff val="-5604"/>
                <a:lumOff val="6350"/>
                <a:alphaOff val="0"/>
                <a:shade val="51000"/>
                <a:satMod val="130000"/>
              </a:schemeClr>
            </a:gs>
            <a:gs pos="80000">
              <a:schemeClr val="accent2">
                <a:shade val="80000"/>
                <a:hueOff val="0"/>
                <a:satOff val="-5604"/>
                <a:lumOff val="6350"/>
                <a:alphaOff val="0"/>
                <a:shade val="93000"/>
                <a:satMod val="130000"/>
              </a:schemeClr>
            </a:gs>
            <a:gs pos="100000">
              <a:schemeClr val="accent2">
                <a:shade val="80000"/>
                <a:hueOff val="0"/>
                <a:satOff val="-5604"/>
                <a:lumOff val="635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Recruit participants</a:t>
          </a:r>
          <a:endParaRPr lang="en-US" sz="1800" kern="1200" dirty="0"/>
        </a:p>
      </dsp:txBody>
      <dsp:txXfrm>
        <a:off x="1045019" y="979514"/>
        <a:ext cx="2086424" cy="601656"/>
      </dsp:txXfrm>
    </dsp:sp>
    <dsp:sp modelId="{8F361111-EEE1-F84C-A58C-AA219DE0CEA2}">
      <dsp:nvSpPr>
        <dsp:cNvPr id="0" name=""/>
        <dsp:cNvSpPr/>
      </dsp:nvSpPr>
      <dsp:spPr>
        <a:xfrm rot="5400000">
          <a:off x="1968402" y="1615866"/>
          <a:ext cx="239659" cy="287591"/>
        </a:xfrm>
        <a:prstGeom prst="rightArrow">
          <a:avLst>
            <a:gd name="adj1" fmla="val 60000"/>
            <a:gd name="adj2" fmla="val 50000"/>
          </a:avLst>
        </a:prstGeom>
        <a:gradFill rotWithShape="0">
          <a:gsLst>
            <a:gs pos="0">
              <a:schemeClr val="accent2">
                <a:shade val="90000"/>
                <a:hueOff val="0"/>
                <a:satOff val="-6913"/>
                <a:lumOff val="7417"/>
                <a:alphaOff val="0"/>
                <a:shade val="51000"/>
                <a:satMod val="130000"/>
              </a:schemeClr>
            </a:gs>
            <a:gs pos="80000">
              <a:schemeClr val="accent2">
                <a:shade val="90000"/>
                <a:hueOff val="0"/>
                <a:satOff val="-6913"/>
                <a:lumOff val="7417"/>
                <a:alphaOff val="0"/>
                <a:shade val="93000"/>
                <a:satMod val="130000"/>
              </a:schemeClr>
            </a:gs>
            <a:gs pos="100000">
              <a:schemeClr val="accent2">
                <a:shade val="90000"/>
                <a:hueOff val="0"/>
                <a:satOff val="-6913"/>
                <a:lumOff val="74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001954" y="1639832"/>
        <a:ext cx="172555" cy="167761"/>
      </dsp:txXfrm>
    </dsp:sp>
    <dsp:sp modelId="{C12DB660-D974-464A-9640-5405B3E0A80A}">
      <dsp:nvSpPr>
        <dsp:cNvPr id="0" name=""/>
        <dsp:cNvSpPr/>
      </dsp:nvSpPr>
      <dsp:spPr>
        <a:xfrm>
          <a:off x="1026301" y="1919435"/>
          <a:ext cx="2123860" cy="639092"/>
        </a:xfrm>
        <a:prstGeom prst="roundRect">
          <a:avLst>
            <a:gd name="adj" fmla="val 10000"/>
          </a:avLst>
        </a:prstGeom>
        <a:gradFill rotWithShape="0">
          <a:gsLst>
            <a:gs pos="0">
              <a:schemeClr val="accent2">
                <a:shade val="80000"/>
                <a:hueOff val="0"/>
                <a:satOff val="-11208"/>
                <a:lumOff val="12701"/>
                <a:alphaOff val="0"/>
                <a:shade val="51000"/>
                <a:satMod val="130000"/>
              </a:schemeClr>
            </a:gs>
            <a:gs pos="80000">
              <a:schemeClr val="accent2">
                <a:shade val="80000"/>
                <a:hueOff val="0"/>
                <a:satOff val="-11208"/>
                <a:lumOff val="12701"/>
                <a:alphaOff val="0"/>
                <a:shade val="93000"/>
                <a:satMod val="130000"/>
              </a:schemeClr>
            </a:gs>
            <a:gs pos="100000">
              <a:schemeClr val="accent2">
                <a:shade val="80000"/>
                <a:hueOff val="0"/>
                <a:satOff val="-11208"/>
                <a:lumOff val="127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Prepare materials</a:t>
          </a:r>
          <a:endParaRPr lang="en-US" sz="1800" kern="1200" dirty="0"/>
        </a:p>
      </dsp:txBody>
      <dsp:txXfrm>
        <a:off x="1045019" y="1938153"/>
        <a:ext cx="2086424" cy="601656"/>
      </dsp:txXfrm>
    </dsp:sp>
    <dsp:sp modelId="{A9576ACB-E67B-6947-A3DA-37A8A14A4C1A}">
      <dsp:nvSpPr>
        <dsp:cNvPr id="0" name=""/>
        <dsp:cNvSpPr/>
      </dsp:nvSpPr>
      <dsp:spPr>
        <a:xfrm rot="5400000">
          <a:off x="1968402" y="2574506"/>
          <a:ext cx="239659" cy="287591"/>
        </a:xfrm>
        <a:prstGeom prst="righ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001954" y="2598472"/>
        <a:ext cx="172555" cy="167761"/>
      </dsp:txXfrm>
    </dsp:sp>
    <dsp:sp modelId="{5E437C54-2B02-5C42-8944-C91249D46656}">
      <dsp:nvSpPr>
        <dsp:cNvPr id="0" name=""/>
        <dsp:cNvSpPr/>
      </dsp:nvSpPr>
      <dsp:spPr>
        <a:xfrm>
          <a:off x="1026301" y="2878075"/>
          <a:ext cx="2123860" cy="639092"/>
        </a:xfrm>
        <a:prstGeom prst="roundRect">
          <a:avLst>
            <a:gd name="adj" fmla="val 10000"/>
          </a:avLst>
        </a:prstGeom>
        <a:gradFill rotWithShape="0">
          <a:gsLst>
            <a:gs pos="0">
              <a:schemeClr val="accent2">
                <a:shade val="80000"/>
                <a:hueOff val="0"/>
                <a:satOff val="-16811"/>
                <a:lumOff val="19051"/>
                <a:alphaOff val="0"/>
                <a:shade val="51000"/>
                <a:satMod val="130000"/>
              </a:schemeClr>
            </a:gs>
            <a:gs pos="80000">
              <a:schemeClr val="accent2">
                <a:shade val="80000"/>
                <a:hueOff val="0"/>
                <a:satOff val="-16811"/>
                <a:lumOff val="19051"/>
                <a:alphaOff val="0"/>
                <a:shade val="93000"/>
                <a:satMod val="130000"/>
              </a:schemeClr>
            </a:gs>
            <a:gs pos="100000">
              <a:schemeClr val="accent2">
                <a:shade val="80000"/>
                <a:hueOff val="0"/>
                <a:satOff val="-16811"/>
                <a:lumOff val="190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Run the study</a:t>
          </a:r>
          <a:endParaRPr lang="en-US" sz="1800" kern="1200" dirty="0"/>
        </a:p>
      </dsp:txBody>
      <dsp:txXfrm>
        <a:off x="1045019" y="2896793"/>
        <a:ext cx="2086424" cy="601656"/>
      </dsp:txXfrm>
    </dsp:sp>
    <dsp:sp modelId="{13355A55-7405-CE45-B379-CAAA39F2C1AD}">
      <dsp:nvSpPr>
        <dsp:cNvPr id="0" name=""/>
        <dsp:cNvSpPr/>
      </dsp:nvSpPr>
      <dsp:spPr>
        <a:xfrm rot="5400000">
          <a:off x="1968402" y="3533145"/>
          <a:ext cx="239659" cy="287591"/>
        </a:xfrm>
        <a:prstGeom prst="rightArrow">
          <a:avLst>
            <a:gd name="adj1" fmla="val 60000"/>
            <a:gd name="adj2" fmla="val 50000"/>
          </a:avLst>
        </a:prstGeom>
        <a:gradFill rotWithShape="0">
          <a:gsLst>
            <a:gs pos="0">
              <a:schemeClr val="accent2">
                <a:shade val="90000"/>
                <a:hueOff val="0"/>
                <a:satOff val="-20738"/>
                <a:lumOff val="22250"/>
                <a:alphaOff val="0"/>
                <a:shade val="51000"/>
                <a:satMod val="130000"/>
              </a:schemeClr>
            </a:gs>
            <a:gs pos="80000">
              <a:schemeClr val="accent2">
                <a:shade val="90000"/>
                <a:hueOff val="0"/>
                <a:satOff val="-20738"/>
                <a:lumOff val="22250"/>
                <a:alphaOff val="0"/>
                <a:shade val="93000"/>
                <a:satMod val="130000"/>
              </a:schemeClr>
            </a:gs>
            <a:gs pos="100000">
              <a:schemeClr val="accent2">
                <a:shade val="90000"/>
                <a:hueOff val="0"/>
                <a:satOff val="-20738"/>
                <a:lumOff val="2225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001954" y="3557111"/>
        <a:ext cx="172555" cy="167761"/>
      </dsp:txXfrm>
    </dsp:sp>
    <dsp:sp modelId="{7C54EAC6-C6B7-6840-93FA-5AC6DF8796DC}">
      <dsp:nvSpPr>
        <dsp:cNvPr id="0" name=""/>
        <dsp:cNvSpPr/>
      </dsp:nvSpPr>
      <dsp:spPr>
        <a:xfrm>
          <a:off x="1026301" y="3836714"/>
          <a:ext cx="2123860" cy="639092"/>
        </a:xfrm>
        <a:prstGeom prst="roundRect">
          <a:avLst>
            <a:gd name="adj" fmla="val 10000"/>
          </a:avLst>
        </a:prstGeom>
        <a:gradFill rotWithShape="0">
          <a:gsLst>
            <a:gs pos="0">
              <a:schemeClr val="accent2">
                <a:shade val="80000"/>
                <a:hueOff val="0"/>
                <a:satOff val="-22415"/>
                <a:lumOff val="25402"/>
                <a:alphaOff val="0"/>
                <a:shade val="51000"/>
                <a:satMod val="130000"/>
              </a:schemeClr>
            </a:gs>
            <a:gs pos="80000">
              <a:schemeClr val="accent2">
                <a:shade val="80000"/>
                <a:hueOff val="0"/>
                <a:satOff val="-22415"/>
                <a:lumOff val="25402"/>
                <a:alphaOff val="0"/>
                <a:shade val="93000"/>
                <a:satMod val="130000"/>
              </a:schemeClr>
            </a:gs>
            <a:gs pos="100000">
              <a:schemeClr val="accent2">
                <a:shade val="80000"/>
                <a:hueOff val="0"/>
                <a:satOff val="-22415"/>
                <a:lumOff val="2540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1045019" y="3855432"/>
        <a:ext cx="2086424" cy="601656"/>
      </dsp:txXfrm>
    </dsp:sp>
    <dsp:sp modelId="{5934E999-2E45-AA4A-96DF-A04E3CA8CCBB}">
      <dsp:nvSpPr>
        <dsp:cNvPr id="0" name=""/>
        <dsp:cNvSpPr/>
      </dsp:nvSpPr>
      <dsp:spPr>
        <a:xfrm rot="5400000">
          <a:off x="1968402" y="4491785"/>
          <a:ext cx="239659" cy="287591"/>
        </a:xfrm>
        <a:prstGeom prst="righ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001954" y="4515751"/>
        <a:ext cx="172555" cy="167761"/>
      </dsp:txXfrm>
    </dsp:sp>
    <dsp:sp modelId="{4DC0C1EC-8E46-F840-B937-AE1BD91D4E12}">
      <dsp:nvSpPr>
        <dsp:cNvPr id="0" name=""/>
        <dsp:cNvSpPr/>
      </dsp:nvSpPr>
      <dsp:spPr>
        <a:xfrm>
          <a:off x="1026301" y="4795354"/>
          <a:ext cx="2123860" cy="639092"/>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Recommend</a:t>
          </a:r>
          <a:endParaRPr lang="en-US" sz="1800" kern="1200" dirty="0"/>
        </a:p>
      </dsp:txBody>
      <dsp:txXfrm>
        <a:off x="1045019" y="4814072"/>
        <a:ext cx="2086424" cy="601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37C54-2B02-5C42-8944-C91249D46656}">
      <dsp:nvSpPr>
        <dsp:cNvPr id="0" name=""/>
        <dsp:cNvSpPr/>
      </dsp:nvSpPr>
      <dsp:spPr>
        <a:xfrm>
          <a:off x="294642" y="0"/>
          <a:ext cx="1498947" cy="657073"/>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313887" y="19245"/>
        <a:ext cx="1460457" cy="618583"/>
      </dsp:txXfrm>
    </dsp:sp>
    <dsp:sp modelId="{13355A55-7405-CE45-B379-CAAA39F2C1AD}">
      <dsp:nvSpPr>
        <dsp:cNvPr id="0" name=""/>
        <dsp:cNvSpPr/>
      </dsp:nvSpPr>
      <dsp:spPr>
        <a:xfrm rot="5400000">
          <a:off x="920914" y="673499"/>
          <a:ext cx="246402" cy="295682"/>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698139"/>
        <a:ext cx="177410" cy="172481"/>
      </dsp:txXfrm>
    </dsp:sp>
    <dsp:sp modelId="{7C54EAC6-C6B7-6840-93FA-5AC6DF8796DC}">
      <dsp:nvSpPr>
        <dsp:cNvPr id="0" name=""/>
        <dsp:cNvSpPr/>
      </dsp:nvSpPr>
      <dsp:spPr>
        <a:xfrm>
          <a:off x="294642" y="985609"/>
          <a:ext cx="1498947" cy="657073"/>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313887" y="1004854"/>
        <a:ext cx="1460457" cy="618583"/>
      </dsp:txXfrm>
    </dsp:sp>
    <dsp:sp modelId="{5934E999-2E45-AA4A-96DF-A04E3CA8CCBB}">
      <dsp:nvSpPr>
        <dsp:cNvPr id="0" name=""/>
        <dsp:cNvSpPr/>
      </dsp:nvSpPr>
      <dsp:spPr>
        <a:xfrm rot="5400000">
          <a:off x="920914" y="1659109"/>
          <a:ext cx="246402" cy="295682"/>
        </a:xfrm>
        <a:prstGeom prst="righ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1683749"/>
        <a:ext cx="177410" cy="172481"/>
      </dsp:txXfrm>
    </dsp:sp>
    <dsp:sp modelId="{4DC0C1EC-8E46-F840-B937-AE1BD91D4E12}">
      <dsp:nvSpPr>
        <dsp:cNvPr id="0" name=""/>
        <dsp:cNvSpPr/>
      </dsp:nvSpPr>
      <dsp:spPr>
        <a:xfrm>
          <a:off x="294642" y="1971219"/>
          <a:ext cx="1498947" cy="657073"/>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Recommend</a:t>
          </a:r>
          <a:endParaRPr lang="en-US" sz="1800" kern="1200" dirty="0"/>
        </a:p>
      </dsp:txBody>
      <dsp:txXfrm>
        <a:off x="313887" y="1990464"/>
        <a:ext cx="1460457" cy="618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37C54-2B02-5C42-8944-C91249D46656}">
      <dsp:nvSpPr>
        <dsp:cNvPr id="0" name=""/>
        <dsp:cNvSpPr/>
      </dsp:nvSpPr>
      <dsp:spPr>
        <a:xfrm>
          <a:off x="294642" y="0"/>
          <a:ext cx="1498947" cy="657073"/>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313887" y="19245"/>
        <a:ext cx="1460457" cy="618583"/>
      </dsp:txXfrm>
    </dsp:sp>
    <dsp:sp modelId="{13355A55-7405-CE45-B379-CAAA39F2C1AD}">
      <dsp:nvSpPr>
        <dsp:cNvPr id="0" name=""/>
        <dsp:cNvSpPr/>
      </dsp:nvSpPr>
      <dsp:spPr>
        <a:xfrm rot="5400000">
          <a:off x="920914" y="673499"/>
          <a:ext cx="246402" cy="295682"/>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698139"/>
        <a:ext cx="177410" cy="172481"/>
      </dsp:txXfrm>
    </dsp:sp>
    <dsp:sp modelId="{7C54EAC6-C6B7-6840-93FA-5AC6DF8796DC}">
      <dsp:nvSpPr>
        <dsp:cNvPr id="0" name=""/>
        <dsp:cNvSpPr/>
      </dsp:nvSpPr>
      <dsp:spPr>
        <a:xfrm>
          <a:off x="294642" y="985609"/>
          <a:ext cx="1498947" cy="657073"/>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313887" y="1004854"/>
        <a:ext cx="1460457" cy="618583"/>
      </dsp:txXfrm>
    </dsp:sp>
    <dsp:sp modelId="{5934E999-2E45-AA4A-96DF-A04E3CA8CCBB}">
      <dsp:nvSpPr>
        <dsp:cNvPr id="0" name=""/>
        <dsp:cNvSpPr/>
      </dsp:nvSpPr>
      <dsp:spPr>
        <a:xfrm rot="5400000">
          <a:off x="920914" y="1659109"/>
          <a:ext cx="246402" cy="295682"/>
        </a:xfrm>
        <a:prstGeom prst="righ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1683749"/>
        <a:ext cx="177410" cy="172481"/>
      </dsp:txXfrm>
    </dsp:sp>
    <dsp:sp modelId="{4DC0C1EC-8E46-F840-B937-AE1BD91D4E12}">
      <dsp:nvSpPr>
        <dsp:cNvPr id="0" name=""/>
        <dsp:cNvSpPr/>
      </dsp:nvSpPr>
      <dsp:spPr>
        <a:xfrm>
          <a:off x="294642" y="1971219"/>
          <a:ext cx="1498947" cy="657073"/>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Recommend</a:t>
          </a:r>
          <a:endParaRPr lang="en-US" sz="1800" kern="1200" dirty="0"/>
        </a:p>
      </dsp:txBody>
      <dsp:txXfrm>
        <a:off x="313887" y="1990464"/>
        <a:ext cx="1460457" cy="6185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37C54-2B02-5C42-8944-C91249D46656}">
      <dsp:nvSpPr>
        <dsp:cNvPr id="0" name=""/>
        <dsp:cNvSpPr/>
      </dsp:nvSpPr>
      <dsp:spPr>
        <a:xfrm>
          <a:off x="294642" y="0"/>
          <a:ext cx="1498947" cy="657073"/>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313887" y="19245"/>
        <a:ext cx="1460457" cy="618583"/>
      </dsp:txXfrm>
    </dsp:sp>
    <dsp:sp modelId="{13355A55-7405-CE45-B379-CAAA39F2C1AD}">
      <dsp:nvSpPr>
        <dsp:cNvPr id="0" name=""/>
        <dsp:cNvSpPr/>
      </dsp:nvSpPr>
      <dsp:spPr>
        <a:xfrm rot="5400000">
          <a:off x="920914" y="673499"/>
          <a:ext cx="246402" cy="295682"/>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698139"/>
        <a:ext cx="177410" cy="172481"/>
      </dsp:txXfrm>
    </dsp:sp>
    <dsp:sp modelId="{7C54EAC6-C6B7-6840-93FA-5AC6DF8796DC}">
      <dsp:nvSpPr>
        <dsp:cNvPr id="0" name=""/>
        <dsp:cNvSpPr/>
      </dsp:nvSpPr>
      <dsp:spPr>
        <a:xfrm>
          <a:off x="294642" y="985609"/>
          <a:ext cx="1498947" cy="657073"/>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313887" y="1004854"/>
        <a:ext cx="1460457" cy="618583"/>
      </dsp:txXfrm>
    </dsp:sp>
    <dsp:sp modelId="{5934E999-2E45-AA4A-96DF-A04E3CA8CCBB}">
      <dsp:nvSpPr>
        <dsp:cNvPr id="0" name=""/>
        <dsp:cNvSpPr/>
      </dsp:nvSpPr>
      <dsp:spPr>
        <a:xfrm rot="5400000">
          <a:off x="920914" y="1659109"/>
          <a:ext cx="246402" cy="295682"/>
        </a:xfrm>
        <a:prstGeom prst="righ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1683749"/>
        <a:ext cx="177410" cy="172481"/>
      </dsp:txXfrm>
    </dsp:sp>
    <dsp:sp modelId="{4DC0C1EC-8E46-F840-B937-AE1BD91D4E12}">
      <dsp:nvSpPr>
        <dsp:cNvPr id="0" name=""/>
        <dsp:cNvSpPr/>
      </dsp:nvSpPr>
      <dsp:spPr>
        <a:xfrm>
          <a:off x="294642" y="1971219"/>
          <a:ext cx="1498947" cy="657073"/>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Recommend</a:t>
          </a:r>
          <a:endParaRPr lang="en-US" sz="1800" kern="1200" dirty="0"/>
        </a:p>
      </dsp:txBody>
      <dsp:txXfrm>
        <a:off x="313887" y="1990464"/>
        <a:ext cx="1460457" cy="618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37C54-2B02-5C42-8944-C91249D46656}">
      <dsp:nvSpPr>
        <dsp:cNvPr id="0" name=""/>
        <dsp:cNvSpPr/>
      </dsp:nvSpPr>
      <dsp:spPr>
        <a:xfrm>
          <a:off x="294642" y="0"/>
          <a:ext cx="1498947" cy="657073"/>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313887" y="19245"/>
        <a:ext cx="1460457" cy="618583"/>
      </dsp:txXfrm>
    </dsp:sp>
    <dsp:sp modelId="{13355A55-7405-CE45-B379-CAAA39F2C1AD}">
      <dsp:nvSpPr>
        <dsp:cNvPr id="0" name=""/>
        <dsp:cNvSpPr/>
      </dsp:nvSpPr>
      <dsp:spPr>
        <a:xfrm rot="5400000">
          <a:off x="920914" y="673499"/>
          <a:ext cx="246402" cy="295682"/>
        </a:xfrm>
        <a:prstGeom prst="righ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698139"/>
        <a:ext cx="177410" cy="172481"/>
      </dsp:txXfrm>
    </dsp:sp>
    <dsp:sp modelId="{7C54EAC6-C6B7-6840-93FA-5AC6DF8796DC}">
      <dsp:nvSpPr>
        <dsp:cNvPr id="0" name=""/>
        <dsp:cNvSpPr/>
      </dsp:nvSpPr>
      <dsp:spPr>
        <a:xfrm>
          <a:off x="294642" y="985609"/>
          <a:ext cx="1498947" cy="657073"/>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Analyze data</a:t>
          </a:r>
          <a:endParaRPr lang="en-US" sz="1800" kern="1200" dirty="0"/>
        </a:p>
      </dsp:txBody>
      <dsp:txXfrm>
        <a:off x="313887" y="1004854"/>
        <a:ext cx="1460457" cy="618583"/>
      </dsp:txXfrm>
    </dsp:sp>
    <dsp:sp modelId="{5934E999-2E45-AA4A-96DF-A04E3CA8CCBB}">
      <dsp:nvSpPr>
        <dsp:cNvPr id="0" name=""/>
        <dsp:cNvSpPr/>
      </dsp:nvSpPr>
      <dsp:spPr>
        <a:xfrm rot="5400000">
          <a:off x="920914" y="1659109"/>
          <a:ext cx="246402" cy="295682"/>
        </a:xfrm>
        <a:prstGeom prst="righ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55411" y="1683749"/>
        <a:ext cx="177410" cy="172481"/>
      </dsp:txXfrm>
    </dsp:sp>
    <dsp:sp modelId="{4DC0C1EC-8E46-F840-B937-AE1BD91D4E12}">
      <dsp:nvSpPr>
        <dsp:cNvPr id="0" name=""/>
        <dsp:cNvSpPr/>
      </dsp:nvSpPr>
      <dsp:spPr>
        <a:xfrm>
          <a:off x="294642" y="1971219"/>
          <a:ext cx="1498947" cy="657073"/>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Recommend</a:t>
          </a:r>
          <a:endParaRPr lang="en-US" sz="1800" kern="1200" dirty="0"/>
        </a:p>
      </dsp:txBody>
      <dsp:txXfrm>
        <a:off x="313887" y="1990464"/>
        <a:ext cx="1460457" cy="6185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577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71577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71578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71578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A8CA117C-4B9A-494A-9D62-C8C34D61D9BA}" type="slidenum">
              <a:rPr lang="en-US"/>
              <a:pPr>
                <a:defRPr/>
              </a:pPr>
              <a:t>‹#›</a:t>
            </a:fld>
            <a:endParaRPr lang="en-US"/>
          </a:p>
        </p:txBody>
      </p:sp>
    </p:spTree>
    <p:extLst>
      <p:ext uri="{BB962C8B-B14F-4D97-AF65-F5344CB8AC3E}">
        <p14:creationId xmlns:p14="http://schemas.microsoft.com/office/powerpoint/2010/main" val="2861462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GB"/>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GB"/>
          </a:p>
        </p:txBody>
      </p:sp>
      <p:sp>
        <p:nvSpPr>
          <p:cNvPr id="4301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GB"/>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FFD43C25-9A8F-1F4E-813C-A93E0E16B1AF}" type="slidenum">
              <a:rPr lang="en-GB"/>
              <a:pPr>
                <a:defRPr/>
              </a:pPr>
              <a:t>‹#›</a:t>
            </a:fld>
            <a:endParaRPr lang="en-GB"/>
          </a:p>
        </p:txBody>
      </p:sp>
    </p:spTree>
    <p:extLst>
      <p:ext uri="{BB962C8B-B14F-4D97-AF65-F5344CB8AC3E}">
        <p14:creationId xmlns:p14="http://schemas.microsoft.com/office/powerpoint/2010/main" val="1820754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06D42B7A-7A04-DA4A-A762-F61DB4993CFE}" type="slidenum">
              <a:rPr lang="en-GB" sz="1200">
                <a:latin typeface="Arial" charset="0"/>
              </a:rPr>
              <a:pPr/>
              <a:t>1</a:t>
            </a:fld>
            <a:endParaRPr lang="en-GB" sz="1200">
              <a:latin typeface="Arial" charset="0"/>
            </a:endParaRPr>
          </a:p>
        </p:txBody>
      </p:sp>
      <p:sp>
        <p:nvSpPr>
          <p:cNvPr id="45058"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C554D5A2-FAB1-DC4A-8D02-CD8248E00DC0}" type="slidenum">
              <a:rPr lang="en-GB" sz="1200">
                <a:latin typeface="Arial" charset="0"/>
              </a:rPr>
              <a:pPr algn="r" eaLnBrk="1" hangingPunct="1"/>
              <a:t>1</a:t>
            </a:fld>
            <a:endParaRPr lang="en-GB" sz="1200">
              <a:latin typeface="Arial" charset="0"/>
            </a:endParaRPr>
          </a:p>
        </p:txBody>
      </p:sp>
      <p:sp>
        <p:nvSpPr>
          <p:cNvPr id="45059" name="Rectangle 2"/>
          <p:cNvSpPr>
            <a:spLocks noGrp="1" noRot="1" noChangeAspec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Much of the content of these slides was borrowed from Scott Klemmer</a:t>
            </a:r>
            <a:r>
              <a:rPr lang="ja-JP" altLang="en-US"/>
              <a:t>’</a:t>
            </a:r>
            <a:r>
              <a:rPr lang="en-US" altLang="ja-JP"/>
              <a:t>s CS147, Fall 2010.</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917575" y="744538"/>
            <a:ext cx="4962525" cy="3722687"/>
          </a:xfrm>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http://www.usability.gov/articles/newsletter/pubs/092006news.html</a:t>
            </a:r>
          </a:p>
          <a:p>
            <a:r>
              <a:rPr lang="en-US"/>
              <a:t>http://www.uiaccess.com/accessucd/ut_plan.html#characteristics</a:t>
            </a:r>
          </a:p>
          <a:p>
            <a:endParaRPr lang="en-US"/>
          </a:p>
          <a:p>
            <a:endParaRPr 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4F8ABC1-43B2-CA4E-8EFB-BC127149B4E8}" type="slidenum">
              <a:rPr lang="en-GB" sz="1200">
                <a:latin typeface="Arial" charset="0"/>
              </a:rPr>
              <a:pPr eaLnBrk="1" hangingPunct="1"/>
              <a:t>10</a:t>
            </a:fld>
            <a:endParaRPr lang="en-GB" sz="120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917575" y="744538"/>
            <a:ext cx="4962525" cy="3722687"/>
          </a:xfrm>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http://</a:t>
            </a:r>
            <a:r>
              <a:rPr lang="en-US" dirty="0" err="1"/>
              <a:t>www.usability.gov</a:t>
            </a:r>
            <a:r>
              <a:rPr lang="en-US" dirty="0"/>
              <a:t>/articles/newsletter/pubs/092006news.html</a:t>
            </a:r>
          </a:p>
          <a:p>
            <a:r>
              <a:rPr lang="en-US" dirty="0"/>
              <a:t>http://</a:t>
            </a:r>
            <a:r>
              <a:rPr lang="en-US" dirty="0" err="1"/>
              <a:t>www.uiaccess.com</a:t>
            </a:r>
            <a:r>
              <a:rPr lang="en-US" dirty="0"/>
              <a:t>/</a:t>
            </a:r>
            <a:r>
              <a:rPr lang="en-US" dirty="0" err="1"/>
              <a:t>accessucd</a:t>
            </a:r>
            <a:r>
              <a:rPr lang="en-US" dirty="0"/>
              <a:t>/</a:t>
            </a:r>
            <a:r>
              <a:rPr lang="en-US" dirty="0" err="1"/>
              <a:t>ut_plan.html#</a:t>
            </a:r>
            <a:r>
              <a:rPr lang="en-US" dirty="0" err="1" smtClean="0"/>
              <a:t>characteristics</a:t>
            </a:r>
            <a:endParaRPr lang="en-US" dirty="0" smtClean="0"/>
          </a:p>
          <a:p>
            <a:endParaRPr lang="en-US" dirty="0" smtClean="0"/>
          </a:p>
          <a:p>
            <a:endParaRPr lang="en-US" dirty="0"/>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B5A09D88-6FEE-B54D-A74F-B87BC619D1F7}" type="slidenum">
              <a:rPr lang="en-GB" sz="1200">
                <a:latin typeface="Arial" charset="0"/>
              </a:rPr>
              <a:pPr/>
              <a:t>11</a:t>
            </a:fld>
            <a:endParaRPr lang="en-GB" sz="120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917575" y="744538"/>
            <a:ext cx="4962525" cy="3722687"/>
          </a:xfrm>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Sometimes tests can be distressing. Some people feel a great deal of anxiety when performing tasks. If they perform badly, they will take it personally, even if the system is at fault. Sometimes participants leave in tears!</a:t>
            </a:r>
          </a:p>
          <a:p>
            <a:endParaRPr lang="en-US" dirty="0"/>
          </a:p>
          <a:p>
            <a:r>
              <a:rPr lang="en-US" dirty="0"/>
              <a:t>You have a responsibility to alleviate this. </a:t>
            </a:r>
          </a:p>
          <a:p>
            <a:pPr>
              <a:buFontTx/>
              <a:buChar char="-"/>
            </a:pPr>
            <a:r>
              <a:rPr lang="en-US" dirty="0"/>
              <a:t>Make it as clear as possible that the test is voluntary with informed consent. </a:t>
            </a:r>
          </a:p>
          <a:p>
            <a:pPr>
              <a:buFontTx/>
              <a:buChar char="-"/>
            </a:pPr>
            <a:r>
              <a:rPr lang="en-US" dirty="0"/>
              <a:t>Avoid pressure to participate </a:t>
            </a:r>
          </a:p>
          <a:p>
            <a:pPr>
              <a:buFontTx/>
              <a:buChar char="-"/>
            </a:pPr>
            <a:r>
              <a:rPr lang="en-US" dirty="0"/>
              <a:t>Let them know they can stop at any time </a:t>
            </a:r>
          </a:p>
          <a:p>
            <a:pPr>
              <a:buFontTx/>
              <a:buChar char="-"/>
            </a:pPr>
            <a:r>
              <a:rPr lang="en-US" dirty="0"/>
              <a:t>Make collected data as anonymous as possible.</a:t>
            </a:r>
          </a:p>
          <a:p>
            <a:r>
              <a:rPr lang="en-US" dirty="0"/>
              <a:t>- and finally…</a:t>
            </a: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924697A3-719F-C64B-901B-6AC4D873A20E}" type="slidenum">
              <a:rPr lang="en-GB" sz="1200">
                <a:latin typeface="Arial" charset="0"/>
              </a:rPr>
              <a:pPr/>
              <a:t>12</a:t>
            </a:fld>
            <a:endParaRPr lang="en-GB" sz="120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917575" y="744538"/>
            <a:ext cx="4962525" cy="3722687"/>
          </a:xfrm>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dirty="0"/>
              <a:t>Make it as clear as possible that the test is voluntary with informed consent. </a:t>
            </a:r>
          </a:p>
          <a:p>
            <a:endParaRPr lang="en-US" dirty="0"/>
          </a:p>
          <a:p>
            <a:r>
              <a:rPr lang="en-US" dirty="0"/>
              <a:t>It can be hard for this to sink in. It</a:t>
            </a:r>
            <a:r>
              <a:rPr lang="ja-JP" altLang="en-US" dirty="0"/>
              <a:t>’</a:t>
            </a:r>
            <a:r>
              <a:rPr lang="en-US" dirty="0"/>
              <a:t>s good to keep stressing, though, because it gets users to feel like *collaborators* in your project. They are helping you find </a:t>
            </a:r>
            <a:r>
              <a:rPr lang="en-US" dirty="0" smtClean="0"/>
              <a:t>usability bugs</a:t>
            </a:r>
            <a:r>
              <a:rPr lang="en-US" dirty="0"/>
              <a:t>!</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algn="ctr" eaLnBrk="0" fontAlgn="base" hangingPunct="0">
              <a:spcBef>
                <a:spcPct val="0"/>
              </a:spcBef>
              <a:spcAft>
                <a:spcPct val="0"/>
              </a:spcAft>
              <a:defRPr>
                <a:solidFill>
                  <a:schemeClr val="tx1"/>
                </a:solidFill>
                <a:latin typeface="Tahoma" charset="0"/>
                <a:ea typeface="ＭＳ Ｐゴシック" charset="0"/>
              </a:defRPr>
            </a:lvl6pPr>
            <a:lvl7pPr marL="2971800" indent="-228600" algn="ctr" eaLnBrk="0" fontAlgn="base" hangingPunct="0">
              <a:spcBef>
                <a:spcPct val="0"/>
              </a:spcBef>
              <a:spcAft>
                <a:spcPct val="0"/>
              </a:spcAft>
              <a:defRPr>
                <a:solidFill>
                  <a:schemeClr val="tx1"/>
                </a:solidFill>
                <a:latin typeface="Tahoma" charset="0"/>
                <a:ea typeface="ＭＳ Ｐゴシック" charset="0"/>
              </a:defRPr>
            </a:lvl7pPr>
            <a:lvl8pPr marL="3429000" indent="-228600" algn="ctr" eaLnBrk="0" fontAlgn="base" hangingPunct="0">
              <a:spcBef>
                <a:spcPct val="0"/>
              </a:spcBef>
              <a:spcAft>
                <a:spcPct val="0"/>
              </a:spcAft>
              <a:defRPr>
                <a:solidFill>
                  <a:schemeClr val="tx1"/>
                </a:solidFill>
                <a:latin typeface="Tahoma" charset="0"/>
                <a:ea typeface="ＭＳ Ｐゴシック" charset="0"/>
              </a:defRPr>
            </a:lvl8pPr>
            <a:lvl9pPr marL="3886200" indent="-228600" algn="ctr" eaLnBrk="0" fontAlgn="base" hangingPunct="0">
              <a:spcBef>
                <a:spcPct val="0"/>
              </a:spcBef>
              <a:spcAft>
                <a:spcPct val="0"/>
              </a:spcAft>
              <a:defRPr>
                <a:solidFill>
                  <a:schemeClr val="tx1"/>
                </a:solidFill>
                <a:latin typeface="Tahoma" charset="0"/>
                <a:ea typeface="ＭＳ Ｐゴシック" charset="0"/>
              </a:defRPr>
            </a:lvl9pPr>
          </a:lstStyle>
          <a:p>
            <a:fld id="{3675D095-3A19-6040-8833-86735BBFB8AE}" type="slidenum">
              <a:rPr lang="en-GB">
                <a:latin typeface="Arial" charset="0"/>
              </a:rPr>
              <a:pPr/>
              <a:t>13</a:t>
            </a:fld>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917575" y="744538"/>
            <a:ext cx="4962525" cy="3722687"/>
          </a:xfrm>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http://</a:t>
            </a:r>
            <a:r>
              <a:rPr lang="en-US" dirty="0" err="1"/>
              <a:t>www.usability.gov</a:t>
            </a:r>
            <a:r>
              <a:rPr lang="en-US" dirty="0"/>
              <a:t>/articles/newsletter/pubs/092006news.html</a:t>
            </a:r>
          </a:p>
          <a:p>
            <a:r>
              <a:rPr lang="en-US" dirty="0"/>
              <a:t>http://</a:t>
            </a:r>
            <a:r>
              <a:rPr lang="en-US" dirty="0" err="1"/>
              <a:t>www.uiaccess.com</a:t>
            </a:r>
            <a:r>
              <a:rPr lang="en-US" dirty="0"/>
              <a:t>/</a:t>
            </a:r>
            <a:r>
              <a:rPr lang="en-US" dirty="0" err="1"/>
              <a:t>accessucd</a:t>
            </a:r>
            <a:r>
              <a:rPr lang="en-US" dirty="0"/>
              <a:t>/</a:t>
            </a:r>
            <a:r>
              <a:rPr lang="en-US" dirty="0" err="1"/>
              <a:t>ut_plan.html#</a:t>
            </a:r>
            <a:r>
              <a:rPr lang="en-US" dirty="0" err="1" smtClean="0"/>
              <a:t>characteristics</a:t>
            </a:r>
            <a:endParaRPr lang="en-US" dirty="0" smtClean="0"/>
          </a:p>
          <a:p>
            <a:endParaRPr lang="en-US" dirty="0" smtClean="0"/>
          </a:p>
          <a:p>
            <a:endParaRPr lang="en-US" dirty="0"/>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B5A09D88-6FEE-B54D-A74F-B87BC619D1F7}" type="slidenum">
              <a:rPr lang="en-GB" sz="1200">
                <a:latin typeface="Arial" charset="0"/>
              </a:rPr>
              <a:pPr/>
              <a:t>14</a:t>
            </a:fld>
            <a:endParaRPr lang="en-GB" sz="120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xfrm>
            <a:off x="917575" y="744538"/>
            <a:ext cx="4962525" cy="3722687"/>
          </a:xfrm>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Chapter 4, "Assessment Methods" in the book: Demonstrating Student Success, A Practical Guide to Outcomes-Based Assessment of Learning and Development in Student Affairs, by Marilee J. </a:t>
            </a:r>
            <a:r>
              <a:rPr lang="en-US" dirty="0" err="1" smtClean="0"/>
              <a:t>Bresciani</a:t>
            </a:r>
            <a:r>
              <a:rPr lang="en-US" dirty="0" smtClean="0"/>
              <a:t>, Megan Moore Gardner, and Jessica </a:t>
            </a:r>
            <a:r>
              <a:rPr lang="en-US" dirty="0" err="1" smtClean="0"/>
              <a:t>Hickmott</a:t>
            </a:r>
            <a:r>
              <a:rPr lang="en-US" dirty="0" smtClean="0"/>
              <a:t>. Published by Stylus Publishing , LLC 2283 Quicksilver Drive, Sterling, Virginia 20166-2102.[</a:t>
            </a:r>
            <a:r>
              <a:rPr lang="en-US" u="sng" dirty="0" smtClean="0"/>
              <a:t>http://</a:t>
            </a:r>
            <a:r>
              <a:rPr lang="en-US" u="sng" dirty="0" err="1" smtClean="0"/>
              <a:t>www.styluspub.com</a:t>
            </a:r>
            <a:r>
              <a:rPr lang="en-US" u="sng" dirty="0" smtClean="0"/>
              <a:t>] © Copyright 2009 by Stylus Publishing, LLC. All rights reserved. Reprinted with permission.</a:t>
            </a:r>
            <a:endParaRPr lang="en-US" dirty="0" smtClean="0"/>
          </a:p>
          <a:p>
            <a:endParaRPr lang="en-US" dirty="0"/>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30EE7FA8-45C6-4C48-91C3-B3C67C6B452A}" type="slidenum">
              <a:rPr lang="en-GB" sz="1200">
                <a:latin typeface="Arial" charset="0"/>
              </a:rPr>
              <a:pPr/>
              <a:t>15</a:t>
            </a:fld>
            <a:endParaRPr lang="en-GB" sz="120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917575" y="744538"/>
            <a:ext cx="4962525" cy="3722687"/>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 Sharp, Rogers, &amp; </a:t>
            </a:r>
            <a:r>
              <a:rPr lang="en-US" dirty="0" err="1" smtClean="0"/>
              <a:t>Preece</a:t>
            </a:r>
            <a:r>
              <a:rPr lang="en-US" dirty="0" smtClean="0"/>
              <a:t>, Interaction Design, 2</a:t>
            </a:r>
            <a:r>
              <a:rPr lang="en-US" baseline="30000" dirty="0" smtClean="0"/>
              <a:t>nd</a:t>
            </a:r>
            <a:r>
              <a:rPr lang="en-US" dirty="0" smtClean="0"/>
              <a:t> ed. P359</a:t>
            </a:r>
          </a:p>
          <a:p>
            <a:endParaRPr lang="en-US" dirty="0" smtClean="0"/>
          </a:p>
          <a:p>
            <a:r>
              <a:rPr lang="en-US" dirty="0" smtClean="0"/>
              <a:t>Interaction Design beyond human computer interaction 2</a:t>
            </a:r>
            <a:r>
              <a:rPr lang="en-US" baseline="30000" dirty="0" smtClean="0"/>
              <a:t>nd</a:t>
            </a:r>
            <a:r>
              <a:rPr lang="en-US" dirty="0" smtClean="0"/>
              <a:t> edition,</a:t>
            </a:r>
            <a:r>
              <a:rPr lang="en-US" baseline="0" dirty="0" smtClean="0"/>
              <a:t> </a:t>
            </a:r>
            <a:r>
              <a:rPr lang="en-US" dirty="0" smtClean="0"/>
              <a:t>Box</a:t>
            </a:r>
            <a:r>
              <a:rPr lang="en-US" baseline="0" dirty="0" smtClean="0"/>
              <a:t> 8.2 page 360</a:t>
            </a:r>
            <a:endParaRPr lang="en-US" dirty="0" smtClean="0"/>
          </a:p>
          <a:p>
            <a:r>
              <a:rPr lang="en-US" dirty="0" smtClean="0"/>
              <a:t>Open ended questions</a:t>
            </a:r>
          </a:p>
          <a:p>
            <a:r>
              <a:rPr lang="en-US" dirty="0" smtClean="0"/>
              <a:t>“How do you feel about the UI?” – qualitative, answers are likely to be homogeneous and will need to be treated individually</a:t>
            </a:r>
          </a:p>
          <a:p>
            <a:r>
              <a:rPr lang="en-US" dirty="0" smtClean="0"/>
              <a:t>“In your opinion, is the UI easy or hard to use?” – answers hard, easy or neither. Can analyze further.</a:t>
            </a:r>
          </a:p>
          <a:p>
            <a:r>
              <a:rPr lang="en-US" dirty="0" smtClean="0"/>
              <a:t>Use scale/rank/</a:t>
            </a:r>
            <a:r>
              <a:rPr lang="en-US" dirty="0" err="1" smtClean="0"/>
              <a:t>etc</a:t>
            </a:r>
            <a:r>
              <a:rPr lang="en-US" dirty="0" smtClean="0"/>
              <a:t> to get more detail analysis of data but these could still be very subjective answers</a:t>
            </a:r>
          </a:p>
          <a:p>
            <a:endParaRPr lang="en-US" dirty="0"/>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317AAB31-F7C0-B845-9891-56FB7CDF8C70}" type="slidenum">
              <a:rPr lang="en-GB" sz="1200">
                <a:latin typeface="Arial" charset="0"/>
              </a:rPr>
              <a:pPr/>
              <a:t>16</a:t>
            </a:fld>
            <a:endParaRPr lang="en-GB" sz="120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xfrm>
            <a:off x="917575" y="744538"/>
            <a:ext cx="4962525" cy="3722687"/>
          </a:xfrm>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Interaction Design beyond human computer interaction 2</a:t>
            </a:r>
            <a:r>
              <a:rPr lang="en-US" baseline="30000"/>
              <a:t>nd</a:t>
            </a:r>
            <a:r>
              <a:rPr lang="en-US"/>
              <a:t> edition, Box 8.2 page 360</a:t>
            </a:r>
          </a:p>
          <a:p>
            <a:r>
              <a:rPr lang="en-US"/>
              <a:t>Open ended questions</a:t>
            </a:r>
          </a:p>
          <a:p>
            <a:r>
              <a:rPr lang="en-US"/>
              <a:t>“How do you feel about the UI?” – qualitative, answers are likely to be homogeneous and will need to be treated individually</a:t>
            </a:r>
          </a:p>
          <a:p>
            <a:r>
              <a:rPr lang="en-US"/>
              <a:t>“In your opinion, is the UI easy or hard to use?” – answers hard, easy or neither. Can analyze further.</a:t>
            </a:r>
          </a:p>
          <a:p>
            <a:r>
              <a:rPr lang="en-US"/>
              <a:t>Use scale/rank/etc to get more detail analysis of data but these could still be very subjective answers</a:t>
            </a:r>
          </a:p>
          <a:p>
            <a:endParaRPr lang="en-US"/>
          </a:p>
        </p:txBody>
      </p:sp>
      <p:sp>
        <p:nvSpPr>
          <p:cNvPr id="4" name="Slide Number Placeholder 3"/>
          <p:cNvSpPr>
            <a:spLocks noGrp="1"/>
          </p:cNvSpPr>
          <p:nvPr>
            <p:ph type="sldNum" sz="quarter" idx="5"/>
          </p:nvPr>
        </p:nvSpPr>
        <p:spPr/>
        <p:txBody>
          <a:bodyPr/>
          <a:lstStyle/>
          <a:p>
            <a:pPr>
              <a:defRPr/>
            </a:pPr>
            <a:fld id="{317A87E6-6DB4-CE47-AE2B-213099A59BD8}" type="slidenum">
              <a:rPr lang="en-GB" smtClean="0"/>
              <a:pPr>
                <a:defRPr/>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xfrm>
            <a:off x="917575" y="744538"/>
            <a:ext cx="4962525" cy="3722687"/>
          </a:xfrm>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Interaction Design beyond human computer interaction 2</a:t>
            </a:r>
            <a:r>
              <a:rPr lang="en-US" baseline="30000"/>
              <a:t>nd</a:t>
            </a:r>
            <a:r>
              <a:rPr lang="en-US"/>
              <a:t> edition, Box 8.2 page 360</a:t>
            </a:r>
          </a:p>
          <a:p>
            <a:r>
              <a:rPr lang="en-US"/>
              <a:t>Open ended questions</a:t>
            </a:r>
          </a:p>
          <a:p>
            <a:r>
              <a:rPr lang="en-US"/>
              <a:t>“How do you feel about the UI?” – qualitative, answers are likely to be homogeneous and will need to be treated individually</a:t>
            </a:r>
          </a:p>
          <a:p>
            <a:r>
              <a:rPr lang="en-US"/>
              <a:t>“In your opinion, is the UI easy or hard to use?” – answers hard, easy or neither. Can analyze further.</a:t>
            </a:r>
          </a:p>
          <a:p>
            <a:r>
              <a:rPr lang="en-US"/>
              <a:t>Use scale/rank/etc to get more detail analysis of data but these could still be very subjective answers</a:t>
            </a:r>
          </a:p>
          <a:p>
            <a:endParaRPr lang="en-US"/>
          </a:p>
        </p:txBody>
      </p:sp>
      <p:sp>
        <p:nvSpPr>
          <p:cNvPr id="4" name="Slide Number Placeholder 3"/>
          <p:cNvSpPr>
            <a:spLocks noGrp="1"/>
          </p:cNvSpPr>
          <p:nvPr>
            <p:ph type="sldNum" sz="quarter" idx="5"/>
          </p:nvPr>
        </p:nvSpPr>
        <p:spPr/>
        <p:txBody>
          <a:bodyPr/>
          <a:lstStyle/>
          <a:p>
            <a:pPr>
              <a:defRPr/>
            </a:pPr>
            <a:fld id="{9000F593-E0F2-3547-9FBD-5EFB92DEF808}" type="slidenum">
              <a:rPr lang="en-GB" smtClean="0"/>
              <a:pPr>
                <a:defRPr/>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FD43C25-9A8F-1F4E-813C-A93E0E16B1AF}" type="slidenum">
              <a:rPr lang="en-GB" smtClean="0"/>
              <a:pPr>
                <a:defRPr/>
              </a:pPr>
              <a:t>19</a:t>
            </a:fld>
            <a:endParaRPr lang="en-GB"/>
          </a:p>
        </p:txBody>
      </p:sp>
    </p:spTree>
    <p:extLst>
      <p:ext uri="{BB962C8B-B14F-4D97-AF65-F5344CB8AC3E}">
        <p14:creationId xmlns:p14="http://schemas.microsoft.com/office/powerpoint/2010/main" val="247049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xfrm>
            <a:off x="917575" y="744538"/>
            <a:ext cx="4962525" cy="3722687"/>
          </a:xfrm>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Before you start your study you should articulate these things.</a:t>
            </a:r>
          </a:p>
          <a:p>
            <a:endParaRPr lang="en-US"/>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9F2D67E-A9AB-6C47-A933-0CC9820E9B84}" type="slidenum">
              <a:rPr lang="en-GB" sz="1200">
                <a:latin typeface="Arial" charset="0"/>
              </a:rPr>
              <a:pPr eaLnBrk="1" hangingPunct="1"/>
              <a:t>2</a:t>
            </a:fld>
            <a:endParaRPr lang="en-GB" sz="120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917575" y="744538"/>
            <a:ext cx="4962525" cy="3722687"/>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Because thinking aloud requires participants to pause and speak while doing tasks, you can</a:t>
            </a:r>
            <a:r>
              <a:rPr lang="ja-JP" altLang="en-US"/>
              <a:t>’</a:t>
            </a:r>
            <a:r>
              <a:rPr lang="en-US" altLang="ja-JP"/>
              <a:t>t time how long it takes them to perform tasks. If both are important, then a good alternative to thinking aloud is to record video of participants and then review that video later. Participants can often reconstruct their thought process pretty well.</a:t>
            </a:r>
          </a:p>
          <a:p>
            <a:endParaRPr lang="en-US"/>
          </a:p>
          <a:p>
            <a:endParaRPr lang="en-US"/>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FF4B8BA5-18A7-5049-8697-C740B13F6D85}" type="slidenum">
              <a:rPr lang="en-GB" sz="1200">
                <a:latin typeface="Arial" charset="0"/>
              </a:rPr>
              <a:pPr/>
              <a:t>20</a:t>
            </a:fld>
            <a:endParaRPr lang="en-GB" sz="120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xfrm>
            <a:off x="917575" y="744538"/>
            <a:ext cx="4962525" cy="3722687"/>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5B2B547A-0118-B443-97B7-63904CB6763E}" type="slidenum">
              <a:rPr lang="en-GB" smtClean="0"/>
              <a:pPr>
                <a:defRPr/>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xfrm>
            <a:off x="917575" y="744538"/>
            <a:ext cx="4962525" cy="3722687"/>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E7797CAA-9E15-7745-B319-1EEC0FB9C7CA}" type="slidenum">
              <a:rPr lang="en-GB" smtClean="0"/>
              <a:pPr>
                <a:defRPr/>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917575" y="744538"/>
            <a:ext cx="4962525" cy="3722687"/>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Things to consider:</a:t>
            </a:r>
            <a:endParaRPr lang="en-US" dirty="0"/>
          </a:p>
          <a:p>
            <a:pPr>
              <a:buFont typeface="Arial"/>
              <a:buNone/>
              <a:defRPr/>
            </a:pPr>
            <a:endParaRPr lang="en-US" dirty="0" smtClean="0"/>
          </a:p>
          <a:p>
            <a:pPr>
              <a:defRPr/>
            </a:pPr>
            <a:r>
              <a:rPr lang="en-US" dirty="0" smtClean="0"/>
              <a:t>The participants must be like the people who will use your site.</a:t>
            </a:r>
          </a:p>
          <a:p>
            <a:pPr>
              <a:defRPr/>
            </a:pPr>
            <a:r>
              <a:rPr lang="en-US" dirty="0" smtClean="0"/>
              <a:t>You might end up using a screening questionnaire to make sure you get the right people.</a:t>
            </a:r>
          </a:p>
          <a:p>
            <a:pPr>
              <a:defRPr/>
            </a:pPr>
            <a:endParaRPr lang="en-US" dirty="0" smtClean="0"/>
          </a:p>
          <a:p>
            <a:pPr>
              <a:defRPr/>
            </a:pPr>
            <a:r>
              <a:rPr lang="en-US" dirty="0" smtClean="0"/>
              <a:t>How</a:t>
            </a:r>
            <a:r>
              <a:rPr lang="en-US" baseline="0" dirty="0" smtClean="0"/>
              <a:t> will you convince people to participate?</a:t>
            </a:r>
            <a:endParaRPr lang="en-US" dirty="0" smtClean="0"/>
          </a:p>
          <a:p>
            <a:r>
              <a:rPr lang="en-US" dirty="0" smtClean="0"/>
              <a:t>One strategy: require people to participate:</a:t>
            </a:r>
          </a:p>
          <a:p>
            <a:pPr>
              <a:buFontTx/>
              <a:buChar char="-"/>
            </a:pPr>
            <a:r>
              <a:rPr lang="en-US" dirty="0" smtClean="0"/>
              <a:t>Employees in a company</a:t>
            </a:r>
          </a:p>
          <a:p>
            <a:pPr>
              <a:buFontTx/>
              <a:buChar char="-"/>
            </a:pPr>
            <a:r>
              <a:rPr lang="en-US" dirty="0" smtClean="0"/>
              <a:t>Students in </a:t>
            </a:r>
            <a:r>
              <a:rPr lang="en-US" smtClean="0"/>
              <a:t>a class</a:t>
            </a:r>
            <a:endParaRPr lang="en-US" dirty="0" smtClean="0"/>
          </a:p>
          <a:p>
            <a:r>
              <a:rPr lang="en-US" dirty="0" smtClean="0"/>
              <a:t>Another strategy: persuade people</a:t>
            </a:r>
          </a:p>
          <a:p>
            <a:pPr>
              <a:buFontTx/>
              <a:buChar char="-"/>
            </a:pPr>
            <a:r>
              <a:rPr lang="en-US" dirty="0" smtClean="0"/>
              <a:t>Give them money or knickknacks</a:t>
            </a:r>
          </a:p>
          <a:p>
            <a:pPr>
              <a:buFontTx/>
              <a:buChar char="-"/>
            </a:pPr>
            <a:r>
              <a:rPr lang="en-US" dirty="0" smtClean="0"/>
              <a:t>Appeal to their sense of altruism (Your participation makes the world a better place!)</a:t>
            </a:r>
          </a:p>
          <a:p>
            <a:pPr>
              <a:defRPr/>
            </a:pPr>
            <a:endParaRPr lang="en-US" dirty="0" smtClean="0"/>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FF4B8BA5-18A7-5049-8697-C740B13F6D85}" type="slidenum">
              <a:rPr lang="en-GB" sz="1200">
                <a:latin typeface="Arial" charset="0"/>
              </a:rPr>
              <a:pPr/>
              <a:t>24</a:t>
            </a:fld>
            <a:endParaRPr lang="en-GB" sz="120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917575" y="744538"/>
            <a:ext cx="4962525" cy="3722687"/>
          </a:xfrm>
          <a:ln/>
        </p:spPr>
      </p:sp>
      <p:sp>
        <p:nvSpPr>
          <p:cNvPr id="65538"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defRPr/>
            </a:pPr>
            <a:r>
              <a:rPr lang="en-US" dirty="0" smtClean="0"/>
              <a:t>Give these to the participant in written form (either on computer or on paper). </a:t>
            </a:r>
          </a:p>
          <a:p>
            <a:pPr>
              <a:buFontTx/>
              <a:buChar char="-"/>
              <a:defRPr/>
            </a:pPr>
            <a:r>
              <a:rPr lang="en-US" dirty="0" smtClean="0"/>
              <a:t>They might forget!</a:t>
            </a:r>
          </a:p>
          <a:p>
            <a:pPr>
              <a:buFontTx/>
              <a:buChar char="-"/>
              <a:defRPr/>
            </a:pPr>
            <a:r>
              <a:rPr lang="en-US" dirty="0" smtClean="0"/>
              <a:t>It guarantees that participants will receive instructions in a consistent form. (Helps internal validity.) It</a:t>
            </a:r>
            <a:r>
              <a:rPr lang="ja-JP" altLang="en-US" dirty="0" smtClean="0"/>
              <a:t>’</a:t>
            </a:r>
            <a:r>
              <a:rPr lang="en-US" altLang="ja-JP" dirty="0" smtClean="0"/>
              <a:t>s hard to be consistent when you are running a study.</a:t>
            </a:r>
          </a:p>
          <a:p>
            <a:pPr>
              <a:buFontTx/>
              <a:buChar char="-"/>
              <a:defRPr/>
            </a:pPr>
            <a:endParaRPr lang="en-US" dirty="0" smtClean="0"/>
          </a:p>
          <a:p>
            <a:pPr>
              <a:defRPr/>
            </a:pPr>
            <a:r>
              <a:rPr lang="en-US" dirty="0" smtClean="0"/>
              <a:t>Video can give you very detailed information, but it</a:t>
            </a:r>
            <a:r>
              <a:rPr lang="ja-JP" altLang="en-US" dirty="0" smtClean="0"/>
              <a:t>’</a:t>
            </a:r>
            <a:r>
              <a:rPr lang="en-US" altLang="ja-JP" dirty="0" smtClean="0"/>
              <a:t>s often too much data to deal with. </a:t>
            </a:r>
          </a:p>
          <a:p>
            <a:pPr>
              <a:defRPr/>
            </a:pPr>
            <a:r>
              <a:rPr lang="en-US" dirty="0" smtClean="0"/>
              <a:t>The best use for video is for capturing short (~20 second) snippets of activity that communicate important points about the system you are evaluating (successes or problems). If you want to convince someone of something, and they </a:t>
            </a:r>
            <a:r>
              <a:rPr lang="en-US" dirty="0" err="1" smtClean="0"/>
              <a:t>weren</a:t>
            </a:r>
            <a:r>
              <a:rPr lang="ja-JP" altLang="en-US" dirty="0" smtClean="0"/>
              <a:t>’</a:t>
            </a:r>
            <a:r>
              <a:rPr lang="en-US" altLang="ja-JP" dirty="0" smtClean="0"/>
              <a:t>t at the study, showing them a video clip is often *very* convincing. </a:t>
            </a:r>
          </a:p>
          <a:p>
            <a:pPr>
              <a:defRPr/>
            </a:pPr>
            <a:endParaRPr lang="en-US" altLang="ja-JP" dirty="0" smtClean="0"/>
          </a:p>
          <a:p>
            <a:pPr>
              <a:defRPr/>
            </a:pPr>
            <a:r>
              <a:rPr lang="en-US" dirty="0" smtClean="0"/>
              <a:t>Make sure you have everything you need</a:t>
            </a:r>
          </a:p>
          <a:p>
            <a:pPr marL="171450" indent="-171450">
              <a:buFont typeface="Arial"/>
              <a:buChar char="•"/>
              <a:defRPr/>
            </a:pPr>
            <a:r>
              <a:rPr lang="en-US" dirty="0" smtClean="0"/>
              <a:t>the prototype you are going to test</a:t>
            </a:r>
          </a:p>
          <a:p>
            <a:pPr marL="171450" indent="-171450">
              <a:buFont typeface="Arial"/>
              <a:buChar char="•"/>
              <a:defRPr/>
            </a:pPr>
            <a:r>
              <a:rPr lang="en-US" dirty="0" smtClean="0"/>
              <a:t>the computer set up for the participant with the monitor, resolution, and connection speed that you indicated in the test plan</a:t>
            </a:r>
          </a:p>
          <a:p>
            <a:pPr marL="171450" indent="-171450">
              <a:buFont typeface="Arial"/>
              <a:buChar char="•"/>
              <a:defRPr/>
            </a:pPr>
            <a:r>
              <a:rPr lang="en-US" dirty="0" smtClean="0"/>
              <a:t>note-taking forms on paper or set up on a computer</a:t>
            </a:r>
          </a:p>
          <a:p>
            <a:pPr marL="171450" indent="-171450">
              <a:buFont typeface="Arial"/>
              <a:buChar char="•"/>
              <a:defRPr/>
            </a:pPr>
            <a:r>
              <a:rPr lang="en-US" dirty="0" smtClean="0"/>
              <a:t>consent forms for participants to sign and a pen in case the participant does not bring one</a:t>
            </a:r>
          </a:p>
          <a:p>
            <a:pPr marL="171450" indent="-171450">
              <a:buFont typeface="Arial"/>
              <a:buChar char="•"/>
              <a:defRPr/>
            </a:pPr>
            <a:r>
              <a:rPr lang="en-US" dirty="0" smtClean="0"/>
              <a:t>questionnaires, if you are using any</a:t>
            </a:r>
          </a:p>
          <a:p>
            <a:pPr marL="171450" indent="-171450">
              <a:buFont typeface="Arial"/>
              <a:buChar char="•"/>
              <a:defRPr/>
            </a:pPr>
            <a:r>
              <a:rPr lang="en-US" dirty="0" smtClean="0"/>
              <a:t>the participant's copy of the scenarios</a:t>
            </a:r>
          </a:p>
          <a:p>
            <a:pPr marL="171450" indent="-171450">
              <a:buFont typeface="Arial"/>
              <a:buChar char="•"/>
              <a:defRPr/>
            </a:pPr>
            <a:r>
              <a:rPr lang="en-US" dirty="0" smtClean="0"/>
              <a:t>cameras, microphones, or other recording equipment </a:t>
            </a:r>
          </a:p>
          <a:p>
            <a:pPr marL="171450" indent="-171450">
              <a:buFont typeface="Arial"/>
              <a:buChar char="•"/>
              <a:defRPr/>
            </a:pPr>
            <a:r>
              <a:rPr lang="en-US" dirty="0" smtClean="0"/>
              <a:t>folders to keep each person's paperwork in</a:t>
            </a:r>
          </a:p>
          <a:p>
            <a:pPr marL="171450" indent="-171450">
              <a:buFont typeface="Arial"/>
              <a:buChar char="•"/>
              <a:defRPr/>
            </a:pPr>
            <a:r>
              <a:rPr lang="en-US" dirty="0" smtClean="0"/>
              <a:t>spare paper</a:t>
            </a:r>
          </a:p>
          <a:p>
            <a:pPr marL="171450" indent="-171450">
              <a:buFont typeface="Arial"/>
              <a:buChar char="•"/>
              <a:defRPr/>
            </a:pPr>
            <a:endParaRPr lang="en-US" dirty="0" smtClean="0"/>
          </a:p>
          <a:p>
            <a:pPr>
              <a:buFont typeface="Arial"/>
              <a:buNone/>
              <a:defRPr/>
            </a:pPr>
            <a:endParaRPr lang="en-US" dirty="0" smtClean="0"/>
          </a:p>
          <a:p>
            <a:pPr>
              <a:defRPr/>
            </a:pPr>
            <a:endParaRPr lang="en-US" dirty="0" smtClean="0"/>
          </a:p>
          <a:p>
            <a:pPr>
              <a:defRPr/>
            </a:pPr>
            <a:endParaRPr lang="en-US" altLang="ja-JP" dirty="0" smtClean="0"/>
          </a:p>
          <a:p>
            <a:pPr>
              <a:defRPr/>
            </a:pPr>
            <a:endParaRPr lang="en-US" dirty="0" smtClean="0"/>
          </a:p>
          <a:p>
            <a:pPr>
              <a:defRPr/>
            </a:pPr>
            <a:endParaRPr lang="en-US" dirty="0" smtClean="0"/>
          </a:p>
          <a:p>
            <a:pPr>
              <a:defRPr/>
            </a:pPr>
            <a:endParaRPr lang="en-US" dirty="0"/>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D9FBEB7D-8B12-0C49-BEC9-FA0A895548A5}" type="slidenum">
              <a:rPr lang="en-GB" sz="1200">
                <a:latin typeface="Arial" charset="0"/>
              </a:rPr>
              <a:pPr/>
              <a:t>25</a:t>
            </a:fld>
            <a:endParaRPr lang="en-GB" sz="120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xfrm>
            <a:off x="917575" y="744538"/>
            <a:ext cx="4962525" cy="3722687"/>
          </a:xfrm>
          <a:ln/>
        </p:spPr>
      </p:sp>
      <p:sp>
        <p:nvSpPr>
          <p:cNvPr id="3" name="Notes Placeholder 2"/>
          <p:cNvSpPr>
            <a:spLocks noGrp="1"/>
          </p:cNvSpPr>
          <p:nvPr>
            <p:ph type="body" idx="1"/>
          </p:nvPr>
        </p:nvSpPr>
        <p:spPr/>
        <p:txBody>
          <a:bodyPr/>
          <a:lstStyle/>
          <a:p>
            <a:pPr>
              <a:defRPr/>
            </a:pPr>
            <a:r>
              <a:rPr lang="en-US" dirty="0" smtClean="0"/>
              <a:t>The participants must be like the people who will use your site.</a:t>
            </a:r>
          </a:p>
          <a:p>
            <a:pPr>
              <a:defRPr/>
            </a:pPr>
            <a:r>
              <a:rPr lang="en-US" dirty="0" smtClean="0"/>
              <a:t>You might end up using a screening questionnaire</a:t>
            </a:r>
          </a:p>
          <a:p>
            <a:pPr>
              <a:defRPr/>
            </a:pPr>
            <a:endParaRPr lang="en-US" dirty="0" smtClean="0"/>
          </a:p>
          <a:p>
            <a:pPr>
              <a:defRPr/>
            </a:pPr>
            <a:r>
              <a:rPr lang="en-US" dirty="0" smtClean="0"/>
              <a:t>… plan on a cost associated with finding the people … you may still</a:t>
            </a:r>
          </a:p>
          <a:p>
            <a:pPr>
              <a:defRPr/>
            </a:pPr>
            <a:r>
              <a:rPr lang="en-US" dirty="0" smtClean="0"/>
              <a:t>need to plan on incentives to get participants to participate ...</a:t>
            </a:r>
          </a:p>
          <a:p>
            <a:pPr>
              <a:defRPr/>
            </a:pPr>
            <a:endParaRPr lang="en-US" dirty="0" smtClean="0"/>
          </a:p>
          <a:p>
            <a:pPr>
              <a:defRPr/>
            </a:pPr>
            <a:r>
              <a:rPr lang="en-US" dirty="0" smtClean="0"/>
              <a:t>Where will you recruit participants for your study?</a:t>
            </a:r>
          </a:p>
          <a:p>
            <a:pPr>
              <a:defRPr/>
            </a:pPr>
            <a:endParaRPr lang="en-US" dirty="0"/>
          </a:p>
        </p:txBody>
      </p:sp>
      <p:sp>
        <p:nvSpPr>
          <p:cNvPr id="4" name="Slide Number Placeholder 3"/>
          <p:cNvSpPr>
            <a:spLocks noGrp="1"/>
          </p:cNvSpPr>
          <p:nvPr>
            <p:ph type="sldNum" sz="quarter" idx="5"/>
          </p:nvPr>
        </p:nvSpPr>
        <p:spPr/>
        <p:txBody>
          <a:bodyPr/>
          <a:lstStyle/>
          <a:p>
            <a:pPr>
              <a:defRPr/>
            </a:pPr>
            <a:fld id="{32AED1CD-EFAA-164F-A914-B5B21E84F212}" type="slidenum">
              <a:rPr lang="en-GB" smtClean="0"/>
              <a:pPr>
                <a:defRPr/>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917575" y="744538"/>
            <a:ext cx="4962525" cy="3722687"/>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defRPr/>
            </a:pPr>
            <a:r>
              <a:rPr lang="en-US" dirty="0" smtClean="0"/>
              <a:t>Appoint a facilitator for each session:</a:t>
            </a:r>
          </a:p>
          <a:p>
            <a:pPr>
              <a:defRPr/>
            </a:pPr>
            <a:r>
              <a:rPr lang="en-US" dirty="0" smtClean="0"/>
              <a:t>- welcomes the participant and introduces anyone else who is in the room</a:t>
            </a:r>
          </a:p>
          <a:p>
            <a:pPr>
              <a:defRPr/>
            </a:pPr>
            <a:r>
              <a:rPr lang="en-US" dirty="0" smtClean="0"/>
              <a:t>- invites the participant to sit in front of the computer where the participant will be working</a:t>
            </a:r>
          </a:p>
          <a:p>
            <a:pPr>
              <a:defRPr/>
            </a:pPr>
            <a:r>
              <a:rPr lang="en-US" dirty="0" smtClean="0"/>
              <a:t>- explains the general goal of the session—to have the participant try out a Web site (or whatever the product is that is being tested)</a:t>
            </a:r>
          </a:p>
          <a:p>
            <a:pPr>
              <a:defRPr/>
            </a:pPr>
            <a:r>
              <a:rPr lang="en-US" dirty="0" smtClean="0"/>
              <a:t>- asks participant profile questions and has the participant sign the release form</a:t>
            </a:r>
          </a:p>
          <a:p>
            <a:pPr>
              <a:defRPr/>
            </a:pPr>
            <a:r>
              <a:rPr lang="en-US" dirty="0" smtClean="0"/>
              <a:t>- explains thinking aloud (and may demonstrate it and have the participant do a think aloud exercise)</a:t>
            </a:r>
          </a:p>
          <a:p>
            <a:pPr>
              <a:defRPr/>
            </a:pPr>
            <a:r>
              <a:rPr lang="en-US" dirty="0" smtClean="0"/>
              <a:t>- asks if the participant has any questions before starting and answers any that will </a:t>
            </a:r>
            <a:r>
              <a:rPr lang="en-US" b="1" dirty="0" smtClean="0"/>
              <a:t>not give away what you want to learn</a:t>
            </a:r>
            <a:r>
              <a:rPr lang="en-US" dirty="0" smtClean="0"/>
              <a:t> from the participant</a:t>
            </a:r>
          </a:p>
          <a:p>
            <a:pPr>
              <a:defRPr/>
            </a:pPr>
            <a:r>
              <a:rPr lang="en-US" dirty="0" smtClean="0"/>
              <a:t>- tells the participant where to start</a:t>
            </a:r>
          </a:p>
          <a:p>
            <a:endParaRPr lang="en-US" dirty="0"/>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77F1187F-DBE3-9B41-890A-23FF8799C1B8}" type="slidenum">
              <a:rPr lang="en-GB" sz="1200">
                <a:latin typeface="Arial" charset="0"/>
              </a:rPr>
              <a:pPr/>
              <a:t>27</a:t>
            </a:fld>
            <a:endParaRPr lang="en-GB" sz="120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917575" y="744538"/>
            <a:ext cx="4962525" cy="3722687"/>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Critical incidents are moments during the study where things are particularly smooth or particularly bumpy. </a:t>
            </a:r>
          </a:p>
          <a:p>
            <a:pPr>
              <a:buFontTx/>
              <a:buChar char="-"/>
            </a:pPr>
            <a:r>
              <a:rPr lang="en-US" dirty="0" smtClean="0"/>
              <a:t>You will discuss these with your team when revising your user interface. </a:t>
            </a:r>
          </a:p>
          <a:p>
            <a:pPr>
              <a:buFontTx/>
              <a:buChar char="-"/>
            </a:pPr>
            <a:r>
              <a:rPr lang="en-US" dirty="0" smtClean="0"/>
              <a:t>You can also discuss these incidents with participants after the study. Remind them of the incident (which they may have already forgotten) and ask them to explain what was going on in their mind at moments of great success or great difficulty.</a:t>
            </a:r>
          </a:p>
          <a:p>
            <a:endParaRPr lang="en-US" dirty="0"/>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E3BD2424-93D5-FE40-A922-1551B28A8C9A}" type="slidenum">
              <a:rPr lang="en-GB" sz="1200">
                <a:latin typeface="Arial" charset="0"/>
              </a:rPr>
              <a:pPr/>
              <a:t>28</a:t>
            </a:fld>
            <a:endParaRPr lang="en-GB" sz="120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917575" y="744538"/>
            <a:ext cx="4962525" cy="3722687"/>
          </a:xfrm>
          <a:ln/>
        </p:spPr>
      </p:sp>
      <p:sp>
        <p:nvSpPr>
          <p:cNvPr id="82946"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It</a:t>
            </a:r>
            <a:r>
              <a:rPr lang="ja-JP" altLang="en-US" dirty="0" smtClean="0"/>
              <a:t>’</a:t>
            </a:r>
            <a:r>
              <a:rPr lang="en-US" altLang="ja-JP" dirty="0" smtClean="0"/>
              <a:t>s often helpful to debriefing test users when the test has completed</a:t>
            </a:r>
          </a:p>
          <a:p>
            <a:pPr>
              <a:defRPr/>
            </a:pPr>
            <a:r>
              <a:rPr lang="en-US" dirty="0" smtClean="0"/>
              <a:t>- mention alternatives that they </a:t>
            </a:r>
            <a:r>
              <a:rPr lang="en-US" dirty="0" err="1" smtClean="0"/>
              <a:t>didn</a:t>
            </a:r>
            <a:r>
              <a:rPr lang="ja-JP" altLang="en-US" dirty="0" smtClean="0"/>
              <a:t>’</a:t>
            </a:r>
            <a:r>
              <a:rPr lang="en-US" altLang="ja-JP" dirty="0" smtClean="0"/>
              <a:t>t see. (They can</a:t>
            </a:r>
            <a:r>
              <a:rPr lang="ja-JP" altLang="en-US" dirty="0" smtClean="0"/>
              <a:t>’</a:t>
            </a:r>
            <a:r>
              <a:rPr lang="en-US" altLang="ja-JP" dirty="0" smtClean="0"/>
              <a:t>t give a complete assessment, but their comments might still be valuable.)</a:t>
            </a:r>
          </a:p>
          <a:p>
            <a:pPr>
              <a:defRPr/>
            </a:pPr>
            <a:r>
              <a:rPr lang="en-US" dirty="0" smtClean="0"/>
              <a:t>- ask for comments on specific features</a:t>
            </a:r>
          </a:p>
          <a:p>
            <a:pPr marL="171450" indent="-171450">
              <a:buFontTx/>
              <a:buChar char="-"/>
              <a:defRPr/>
            </a:pPr>
            <a:r>
              <a:rPr lang="en-US" dirty="0" smtClean="0"/>
              <a:t>keep in mind that users often </a:t>
            </a:r>
            <a:r>
              <a:rPr lang="en-US" dirty="0" err="1" smtClean="0"/>
              <a:t>donʼt</a:t>
            </a:r>
            <a:r>
              <a:rPr lang="en-US" dirty="0" smtClean="0"/>
              <a:t> remember things they did, so demonstrate, show video segments, or show them screens (online or on paper)</a:t>
            </a:r>
          </a:p>
          <a:p>
            <a:pPr marL="171450" indent="-171450">
              <a:buFontTx/>
              <a:buChar char="-"/>
              <a:defRPr/>
            </a:pPr>
            <a:endParaRPr lang="en-US" dirty="0" smtClean="0"/>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E840E14B-800D-C74C-A8FA-AE4D0DA78F98}" type="slidenum">
              <a:rPr lang="en-GB" sz="1200">
                <a:latin typeface="Arial" charset="0"/>
              </a:rPr>
              <a:pPr/>
              <a:t>29</a:t>
            </a:fld>
            <a:endParaRPr lang="en-GB" sz="120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917575" y="744538"/>
            <a:ext cx="4962525" cy="3722687"/>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Report what you did &amp; what happened Images &amp; graphs help people get it! </a:t>
            </a:r>
          </a:p>
          <a:p>
            <a:endParaRPr lang="en-US" dirty="0" smtClean="0"/>
          </a:p>
          <a:p>
            <a:r>
              <a:rPr lang="en-US" dirty="0" smtClean="0"/>
              <a:t>Thorough </a:t>
            </a:r>
            <a:r>
              <a:rPr lang="en-US" dirty="0"/>
              <a:t>analysis of test results is a complex process. Here</a:t>
            </a:r>
            <a:r>
              <a:rPr lang="ja-JP" altLang="en-US" dirty="0"/>
              <a:t>’</a:t>
            </a:r>
            <a:r>
              <a:rPr lang="en-US" altLang="ja-JP" dirty="0"/>
              <a:t>s a simple analysis process that will work for our class.</a:t>
            </a:r>
          </a:p>
          <a:p>
            <a:endParaRPr lang="en-US" dirty="0"/>
          </a:p>
          <a:p>
            <a:r>
              <a:rPr lang="en-US" dirty="0"/>
              <a:t>It</a:t>
            </a:r>
            <a:r>
              <a:rPr lang="ja-JP" altLang="en-US" dirty="0"/>
              <a:t>’</a:t>
            </a:r>
            <a:r>
              <a:rPr lang="en-US" altLang="ja-JP" dirty="0"/>
              <a:t>s important to do *at least* this much work after every test. You</a:t>
            </a:r>
            <a:r>
              <a:rPr lang="ja-JP" altLang="en-US" dirty="0"/>
              <a:t>’</a:t>
            </a:r>
            <a:r>
              <a:rPr lang="en-US" altLang="ja-JP" dirty="0" err="1"/>
              <a:t>ll</a:t>
            </a:r>
            <a:r>
              <a:rPr lang="en-US" altLang="ja-JP" dirty="0"/>
              <a:t> be surprised how little you can recall without notes. You</a:t>
            </a:r>
            <a:r>
              <a:rPr lang="ja-JP" altLang="en-US" dirty="0"/>
              <a:t>’</a:t>
            </a:r>
            <a:r>
              <a:rPr lang="en-US" altLang="ja-JP" dirty="0" err="1"/>
              <a:t>ll</a:t>
            </a:r>
            <a:r>
              <a:rPr lang="en-US" altLang="ja-JP" dirty="0"/>
              <a:t> also be surprised at how much you can remember even with some simple notes.</a:t>
            </a:r>
          </a:p>
          <a:p>
            <a:endParaRPr lang="en-US" dirty="0"/>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75D53372-4564-134E-A250-611B4C5DF48E}" type="slidenum">
              <a:rPr lang="en-GB" sz="1200">
                <a:latin typeface="Arial" charset="0"/>
              </a:rPr>
              <a:pPr/>
              <a:t>30</a:t>
            </a:fld>
            <a:endParaRPr lang="en-GB"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xfrm>
            <a:off x="917575" y="744538"/>
            <a:ext cx="4962525" cy="3722687"/>
          </a:xfrm>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Laboratory studies involve bringing participants into a controlled environment (e.g., a laboratory) and observing their behavior. </a:t>
            </a:r>
          </a:p>
          <a:p>
            <a:r>
              <a:rPr lang="en-US"/>
              <a:t>This is one of the most precise methods, because you can control what people do.</a:t>
            </a:r>
          </a:p>
          <a:p>
            <a:r>
              <a:rPr lang="en-US"/>
              <a:t>It</a:t>
            </a:r>
            <a:r>
              <a:rPr lang="ja-JP" altLang="en-US"/>
              <a:t>’</a:t>
            </a:r>
            <a:r>
              <a:rPr lang="en-US" altLang="ja-JP"/>
              <a:t>s difficult to quantitatively measure human behavior, but there are well-established methods for doing so, and we</a:t>
            </a:r>
            <a:r>
              <a:rPr lang="ja-JP" altLang="en-US"/>
              <a:t>’</a:t>
            </a:r>
            <a:r>
              <a:rPr lang="en-US" altLang="ja-JP"/>
              <a:t>ll look at them in this class.</a:t>
            </a:r>
          </a:p>
        </p:txBody>
      </p:sp>
      <p:sp>
        <p:nvSpPr>
          <p:cNvPr id="358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112C9EAD-23AF-9F4E-829B-7888AB03CE41}" type="slidenum">
              <a:rPr lang="en-GB" sz="1200">
                <a:latin typeface="Arial" charset="0"/>
              </a:rPr>
              <a:pPr algn="r" eaLnBrk="1" hangingPunct="1"/>
              <a:t>3</a:t>
            </a:fld>
            <a:endParaRPr lang="en-GB" sz="120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FD43C25-9A8F-1F4E-813C-A93E0E16B1AF}" type="slidenum">
              <a:rPr lang="en-GB" smtClean="0"/>
              <a:pPr>
                <a:defRPr/>
              </a:pPr>
              <a:t>31</a:t>
            </a:fld>
            <a:endParaRPr lang="en-GB"/>
          </a:p>
        </p:txBody>
      </p:sp>
    </p:spTree>
    <p:extLst>
      <p:ext uri="{BB962C8B-B14F-4D97-AF65-F5344CB8AC3E}">
        <p14:creationId xmlns:p14="http://schemas.microsoft.com/office/powerpoint/2010/main" val="23385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917575" y="744538"/>
            <a:ext cx="4962525" cy="3722687"/>
          </a:xfrm>
          <a:ln/>
        </p:spPr>
      </p:sp>
      <p:sp>
        <p:nvSpPr>
          <p:cNvPr id="51202"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Why is this a </a:t>
            </a:r>
            <a:r>
              <a:rPr lang="ja-JP" altLang="en-US" dirty="0"/>
              <a:t>“</a:t>
            </a:r>
            <a:r>
              <a:rPr lang="en-US" altLang="ja-JP" dirty="0"/>
              <a:t>laboratory</a:t>
            </a:r>
            <a:r>
              <a:rPr lang="ja-JP" altLang="en-US" dirty="0"/>
              <a:t>”</a:t>
            </a:r>
            <a:r>
              <a:rPr lang="en-US" altLang="ja-JP" dirty="0"/>
              <a:t>? Because it is a controlled </a:t>
            </a:r>
            <a:r>
              <a:rPr lang="en-US" altLang="ja-JP" dirty="0" smtClean="0"/>
              <a:t>environment.</a:t>
            </a:r>
          </a:p>
          <a:p>
            <a:pPr>
              <a:defRPr/>
            </a:pPr>
            <a:endParaRPr lang="en-US" dirty="0" smtClean="0"/>
          </a:p>
          <a:p>
            <a:pPr>
              <a:defRPr/>
            </a:pPr>
            <a:r>
              <a:rPr lang="en-US" dirty="0" smtClean="0"/>
              <a:t>What variables can we control?</a:t>
            </a:r>
          </a:p>
          <a:p>
            <a:pPr marL="171450" indent="-171450">
              <a:buFont typeface="Arial"/>
              <a:buChar char="•"/>
              <a:defRPr/>
            </a:pPr>
            <a:r>
              <a:rPr lang="en-US" dirty="0" smtClean="0"/>
              <a:t>Participants</a:t>
            </a:r>
          </a:p>
          <a:p>
            <a:pPr marL="171450" indent="-171450">
              <a:buFont typeface="Arial"/>
              <a:buChar char="•"/>
              <a:defRPr/>
            </a:pPr>
            <a:r>
              <a:rPr lang="en-US" dirty="0" smtClean="0"/>
              <a:t>Data to collect (time, eye tracking, clicks, </a:t>
            </a:r>
            <a:r>
              <a:rPr lang="en-US" dirty="0" err="1" smtClean="0"/>
              <a:t>etc</a:t>
            </a:r>
            <a:r>
              <a:rPr lang="en-US" dirty="0" smtClean="0"/>
              <a:t>)</a:t>
            </a:r>
          </a:p>
          <a:p>
            <a:pPr>
              <a:defRPr/>
            </a:pPr>
            <a:endParaRPr lang="en-US" dirty="0" smtClean="0"/>
          </a:p>
          <a:p>
            <a:pPr>
              <a:defRPr/>
            </a:pPr>
            <a:endParaRPr lang="en-US" dirty="0"/>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1AB6E6B3-E114-CF4D-9B7D-D5C4E60F3719}" type="slidenum">
              <a:rPr lang="en-GB" sz="1200">
                <a:latin typeface="Arial" charset="0"/>
              </a:rPr>
              <a:pPr/>
              <a:t>4</a:t>
            </a:fld>
            <a:endParaRPr lang="en-GB"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xfrm>
            <a:off x="917575" y="744538"/>
            <a:ext cx="4962525" cy="3722687"/>
          </a:xfrm>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http://</a:t>
            </a:r>
            <a:r>
              <a:rPr lang="en-US" dirty="0" err="1"/>
              <a:t>www.alistapart.com</a:t>
            </a:r>
            <a:r>
              <a:rPr lang="en-US" dirty="0"/>
              <a:t>/articles/usability-testing-demystified/</a:t>
            </a:r>
          </a:p>
          <a:p>
            <a:endParaRPr lang="en-US" dirty="0"/>
          </a:p>
          <a:p>
            <a:r>
              <a:rPr lang="en-US" dirty="0"/>
              <a:t>If you follow this process in a linear way, you’ll end up with thorough planning, solid controls, heaps of data, rigorous analysis, and—finally—results. (As well as a lot of documentation.) It can feel like a big deal, and sometimes it should be.</a:t>
            </a:r>
          </a:p>
          <a:p>
            <a:r>
              <a:rPr lang="en-US" dirty="0"/>
              <a:t>But most real-world usability tests need to be lighter and faster. Some of the best user experience teams do only a few hours of testing every month or so, and they may not even think of it as “usability testing.” They’re “getting input” or “gathering feedback.”</a:t>
            </a:r>
          </a:p>
          <a:p>
            <a:r>
              <a:rPr lang="en-US" dirty="0"/>
              <a:t>Whatever. As long as it involves observing real people using your design, it’s usability testing.</a:t>
            </a:r>
          </a:p>
          <a:p>
            <a:endParaRPr lang="en-US" dirty="0"/>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1602A47D-E378-7942-9366-83FDC8E995EC}" type="slidenum">
              <a:rPr lang="en-GB" sz="1200">
                <a:latin typeface="Arial" charset="0"/>
              </a:rPr>
              <a:pPr/>
              <a:t>5</a:t>
            </a:fld>
            <a:endParaRPr lang="en-GB" sz="120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xfrm>
            <a:off x="917575" y="744538"/>
            <a:ext cx="4962525" cy="3722687"/>
          </a:xfrm>
          <a:ln/>
        </p:spPr>
      </p:sp>
      <p:sp>
        <p:nvSpPr>
          <p:cNvPr id="59394"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A good plan for usability testing gives the participants:</a:t>
            </a:r>
          </a:p>
          <a:p>
            <a:pPr>
              <a:defRPr/>
            </a:pPr>
            <a:r>
              <a:rPr lang="en-US" dirty="0" smtClean="0"/>
              <a:t>- a goal/task (what to do or what question to find the answer for)</a:t>
            </a:r>
          </a:p>
          <a:p>
            <a:pPr marL="171450" indent="-171450">
              <a:buFontTx/>
              <a:buChar char="-"/>
              <a:defRPr/>
            </a:pPr>
            <a:r>
              <a:rPr lang="en-US" dirty="0" smtClean="0"/>
              <a:t>data, if needed, that a real user would have when going to the site to do that task</a:t>
            </a:r>
          </a:p>
          <a:p>
            <a:pPr>
              <a:defRPr/>
            </a:pPr>
            <a:endParaRPr lang="en-US" dirty="0" smtClean="0"/>
          </a:p>
          <a:p>
            <a:pPr>
              <a:defRPr/>
            </a:pPr>
            <a:r>
              <a:rPr lang="en-US" dirty="0" smtClean="0"/>
              <a:t>You can give the scenario as just the statement of the goal/task or you can elaborate it a little with a very short story that gets people in the mindset of a user and adds motivation to get to the goal.</a:t>
            </a:r>
          </a:p>
          <a:p>
            <a:pPr>
              <a:defRPr/>
            </a:pPr>
            <a:endParaRPr lang="en-US" dirty="0"/>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331959-2211-AA4C-BE9E-6DAF2DD2DD56}" type="slidenum">
              <a:rPr lang="en-GB" sz="1200">
                <a:latin typeface="Arial" charset="0"/>
              </a:rPr>
              <a:pPr eaLnBrk="1" hangingPunct="1"/>
              <a:t>6</a:t>
            </a:fld>
            <a:endParaRPr lang="en-GB" sz="120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917575" y="744538"/>
            <a:ext cx="4962525" cy="3722687"/>
          </a:xfrm>
          <a:ln/>
        </p:spPr>
      </p:sp>
      <p:sp>
        <p:nvSpPr>
          <p:cNvPr id="39938"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Many claims relate to how easily users can accomplish tasks. If users make mistakes, this could indicate a variety of problems, and you’ll have to find the cause.</a:t>
            </a:r>
          </a:p>
          <a:p>
            <a:pPr marL="171450" indent="-171450">
              <a:buFont typeface="Arial"/>
              <a:buChar char="•"/>
              <a:defRPr/>
            </a:pPr>
            <a:r>
              <a:rPr lang="en-US" dirty="0" smtClean="0"/>
              <a:t>The conceptual model may be unclear</a:t>
            </a:r>
          </a:p>
          <a:p>
            <a:pPr marL="171450" indent="-171450">
              <a:buFont typeface="Arial"/>
              <a:buChar char="•"/>
              <a:defRPr/>
            </a:pPr>
            <a:r>
              <a:rPr lang="en-US" dirty="0" smtClean="0"/>
              <a:t>Users may have trouble navigating through the interface</a:t>
            </a:r>
          </a:p>
          <a:p>
            <a:pPr marL="0" indent="0">
              <a:buFont typeface="Arial"/>
              <a:buNone/>
              <a:defRPr/>
            </a:pPr>
            <a:endParaRPr lang="en-US" dirty="0" smtClean="0"/>
          </a:p>
          <a:p>
            <a:pPr lvl="1">
              <a:defRPr/>
            </a:pPr>
            <a:r>
              <a:rPr lang="en-US" i="1" dirty="0" smtClean="0">
                <a:latin typeface="Tahoma" charset="0"/>
              </a:rPr>
              <a:t>Functional</a:t>
            </a:r>
            <a:r>
              <a:rPr lang="en-US" dirty="0" smtClean="0">
                <a:latin typeface="Tahoma" charset="0"/>
              </a:rPr>
              <a:t> testing</a:t>
            </a:r>
          </a:p>
          <a:p>
            <a:pPr lvl="2">
              <a:defRPr/>
            </a:pPr>
            <a:r>
              <a:rPr lang="en-US" u="sng" dirty="0" smtClean="0">
                <a:latin typeface="Tahoma" charset="0"/>
              </a:rPr>
              <a:t>Verification</a:t>
            </a:r>
            <a:r>
              <a:rPr lang="en-US" dirty="0" smtClean="0">
                <a:latin typeface="Tahoma" charset="0"/>
              </a:rPr>
              <a:t>: meet its specification (does it right)</a:t>
            </a:r>
          </a:p>
          <a:p>
            <a:pPr lvl="2">
              <a:defRPr/>
            </a:pPr>
            <a:r>
              <a:rPr lang="en-US" b="1" u="sng" dirty="0" smtClean="0">
                <a:latin typeface="Tahoma" charset="0"/>
              </a:rPr>
              <a:t>Validation</a:t>
            </a:r>
            <a:r>
              <a:rPr lang="en-US" dirty="0" smtClean="0">
                <a:latin typeface="Tahoma" charset="0"/>
              </a:rPr>
              <a:t>: meets what is wanted (the right system)</a:t>
            </a:r>
          </a:p>
          <a:p>
            <a:pPr marL="0" indent="0">
              <a:buFont typeface="Arial"/>
              <a:buNone/>
              <a:defRPr/>
            </a:pPr>
            <a:endParaRPr lang="en-US" dirty="0" smtClean="0"/>
          </a:p>
          <a:p>
            <a:r>
              <a:rPr lang="en-US" dirty="0" smtClean="0"/>
              <a:t>Verification is objective if the specifications are sufficiently precise</a:t>
            </a:r>
          </a:p>
          <a:p>
            <a:r>
              <a:rPr lang="en-US" dirty="0" smtClean="0"/>
              <a:t>Validation is subjective and difficult to determine</a:t>
            </a: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215EEC1-B7E3-5046-A1D0-1CE236C648E0}" type="slidenum">
              <a:rPr lang="en-GB" sz="1200">
                <a:latin typeface="Arial" charset="0"/>
              </a:rPr>
              <a:pPr eaLnBrk="1" hangingPunct="1"/>
              <a:t>7</a:t>
            </a:fld>
            <a:endParaRPr lang="en-GB" sz="120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917575" y="744538"/>
            <a:ext cx="4962525" cy="3722687"/>
          </a:xfrm>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Claims are best when they are specific.</a:t>
            </a:r>
          </a:p>
          <a:p>
            <a:endParaRPr lang="en-US"/>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87E4EED-C7EB-3B4E-876D-E2375AE6066B}" type="slidenum">
              <a:rPr lang="en-GB" sz="1200">
                <a:latin typeface="Arial" charset="0"/>
              </a:rPr>
              <a:pPr eaLnBrk="1" hangingPunct="1"/>
              <a:t>8</a:t>
            </a:fld>
            <a:endParaRPr lang="en-GB" sz="120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xfrm>
            <a:off x="917575" y="744538"/>
            <a:ext cx="4962525" cy="3722687"/>
          </a:xfrm>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AF25565-C293-7940-8598-F83AC688B60C}" type="slidenum">
              <a:rPr lang="en-GB" sz="1200">
                <a:latin typeface="Arial" charset="0"/>
              </a:rPr>
              <a:pPr eaLnBrk="1" hangingPunct="1"/>
              <a:t>9</a:t>
            </a:fld>
            <a:endParaRPr lang="en-GB" sz="12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5" name="Rectangle 9"/>
          <p:cNvSpPr>
            <a:spLocks noGrp="1" noChangeArrowheads="1"/>
          </p:cNvSpPr>
          <p:nvPr>
            <p:ph type="sldNum" sz="quarter" idx="11"/>
          </p:nvPr>
        </p:nvSpPr>
        <p:spPr>
          <a:ln/>
        </p:spPr>
        <p:txBody>
          <a:bodyPr/>
          <a:lstStyle>
            <a:lvl1pPr>
              <a:defRPr/>
            </a:lvl1pPr>
          </a:lstStyle>
          <a:p>
            <a:pPr>
              <a:defRPr/>
            </a:pPr>
            <a:fld id="{25E2739F-F41D-0347-AAF3-CA35FF628DAA}" type="slidenum">
              <a:rPr lang="en-US"/>
              <a:pPr>
                <a:defRPr/>
              </a:pPr>
              <a:t>‹#›</a:t>
            </a:fld>
            <a:endParaRPr lang="en-US"/>
          </a:p>
        </p:txBody>
      </p:sp>
    </p:spTree>
    <p:extLst>
      <p:ext uri="{BB962C8B-B14F-4D97-AF65-F5344CB8AC3E}">
        <p14:creationId xmlns:p14="http://schemas.microsoft.com/office/powerpoint/2010/main" val="28368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5" name="Rectangle 9"/>
          <p:cNvSpPr>
            <a:spLocks noGrp="1" noChangeArrowheads="1"/>
          </p:cNvSpPr>
          <p:nvPr>
            <p:ph type="sldNum" sz="quarter" idx="11"/>
          </p:nvPr>
        </p:nvSpPr>
        <p:spPr>
          <a:ln/>
        </p:spPr>
        <p:txBody>
          <a:bodyPr/>
          <a:lstStyle>
            <a:lvl1pPr>
              <a:defRPr/>
            </a:lvl1pPr>
          </a:lstStyle>
          <a:p>
            <a:pPr>
              <a:defRPr/>
            </a:pPr>
            <a:fld id="{1E8CDBA9-DBB6-6940-B3C1-6C9475F60FE4}" type="slidenum">
              <a:rPr lang="en-US"/>
              <a:pPr>
                <a:defRPr/>
              </a:pPr>
              <a:t>‹#›</a:t>
            </a:fld>
            <a:endParaRPr lang="en-US"/>
          </a:p>
        </p:txBody>
      </p:sp>
    </p:spTree>
    <p:extLst>
      <p:ext uri="{BB962C8B-B14F-4D97-AF65-F5344CB8AC3E}">
        <p14:creationId xmlns:p14="http://schemas.microsoft.com/office/powerpoint/2010/main" val="307395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600200"/>
            <a:ext cx="2162175" cy="342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1600200"/>
            <a:ext cx="6334125" cy="342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5" name="Rectangle 9"/>
          <p:cNvSpPr>
            <a:spLocks noGrp="1" noChangeArrowheads="1"/>
          </p:cNvSpPr>
          <p:nvPr>
            <p:ph type="sldNum" sz="quarter" idx="11"/>
          </p:nvPr>
        </p:nvSpPr>
        <p:spPr>
          <a:ln/>
        </p:spPr>
        <p:txBody>
          <a:bodyPr/>
          <a:lstStyle>
            <a:lvl1pPr>
              <a:defRPr/>
            </a:lvl1pPr>
          </a:lstStyle>
          <a:p>
            <a:pPr>
              <a:defRPr/>
            </a:pPr>
            <a:fld id="{7A178CAF-262D-5648-9BAD-F6EB49CBB0EF}" type="slidenum">
              <a:rPr lang="en-US"/>
              <a:pPr>
                <a:defRPr/>
              </a:pPr>
              <a:t>‹#›</a:t>
            </a:fld>
            <a:endParaRPr lang="en-US"/>
          </a:p>
        </p:txBody>
      </p:sp>
    </p:spTree>
    <p:extLst>
      <p:ext uri="{BB962C8B-B14F-4D97-AF65-F5344CB8AC3E}">
        <p14:creationId xmlns:p14="http://schemas.microsoft.com/office/powerpoint/2010/main" val="117699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2371A12C-64AA-9A4B-9F53-FEEC138E0705}" type="slidenum">
              <a:rPr lang="en-US"/>
              <a:pPr>
                <a:defRPr/>
              </a:pPr>
              <a:t>‹#›</a:t>
            </a:fld>
            <a:endParaRPr lang="en-US"/>
          </a:p>
        </p:txBody>
      </p:sp>
    </p:spTree>
    <p:extLst>
      <p:ext uri="{BB962C8B-B14F-4D97-AF65-F5344CB8AC3E}">
        <p14:creationId xmlns:p14="http://schemas.microsoft.com/office/powerpoint/2010/main" val="329741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B9E5C442-6465-C54C-9B76-7F12A9FBFFA3}" type="slidenum">
              <a:rPr lang="en-US" b="1"/>
              <a:pPr>
                <a:defRPr/>
              </a:pPr>
              <a:t>‹#›</a:t>
            </a:fld>
            <a:endParaRPr lang="en-US" b="1"/>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4045752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313E1784-93E9-234F-856B-A92C604DB55F}" type="slidenum">
              <a:rPr lang="en-US" b="1"/>
              <a:pPr>
                <a:defRPr/>
              </a:pPr>
              <a:t>‹#›</a:t>
            </a:fld>
            <a:endParaRPr lang="en-US" b="1"/>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12626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72F6F59E-FD47-634B-A3C0-8FF2C110AB90}" type="slidenum">
              <a:rPr lang="en-US" b="1"/>
              <a:pPr>
                <a:defRPr/>
              </a:pPr>
              <a:t>‹#›</a:t>
            </a:fld>
            <a:endParaRPr lang="en-US" b="1"/>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416737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021E4FA8-544B-5148-9144-19A24C891940}" type="slidenum">
              <a:rPr lang="en-US" b="1"/>
              <a:pPr>
                <a:defRPr/>
              </a:pPr>
              <a:t>‹#›</a:t>
            </a:fld>
            <a:endParaRPr lang="en-US" b="1"/>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734637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CD8B15B3-5EBD-924B-AE7D-8C1F3C1A033F}" type="slidenum">
              <a:rPr lang="en-US" b="1"/>
              <a:pPr>
                <a:defRPr/>
              </a:pPr>
              <a:t>‹#›</a:t>
            </a:fld>
            <a:endParaRPr lang="en-US" b="1"/>
          </a:p>
        </p:txBody>
      </p:sp>
      <p:sp>
        <p:nvSpPr>
          <p:cNvPr id="8"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729324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879FC9D7-8843-C745-8398-3ECE5697C9C8}" type="slidenum">
              <a:rPr lang="en-US" b="1"/>
              <a:pPr>
                <a:defRPr/>
              </a:pPr>
              <a:t>‹#›</a:t>
            </a:fld>
            <a:endParaRPr lang="en-US" b="1"/>
          </a:p>
        </p:txBody>
      </p:sp>
      <p:sp>
        <p:nvSpPr>
          <p:cNvPr id="4"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60805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E813C2CA-7A85-EA43-A708-5EE754BC2C16}" type="slidenum">
              <a:rPr lang="en-US" b="1"/>
              <a:pPr>
                <a:defRPr/>
              </a:pPr>
              <a:t>‹#›</a:t>
            </a:fld>
            <a:endParaRPr lang="en-US" b="1"/>
          </a:p>
        </p:txBody>
      </p:sp>
      <p:sp>
        <p:nvSpPr>
          <p:cNvPr id="3"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239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5" name="Rectangle 9"/>
          <p:cNvSpPr>
            <a:spLocks noGrp="1" noChangeArrowheads="1"/>
          </p:cNvSpPr>
          <p:nvPr>
            <p:ph type="sldNum" sz="quarter" idx="11"/>
          </p:nvPr>
        </p:nvSpPr>
        <p:spPr>
          <a:ln/>
        </p:spPr>
        <p:txBody>
          <a:bodyPr/>
          <a:lstStyle>
            <a:lvl1pPr>
              <a:defRPr/>
            </a:lvl1pPr>
          </a:lstStyle>
          <a:p>
            <a:pPr>
              <a:defRPr/>
            </a:pPr>
            <a:fld id="{6DE81A18-4FDD-F348-B0D6-03C271132B9F}" type="slidenum">
              <a:rPr lang="en-US"/>
              <a:pPr>
                <a:defRPr/>
              </a:pPr>
              <a:t>‹#›</a:t>
            </a:fld>
            <a:endParaRPr lang="en-US"/>
          </a:p>
        </p:txBody>
      </p:sp>
    </p:spTree>
    <p:extLst>
      <p:ext uri="{BB962C8B-B14F-4D97-AF65-F5344CB8AC3E}">
        <p14:creationId xmlns:p14="http://schemas.microsoft.com/office/powerpoint/2010/main" val="1957609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F8230E8E-3B4B-4D4C-93E5-E66A7BF17550}" type="slidenum">
              <a:rPr lang="en-US" b="1"/>
              <a:pPr>
                <a:defRPr/>
              </a:pPr>
              <a:t>‹#›</a:t>
            </a:fld>
            <a:endParaRPr lang="en-US" b="1"/>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061429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75F97A55-2E09-7049-B9A3-79DFCE34E1CC}" type="slidenum">
              <a:rPr lang="en-US" b="1"/>
              <a:pPr>
                <a:defRPr/>
              </a:pPr>
              <a:t>‹#›</a:t>
            </a:fld>
            <a:endParaRPr lang="en-US" b="1"/>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55461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415AD41D-F352-3E46-AF04-540F6A042AE0}" type="slidenum">
              <a:rPr lang="en-US" b="1"/>
              <a:pPr>
                <a:defRPr/>
              </a:pPr>
              <a:t>‹#›</a:t>
            </a:fld>
            <a:endParaRPr lang="en-US" b="1"/>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299045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0E79D175-630A-A84A-994C-28821412D6C9}" type="slidenum">
              <a:rPr lang="en-US" b="1"/>
              <a:pPr>
                <a:defRPr/>
              </a:pPr>
              <a:t>‹#›</a:t>
            </a:fld>
            <a:endParaRPr lang="en-US" b="1"/>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151048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9144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882EFAAF-2C03-2944-8164-109CAE310752}" type="slidenum">
              <a:rPr lang="en-US" b="1"/>
              <a:pPr>
                <a:defRPr/>
              </a:pPr>
              <a:t>‹#›</a:t>
            </a:fld>
            <a:endParaRPr lang="en-US" b="1"/>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120440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fld id="{FF2B01F3-1EE4-684D-BFF1-4C8CD2086FA8}" type="slidenum">
              <a:rPr lang="en-US"/>
              <a:pPr>
                <a:defRPr/>
              </a:pPr>
              <a:t>‹#›</a:t>
            </a:fld>
            <a:endParaRPr lang="en-US"/>
          </a:p>
        </p:txBody>
      </p:sp>
    </p:spTree>
    <p:extLst>
      <p:ext uri="{BB962C8B-B14F-4D97-AF65-F5344CB8AC3E}">
        <p14:creationId xmlns:p14="http://schemas.microsoft.com/office/powerpoint/2010/main" val="17585780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67A9A5A1-3EBC-2549-9562-CBB4668CA0BF}" type="slidenum">
              <a:rPr lang="en-US" b="1"/>
              <a:pPr>
                <a:defRPr/>
              </a:pPr>
              <a:t>‹#›</a:t>
            </a:fld>
            <a:endParaRPr lang="en-US" b="1"/>
          </a:p>
        </p:txBody>
      </p:sp>
      <p:sp>
        <p:nvSpPr>
          <p:cNvPr id="5"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927187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AB273FEB-BFF1-314C-B0FE-D6DF9B079859}" type="slidenum">
              <a:rPr lang="en-US" b="1"/>
              <a:pPr>
                <a:defRPr/>
              </a:pPr>
              <a:t>‹#›</a:t>
            </a:fld>
            <a:endParaRPr lang="en-US" b="1"/>
          </a:p>
        </p:txBody>
      </p:sp>
      <p:sp>
        <p:nvSpPr>
          <p:cNvPr id="5"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110479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39DFB295-30F7-9248-9370-D0C760AC9E3B}" type="slidenum">
              <a:rPr lang="en-US" b="1"/>
              <a:pPr>
                <a:defRPr/>
              </a:pPr>
              <a:t>‹#›</a:t>
            </a:fld>
            <a:endParaRPr lang="en-US" b="1"/>
          </a:p>
        </p:txBody>
      </p:sp>
      <p:sp>
        <p:nvSpPr>
          <p:cNvPr id="5"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354295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260350"/>
            <a:ext cx="4229100" cy="621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60350"/>
            <a:ext cx="4229100" cy="6216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645F0B32-0450-9D4D-83BF-561FAE9D0992}" type="slidenum">
              <a:rPr lang="en-US" b="1"/>
              <a:pPr>
                <a:defRPr/>
              </a:pPr>
              <a:t>‹#›</a:t>
            </a:fld>
            <a:endParaRPr lang="en-US" b="1"/>
          </a:p>
        </p:txBody>
      </p:sp>
      <p:sp>
        <p:nvSpPr>
          <p:cNvPr id="6"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80713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5" name="Rectangle 9"/>
          <p:cNvSpPr>
            <a:spLocks noGrp="1" noChangeArrowheads="1"/>
          </p:cNvSpPr>
          <p:nvPr>
            <p:ph type="sldNum" sz="quarter" idx="11"/>
          </p:nvPr>
        </p:nvSpPr>
        <p:spPr>
          <a:ln/>
        </p:spPr>
        <p:txBody>
          <a:bodyPr/>
          <a:lstStyle>
            <a:lvl1pPr>
              <a:defRPr/>
            </a:lvl1pPr>
          </a:lstStyle>
          <a:p>
            <a:pPr>
              <a:defRPr/>
            </a:pPr>
            <a:fld id="{E7D5A614-70E0-C44E-A54F-ADEF92E04644}" type="slidenum">
              <a:rPr lang="en-US"/>
              <a:pPr>
                <a:defRPr/>
              </a:pPr>
              <a:t>‹#›</a:t>
            </a:fld>
            <a:endParaRPr lang="en-US"/>
          </a:p>
        </p:txBody>
      </p:sp>
    </p:spTree>
    <p:extLst>
      <p:ext uri="{BB962C8B-B14F-4D97-AF65-F5344CB8AC3E}">
        <p14:creationId xmlns:p14="http://schemas.microsoft.com/office/powerpoint/2010/main" val="697525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1217A3CC-C45E-4547-86A9-929A45414FF7}" type="slidenum">
              <a:rPr lang="en-US" b="1"/>
              <a:pPr>
                <a:defRPr/>
              </a:pPr>
              <a:t>‹#›</a:t>
            </a:fld>
            <a:endParaRPr lang="en-US" b="1"/>
          </a:p>
        </p:txBody>
      </p:sp>
      <p:sp>
        <p:nvSpPr>
          <p:cNvPr id="8"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3232967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26633D1D-A230-3740-8BA0-EEAFCC71F06A}" type="slidenum">
              <a:rPr lang="en-US" b="1"/>
              <a:pPr>
                <a:defRPr/>
              </a:pPr>
              <a:t>‹#›</a:t>
            </a:fld>
            <a:endParaRPr lang="en-US" b="1"/>
          </a:p>
        </p:txBody>
      </p:sp>
      <p:sp>
        <p:nvSpPr>
          <p:cNvPr id="4"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84220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18D74478-CE5A-3549-89D0-015EC9F1C40F}" type="slidenum">
              <a:rPr lang="en-US" b="1"/>
              <a:pPr>
                <a:defRPr/>
              </a:pPr>
              <a:t>‹#›</a:t>
            </a:fld>
            <a:endParaRPr lang="en-US" b="1"/>
          </a:p>
        </p:txBody>
      </p:sp>
      <p:sp>
        <p:nvSpPr>
          <p:cNvPr id="3"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811045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6F54A161-9B6B-9241-9790-78301C48EE37}" type="slidenum">
              <a:rPr lang="en-US" b="1"/>
              <a:pPr>
                <a:defRPr/>
              </a:pPr>
              <a:t>‹#›</a:t>
            </a:fld>
            <a:endParaRPr lang="en-US" b="1"/>
          </a:p>
        </p:txBody>
      </p:sp>
      <p:sp>
        <p:nvSpPr>
          <p:cNvPr id="6"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140722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A84E3898-7F32-1D45-BD61-9DD770FA6438}" type="slidenum">
              <a:rPr lang="en-US" b="1"/>
              <a:pPr>
                <a:defRPr/>
              </a:pPr>
              <a:t>‹#›</a:t>
            </a:fld>
            <a:endParaRPr lang="en-US" b="1"/>
          </a:p>
        </p:txBody>
      </p:sp>
      <p:sp>
        <p:nvSpPr>
          <p:cNvPr id="6"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8851798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41AF0C2C-C639-F143-A48C-2C9F4695C475}" type="slidenum">
              <a:rPr lang="en-US" b="1"/>
              <a:pPr>
                <a:defRPr/>
              </a:pPr>
              <a:t>‹#›</a:t>
            </a:fld>
            <a:endParaRPr lang="en-US" b="1"/>
          </a:p>
        </p:txBody>
      </p:sp>
      <p:sp>
        <p:nvSpPr>
          <p:cNvPr id="5"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8784011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60350"/>
            <a:ext cx="2152650" cy="62166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60350"/>
            <a:ext cx="6305550" cy="6216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              </a:t>
            </a:r>
          </a:p>
          <a:p>
            <a:pPr>
              <a:defRPr/>
            </a:pPr>
            <a:r>
              <a:rPr lang="en-US"/>
              <a:t>                        </a:t>
            </a:r>
            <a:fld id="{0ACC1E4F-9CF3-4D40-9973-60BFCDF70F4D}" type="slidenum">
              <a:rPr lang="en-US" b="1"/>
              <a:pPr>
                <a:defRPr/>
              </a:pPr>
              <a:t>‹#›</a:t>
            </a:fld>
            <a:endParaRPr lang="en-US" b="1"/>
          </a:p>
        </p:txBody>
      </p:sp>
      <p:sp>
        <p:nvSpPr>
          <p:cNvPr id="5" name="Rectangle 9"/>
          <p:cNvSpPr>
            <a:spLocks noGrp="1" noChangeArrowheads="1"/>
          </p:cNvSpPr>
          <p:nvPr>
            <p:ph type="ftr" sz="quarter" idx="11"/>
          </p:nvPr>
        </p:nvSpPr>
        <p:spPr>
          <a:ln/>
        </p:spPr>
        <p:txBody>
          <a:bodyPr/>
          <a:lstStyle>
            <a:lvl1pPr>
              <a:defRPr/>
            </a:lvl1pPr>
          </a:lstStyle>
          <a:p>
            <a:pPr>
              <a:defRPr/>
            </a:pPr>
            <a:r>
              <a:rPr lang="en-US" dirty="0" smtClean="0"/>
              <a:t>Interaction Design and Prototyping</a:t>
            </a:r>
            <a:endParaRPr lang="en-US" dirty="0"/>
          </a:p>
        </p:txBody>
      </p:sp>
    </p:spTree>
    <p:extLst>
      <p:ext uri="{BB962C8B-B14F-4D97-AF65-F5344CB8AC3E}">
        <p14:creationId xmlns:p14="http://schemas.microsoft.com/office/powerpoint/2010/main" val="292206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3429000"/>
            <a:ext cx="42291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429000"/>
            <a:ext cx="42291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6" name="Rectangle 9"/>
          <p:cNvSpPr>
            <a:spLocks noGrp="1" noChangeArrowheads="1"/>
          </p:cNvSpPr>
          <p:nvPr>
            <p:ph type="sldNum" sz="quarter" idx="11"/>
          </p:nvPr>
        </p:nvSpPr>
        <p:spPr>
          <a:ln/>
        </p:spPr>
        <p:txBody>
          <a:bodyPr/>
          <a:lstStyle>
            <a:lvl1pPr>
              <a:defRPr/>
            </a:lvl1pPr>
          </a:lstStyle>
          <a:p>
            <a:pPr>
              <a:defRPr/>
            </a:pPr>
            <a:fld id="{106DF537-75CC-B44D-8A4B-F089E33345DD}" type="slidenum">
              <a:rPr lang="en-US"/>
              <a:pPr>
                <a:defRPr/>
              </a:pPr>
              <a:t>‹#›</a:t>
            </a:fld>
            <a:endParaRPr lang="en-US"/>
          </a:p>
        </p:txBody>
      </p:sp>
    </p:spTree>
    <p:extLst>
      <p:ext uri="{BB962C8B-B14F-4D97-AF65-F5344CB8AC3E}">
        <p14:creationId xmlns:p14="http://schemas.microsoft.com/office/powerpoint/2010/main" val="287592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8" name="Rectangle 9"/>
          <p:cNvSpPr>
            <a:spLocks noGrp="1" noChangeArrowheads="1"/>
          </p:cNvSpPr>
          <p:nvPr>
            <p:ph type="sldNum" sz="quarter" idx="11"/>
          </p:nvPr>
        </p:nvSpPr>
        <p:spPr>
          <a:ln/>
        </p:spPr>
        <p:txBody>
          <a:bodyPr/>
          <a:lstStyle>
            <a:lvl1pPr>
              <a:defRPr/>
            </a:lvl1pPr>
          </a:lstStyle>
          <a:p>
            <a:pPr>
              <a:defRPr/>
            </a:pPr>
            <a:fld id="{288F9C9E-CA2F-B846-811F-93696098B394}" type="slidenum">
              <a:rPr lang="en-US"/>
              <a:pPr>
                <a:defRPr/>
              </a:pPr>
              <a:t>‹#›</a:t>
            </a:fld>
            <a:endParaRPr lang="en-US"/>
          </a:p>
        </p:txBody>
      </p:sp>
    </p:spTree>
    <p:extLst>
      <p:ext uri="{BB962C8B-B14F-4D97-AF65-F5344CB8AC3E}">
        <p14:creationId xmlns:p14="http://schemas.microsoft.com/office/powerpoint/2010/main" val="6206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4" name="Rectangle 9"/>
          <p:cNvSpPr>
            <a:spLocks noGrp="1" noChangeArrowheads="1"/>
          </p:cNvSpPr>
          <p:nvPr>
            <p:ph type="sldNum" sz="quarter" idx="11"/>
          </p:nvPr>
        </p:nvSpPr>
        <p:spPr>
          <a:ln/>
        </p:spPr>
        <p:txBody>
          <a:bodyPr/>
          <a:lstStyle>
            <a:lvl1pPr>
              <a:defRPr/>
            </a:lvl1pPr>
          </a:lstStyle>
          <a:p>
            <a:pPr>
              <a:defRPr/>
            </a:pPr>
            <a:fld id="{0721355B-BBF0-E141-B824-13729D1AE070}" type="slidenum">
              <a:rPr lang="en-US"/>
              <a:pPr>
                <a:defRPr/>
              </a:pPr>
              <a:t>‹#›</a:t>
            </a:fld>
            <a:endParaRPr lang="en-US"/>
          </a:p>
        </p:txBody>
      </p:sp>
    </p:spTree>
    <p:extLst>
      <p:ext uri="{BB962C8B-B14F-4D97-AF65-F5344CB8AC3E}">
        <p14:creationId xmlns:p14="http://schemas.microsoft.com/office/powerpoint/2010/main" val="289674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3" name="Rectangle 9"/>
          <p:cNvSpPr>
            <a:spLocks noGrp="1" noChangeArrowheads="1"/>
          </p:cNvSpPr>
          <p:nvPr>
            <p:ph type="sldNum" sz="quarter" idx="11"/>
          </p:nvPr>
        </p:nvSpPr>
        <p:spPr>
          <a:ln/>
        </p:spPr>
        <p:txBody>
          <a:bodyPr/>
          <a:lstStyle>
            <a:lvl1pPr>
              <a:defRPr/>
            </a:lvl1pPr>
          </a:lstStyle>
          <a:p>
            <a:pPr>
              <a:defRPr/>
            </a:pPr>
            <a:fld id="{011B4D68-779B-8C43-A3C1-C38391B4E911}" type="slidenum">
              <a:rPr lang="en-US"/>
              <a:pPr>
                <a:defRPr/>
              </a:pPr>
              <a:t>‹#›</a:t>
            </a:fld>
            <a:endParaRPr lang="en-US"/>
          </a:p>
        </p:txBody>
      </p:sp>
    </p:spTree>
    <p:extLst>
      <p:ext uri="{BB962C8B-B14F-4D97-AF65-F5344CB8AC3E}">
        <p14:creationId xmlns:p14="http://schemas.microsoft.com/office/powerpoint/2010/main" val="358222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6" name="Rectangle 9"/>
          <p:cNvSpPr>
            <a:spLocks noGrp="1" noChangeArrowheads="1"/>
          </p:cNvSpPr>
          <p:nvPr>
            <p:ph type="sldNum" sz="quarter" idx="11"/>
          </p:nvPr>
        </p:nvSpPr>
        <p:spPr>
          <a:ln/>
        </p:spPr>
        <p:txBody>
          <a:bodyPr/>
          <a:lstStyle>
            <a:lvl1pPr>
              <a:defRPr/>
            </a:lvl1pPr>
          </a:lstStyle>
          <a:p>
            <a:pPr>
              <a:defRPr/>
            </a:pPr>
            <a:fld id="{9D7679A8-5CCC-404A-8A55-0E6E10CECE97}" type="slidenum">
              <a:rPr lang="en-US"/>
              <a:pPr>
                <a:defRPr/>
              </a:pPr>
              <a:t>‹#›</a:t>
            </a:fld>
            <a:endParaRPr lang="en-US"/>
          </a:p>
        </p:txBody>
      </p:sp>
    </p:spTree>
    <p:extLst>
      <p:ext uri="{BB962C8B-B14F-4D97-AF65-F5344CB8AC3E}">
        <p14:creationId xmlns:p14="http://schemas.microsoft.com/office/powerpoint/2010/main" val="318420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Printed on </a:t>
            </a:r>
          </a:p>
        </p:txBody>
      </p:sp>
      <p:sp>
        <p:nvSpPr>
          <p:cNvPr id="6" name="Rectangle 9"/>
          <p:cNvSpPr>
            <a:spLocks noGrp="1" noChangeArrowheads="1"/>
          </p:cNvSpPr>
          <p:nvPr>
            <p:ph type="sldNum" sz="quarter" idx="11"/>
          </p:nvPr>
        </p:nvSpPr>
        <p:spPr>
          <a:ln/>
        </p:spPr>
        <p:txBody>
          <a:bodyPr/>
          <a:lstStyle>
            <a:lvl1pPr>
              <a:defRPr/>
            </a:lvl1pPr>
          </a:lstStyle>
          <a:p>
            <a:pPr>
              <a:defRPr/>
            </a:pPr>
            <a:fld id="{C59163D3-54BC-7849-801C-A4F1F0256A90}" type="slidenum">
              <a:rPr lang="en-US"/>
              <a:pPr>
                <a:defRPr/>
              </a:pPr>
              <a:t>‹#›</a:t>
            </a:fld>
            <a:endParaRPr lang="en-US"/>
          </a:p>
        </p:txBody>
      </p:sp>
    </p:spTree>
    <p:extLst>
      <p:ext uri="{BB962C8B-B14F-4D97-AF65-F5344CB8AC3E}">
        <p14:creationId xmlns:p14="http://schemas.microsoft.com/office/powerpoint/2010/main" val="36419053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3.xml"/><Relationship Id="rId15" Type="http://schemas.openxmlformats.org/officeDocument/2006/relationships/image" Target="../media/image3.jpeg"/><Relationship Id="rId16"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3" Type="http://schemas.openxmlformats.org/officeDocument/2006/relationships/image" Target="../media/image4.jpeg"/><Relationship Id="rId14" Type="http://schemas.openxmlformats.org/officeDocument/2006/relationships/image" Target="../media/image3.jpe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SI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533400"/>
            <a:ext cx="1676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SMU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934200" y="152400"/>
            <a:ext cx="192405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ChangeArrowheads="1"/>
          </p:cNvSpPr>
          <p:nvPr userDrawn="1"/>
        </p:nvSpPr>
        <p:spPr bwMode="auto">
          <a:xfrm>
            <a:off x="0" y="993775"/>
            <a:ext cx="9153525" cy="149225"/>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Rectangle 5"/>
          <p:cNvSpPr>
            <a:spLocks noGrp="1" noChangeArrowheads="1"/>
          </p:cNvSpPr>
          <p:nvPr>
            <p:ph type="title"/>
          </p:nvPr>
        </p:nvSpPr>
        <p:spPr bwMode="auto">
          <a:xfrm>
            <a:off x="304800" y="16002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266700" y="34290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p:txBody>
      </p:sp>
      <p:sp>
        <p:nvSpPr>
          <p:cNvPr id="281607" name="Rectangle 7"/>
          <p:cNvSpPr>
            <a:spLocks noGrp="1" noChangeArrowheads="1"/>
          </p:cNvSpPr>
          <p:nvPr>
            <p:ph type="dt" sz="half" idx="2"/>
          </p:nvPr>
        </p:nvSpPr>
        <p:spPr bwMode="auto">
          <a:xfrm>
            <a:off x="3048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900">
                <a:latin typeface="Arial" charset="0"/>
                <a:ea typeface="+mn-ea"/>
                <a:cs typeface="+mn-cs"/>
              </a:defRPr>
            </a:lvl1pPr>
          </a:lstStyle>
          <a:p>
            <a:pPr>
              <a:defRPr/>
            </a:pPr>
            <a:r>
              <a:rPr lang="en-US"/>
              <a:t>Printed on </a:t>
            </a:r>
          </a:p>
        </p:txBody>
      </p:sp>
      <p:sp>
        <p:nvSpPr>
          <p:cNvPr id="281609" name="Rectangle 9"/>
          <p:cNvSpPr>
            <a:spLocks noGrp="1" noChangeArrowheads="1"/>
          </p:cNvSpPr>
          <p:nvPr>
            <p:ph type="sldNum" sz="quarter" idx="4"/>
          </p:nvPr>
        </p:nvSpPr>
        <p:spPr bwMode="auto">
          <a:xfrm>
            <a:off x="67818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cs typeface="+mn-cs"/>
              </a:defRPr>
            </a:lvl1pPr>
          </a:lstStyle>
          <a:p>
            <a:pPr>
              <a:defRPr/>
            </a:pPr>
            <a:fld id="{AC9076BC-2972-B54B-9741-6239CAACAC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02" r:id="rId1"/>
    <p:sldLayoutId id="2147484603" r:id="rId2"/>
    <p:sldLayoutId id="2147484604" r:id="rId3"/>
    <p:sldLayoutId id="2147484605" r:id="rId4"/>
    <p:sldLayoutId id="2147484606" r:id="rId5"/>
    <p:sldLayoutId id="2147484607" r:id="rId6"/>
    <p:sldLayoutId id="2147484608" r:id="rId7"/>
    <p:sldLayoutId id="2147484609" r:id="rId8"/>
    <p:sldLayoutId id="2147484610" r:id="rId9"/>
    <p:sldLayoutId id="2147484611" r:id="rId10"/>
    <p:sldLayoutId id="2147484612" r:id="rId11"/>
  </p:sldLayoutIdLst>
  <p:hf hdr="0" ftr="0" dt="0"/>
  <p:txStyles>
    <p:titleStyle>
      <a:lvl1pPr algn="ctr" rtl="0" eaLnBrk="0" fontAlgn="base" hangingPunct="0">
        <a:spcBef>
          <a:spcPct val="0"/>
        </a:spcBef>
        <a:spcAft>
          <a:spcPct val="0"/>
        </a:spcAft>
        <a:defRPr sz="4400">
          <a:solidFill>
            <a:schemeClr val="accent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accent2"/>
          </a:solidFill>
          <a:latin typeface="Tahoma"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accent2"/>
          </a:solidFill>
          <a:latin typeface="Tahoma"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accent2"/>
          </a:solidFill>
          <a:latin typeface="Tahoma"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accent2"/>
          </a:solidFill>
          <a:latin typeface="Tahoma" pitchFamily="34" charset="0"/>
          <a:ea typeface="ＭＳ Ｐゴシック" charset="0"/>
          <a:cs typeface="ＭＳ Ｐゴシック" charset="0"/>
        </a:defRPr>
      </a:lvl5pPr>
      <a:lvl6pPr marL="457200" algn="ctr" rtl="0" fontAlgn="base">
        <a:spcBef>
          <a:spcPct val="0"/>
        </a:spcBef>
        <a:spcAft>
          <a:spcPct val="0"/>
        </a:spcAft>
        <a:defRPr sz="4400">
          <a:solidFill>
            <a:schemeClr val="accent2"/>
          </a:solidFill>
          <a:latin typeface="Tahoma" pitchFamily="34" charset="0"/>
        </a:defRPr>
      </a:lvl6pPr>
      <a:lvl7pPr marL="914400" algn="ctr" rtl="0" fontAlgn="base">
        <a:spcBef>
          <a:spcPct val="0"/>
        </a:spcBef>
        <a:spcAft>
          <a:spcPct val="0"/>
        </a:spcAft>
        <a:defRPr sz="4400">
          <a:solidFill>
            <a:schemeClr val="accent2"/>
          </a:solidFill>
          <a:latin typeface="Tahoma" pitchFamily="34" charset="0"/>
        </a:defRPr>
      </a:lvl7pPr>
      <a:lvl8pPr marL="1371600" algn="ctr" rtl="0" fontAlgn="base">
        <a:spcBef>
          <a:spcPct val="0"/>
        </a:spcBef>
        <a:spcAft>
          <a:spcPct val="0"/>
        </a:spcAft>
        <a:defRPr sz="4400">
          <a:solidFill>
            <a:schemeClr val="accent2"/>
          </a:solidFill>
          <a:latin typeface="Tahoma" pitchFamily="34" charset="0"/>
        </a:defRPr>
      </a:lvl8pPr>
      <a:lvl9pPr marL="1828800" algn="ctr" rtl="0" fontAlgn="base">
        <a:spcBef>
          <a:spcPct val="0"/>
        </a:spcBef>
        <a:spcAft>
          <a:spcPct val="0"/>
        </a:spcAft>
        <a:defRPr sz="4400">
          <a:solidFill>
            <a:schemeClr val="accent2"/>
          </a:solidFill>
          <a:latin typeface="Tahoma" pitchFamily="34" charset="0"/>
        </a:defRPr>
      </a:lvl9pPr>
    </p:titleStyle>
    <p:bodyStyle>
      <a:lvl1pPr marL="342900" indent="-342900" algn="ctr" rtl="0" eaLnBrk="0" fontAlgn="base" hangingPunct="0">
        <a:spcBef>
          <a:spcPct val="20000"/>
        </a:spcBef>
        <a:spcAft>
          <a:spcPct val="0"/>
        </a:spcAft>
        <a:defRPr sz="3200">
          <a:solidFill>
            <a:schemeClr val="accent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Arial" charset="0"/>
          <a:ea typeface="ＭＳ Ｐゴシック" charset="0"/>
        </a:defRPr>
      </a:lvl2pPr>
      <a:lvl3pPr marL="1143000" indent="-228600" algn="l" rtl="0" eaLnBrk="0" fontAlgn="base" hangingPunct="0">
        <a:spcBef>
          <a:spcPct val="20000"/>
        </a:spcBef>
        <a:spcAft>
          <a:spcPct val="0"/>
        </a:spcAft>
        <a:buChar char="•"/>
        <a:defRPr sz="2400">
          <a:solidFill>
            <a:schemeClr val="accent2"/>
          </a:solidFill>
          <a:latin typeface="Arial" charset="0"/>
          <a:ea typeface="ＭＳ Ｐゴシック" charset="0"/>
        </a:defRPr>
      </a:lvl3pPr>
      <a:lvl4pPr marL="1600200" indent="-228600" algn="l" rtl="0" eaLnBrk="0" fontAlgn="base" hangingPunct="0">
        <a:spcBef>
          <a:spcPct val="20000"/>
        </a:spcBef>
        <a:spcAft>
          <a:spcPct val="0"/>
        </a:spcAft>
        <a:buChar char="–"/>
        <a:defRPr sz="2000">
          <a:solidFill>
            <a:schemeClr val="accent2"/>
          </a:solidFill>
          <a:latin typeface="Arial" charset="0"/>
          <a:ea typeface="ＭＳ Ｐゴシック" charset="0"/>
        </a:defRPr>
      </a:lvl4pPr>
      <a:lvl5pPr marL="2057400" indent="-228600" algn="l" rtl="0" eaLnBrk="0" fontAlgn="base" hangingPunct="0">
        <a:spcBef>
          <a:spcPct val="20000"/>
        </a:spcBef>
        <a:spcAft>
          <a:spcPct val="0"/>
        </a:spcAft>
        <a:buChar char="»"/>
        <a:defRPr>
          <a:solidFill>
            <a:schemeClr val="accent2"/>
          </a:solidFill>
          <a:latin typeface="Arial" charset="0"/>
          <a:ea typeface="ＭＳ Ｐゴシック" charset="0"/>
        </a:defRPr>
      </a:lvl5pPr>
      <a:lvl6pPr marL="2514600" indent="-228600" algn="l" rtl="0" fontAlgn="base">
        <a:spcBef>
          <a:spcPct val="20000"/>
        </a:spcBef>
        <a:spcAft>
          <a:spcPct val="0"/>
        </a:spcAft>
        <a:buChar char="»"/>
        <a:defRPr>
          <a:solidFill>
            <a:schemeClr val="accent2"/>
          </a:solidFill>
          <a:latin typeface="Arial" charset="0"/>
        </a:defRPr>
      </a:lvl6pPr>
      <a:lvl7pPr marL="2971800" indent="-228600" algn="l" rtl="0" fontAlgn="base">
        <a:spcBef>
          <a:spcPct val="20000"/>
        </a:spcBef>
        <a:spcAft>
          <a:spcPct val="0"/>
        </a:spcAft>
        <a:buChar char="»"/>
        <a:defRPr>
          <a:solidFill>
            <a:schemeClr val="accent2"/>
          </a:solidFill>
          <a:latin typeface="Arial" charset="0"/>
        </a:defRPr>
      </a:lvl7pPr>
      <a:lvl8pPr marL="3429000" indent="-228600" algn="l" rtl="0" fontAlgn="base">
        <a:spcBef>
          <a:spcPct val="20000"/>
        </a:spcBef>
        <a:spcAft>
          <a:spcPct val="0"/>
        </a:spcAft>
        <a:buChar char="»"/>
        <a:defRPr>
          <a:solidFill>
            <a:schemeClr val="accent2"/>
          </a:solidFill>
          <a:latin typeface="Arial" charset="0"/>
        </a:defRPr>
      </a:lvl8pPr>
      <a:lvl9pPr marL="3886200" indent="-228600" algn="l" rtl="0" fontAlgn="base">
        <a:spcBef>
          <a:spcPct val="20000"/>
        </a:spcBef>
        <a:spcAft>
          <a:spcPct val="0"/>
        </a:spcAft>
        <a:buChar char="»"/>
        <a:defRPr>
          <a:solidFill>
            <a:schemeClr val="accent2"/>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9"/>
          <p:cNvSpPr>
            <a:spLocks noGrp="1" noChangeArrowheads="1"/>
          </p:cNvSpPr>
          <p:nvPr>
            <p:ph type="sldNum" sz="quarter" idx="4"/>
          </p:nvPr>
        </p:nvSpPr>
        <p:spPr bwMode="auto">
          <a:xfrm>
            <a:off x="67818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cs typeface="+mn-cs"/>
              </a:defRPr>
            </a:lvl1pPr>
          </a:lstStyle>
          <a:p>
            <a:pPr>
              <a:defRPr/>
            </a:pPr>
            <a:fld id="{649A1717-9DAD-DB48-9BB9-DA224D0512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13"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body" idx="1"/>
          </p:nvPr>
        </p:nvSpPr>
        <p:spPr bwMode="auto">
          <a:xfrm>
            <a:off x="304800" y="9144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5363" name="Rectangle 2"/>
          <p:cNvSpPr>
            <a:spLocks noChangeArrowheads="1"/>
          </p:cNvSpPr>
          <p:nvPr userDrawn="1"/>
        </p:nvSpPr>
        <p:spPr bwMode="auto">
          <a:xfrm>
            <a:off x="0" y="6705600"/>
            <a:ext cx="9144000" cy="152400"/>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4" name="Rectangle 5"/>
          <p:cNvSpPr>
            <a:spLocks noGrp="1" noChangeArrowheads="1"/>
          </p:cNvSpPr>
          <p:nvPr>
            <p:ph type="title"/>
          </p:nvPr>
        </p:nvSpPr>
        <p:spPr bwMode="auto">
          <a:xfrm>
            <a:off x="304800" y="1524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53" name="Rectangle 9"/>
          <p:cNvSpPr>
            <a:spLocks noGrp="1" noChangeArrowheads="1"/>
          </p:cNvSpPr>
          <p:nvPr>
            <p:ph type="sldNum" sz="quarter" idx="4"/>
          </p:nvPr>
        </p:nvSpPr>
        <p:spPr bwMode="auto">
          <a:xfrm>
            <a:off x="7696200" y="6537325"/>
            <a:ext cx="1295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solidFill>
                  <a:schemeClr val="bg1"/>
                </a:solidFill>
                <a:cs typeface="+mn-cs"/>
              </a:defRPr>
            </a:lvl1pPr>
          </a:lstStyle>
          <a:p>
            <a:pPr>
              <a:defRPr/>
            </a:pPr>
            <a:r>
              <a:rPr lang="en-US"/>
              <a:t>              </a:t>
            </a:r>
          </a:p>
          <a:p>
            <a:pPr>
              <a:defRPr/>
            </a:pPr>
            <a:r>
              <a:rPr lang="en-US"/>
              <a:t>                        </a:t>
            </a:r>
            <a:fld id="{6FE8FC4A-6CE1-3C42-82FF-B4639D328796}" type="slidenum">
              <a:rPr lang="en-US" b="1"/>
              <a:pPr>
                <a:defRPr/>
              </a:pPr>
              <a:t>‹#›</a:t>
            </a:fld>
            <a:endParaRPr lang="en-US" b="1"/>
          </a:p>
        </p:txBody>
      </p:sp>
      <p:sp>
        <p:nvSpPr>
          <p:cNvPr id="15366" name="Rectangle 11"/>
          <p:cNvSpPr>
            <a:spLocks noChangeArrowheads="1"/>
          </p:cNvSpPr>
          <p:nvPr userDrawn="1"/>
        </p:nvSpPr>
        <p:spPr bwMode="auto">
          <a:xfrm>
            <a:off x="307975" y="836613"/>
            <a:ext cx="8620125" cy="77787"/>
          </a:xfrm>
          <a:prstGeom prst="rect">
            <a:avLst/>
          </a:prstGeom>
          <a:gradFill rotWithShape="0">
            <a:gsLst>
              <a:gs pos="0">
                <a:srgbClr val="464AFC">
                  <a:alpha val="79999"/>
                </a:srgbClr>
              </a:gs>
              <a:gs pos="100000">
                <a:srgbClr val="202275">
                  <a:alpha val="2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52" name="Rectangle 8"/>
          <p:cNvSpPr>
            <a:spLocks noGrp="1" noChangeArrowheads="1"/>
          </p:cNvSpPr>
          <p:nvPr>
            <p:ph type="ftr" sz="quarter" idx="3"/>
          </p:nvPr>
        </p:nvSpPr>
        <p:spPr bwMode="auto">
          <a:xfrm>
            <a:off x="2743200" y="6661150"/>
            <a:ext cx="365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b="1">
                <a:solidFill>
                  <a:srgbClr val="FFFFCC"/>
                </a:solidFill>
                <a:latin typeface="Tahoma" pitchFamily="34" charset="0"/>
                <a:ea typeface="+mn-ea"/>
                <a:cs typeface="+mn-cs"/>
              </a:defRPr>
            </a:lvl1pPr>
          </a:lstStyle>
          <a:p>
            <a:pPr>
              <a:defRPr/>
            </a:pPr>
            <a:r>
              <a:rPr lang="en-US" dirty="0" smtClean="0"/>
              <a:t>Interaction Design and Prototyping</a:t>
            </a:r>
            <a:endParaRPr lang="en-US" dirty="0"/>
          </a:p>
        </p:txBody>
      </p:sp>
      <p:sp>
        <p:nvSpPr>
          <p:cNvPr id="15368" name="Text Box 17"/>
          <p:cNvSpPr txBox="1">
            <a:spLocks noChangeArrowheads="1"/>
          </p:cNvSpPr>
          <p:nvPr userDrawn="1"/>
        </p:nvSpPr>
        <p:spPr bwMode="auto">
          <a:xfrm>
            <a:off x="-19050" y="6661150"/>
            <a:ext cx="31511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defTabSz="762000">
              <a:tabLst>
                <a:tab pos="228600" algn="l"/>
              </a:tabLst>
              <a:defRPr sz="2400">
                <a:solidFill>
                  <a:schemeClr val="tx1"/>
                </a:solidFill>
                <a:latin typeface="Tahoma" charset="0"/>
                <a:ea typeface="ＭＳ Ｐゴシック" charset="0"/>
                <a:cs typeface="ＭＳ Ｐゴシック" charset="0"/>
              </a:defRPr>
            </a:lvl1pPr>
            <a:lvl2pPr marL="742950" indent="-285750" defTabSz="762000">
              <a:tabLst>
                <a:tab pos="228600" algn="l"/>
              </a:tabLst>
              <a:defRPr sz="2400">
                <a:solidFill>
                  <a:schemeClr val="tx1"/>
                </a:solidFill>
                <a:latin typeface="Tahoma" charset="0"/>
                <a:ea typeface="ＭＳ Ｐゴシック" charset="0"/>
              </a:defRPr>
            </a:lvl2pPr>
            <a:lvl3pPr marL="1143000" indent="-228600" defTabSz="762000">
              <a:tabLst>
                <a:tab pos="228600" algn="l"/>
              </a:tabLst>
              <a:defRPr sz="2400">
                <a:solidFill>
                  <a:schemeClr val="tx1"/>
                </a:solidFill>
                <a:latin typeface="Tahoma" charset="0"/>
                <a:ea typeface="ＭＳ Ｐゴシック" charset="0"/>
              </a:defRPr>
            </a:lvl3pPr>
            <a:lvl4pPr marL="1600200" indent="-228600" defTabSz="762000">
              <a:tabLst>
                <a:tab pos="228600" algn="l"/>
              </a:tabLst>
              <a:defRPr sz="2400">
                <a:solidFill>
                  <a:schemeClr val="tx1"/>
                </a:solidFill>
                <a:latin typeface="Tahoma" charset="0"/>
                <a:ea typeface="ＭＳ Ｐゴシック" charset="0"/>
              </a:defRPr>
            </a:lvl4pPr>
            <a:lvl5pPr marL="2057400" indent="-228600" defTabSz="762000">
              <a:tabLst>
                <a:tab pos="228600" algn="l"/>
              </a:tabLst>
              <a:defRPr sz="2400">
                <a:solidFill>
                  <a:schemeClr val="tx1"/>
                </a:solidFill>
                <a:latin typeface="Tahoma" charset="0"/>
                <a:ea typeface="ＭＳ Ｐゴシック" charset="0"/>
              </a:defRPr>
            </a:lvl5pPr>
            <a:lvl6pPr marL="25146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6pPr>
            <a:lvl7pPr marL="29718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7pPr>
            <a:lvl8pPr marL="34290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8pPr>
            <a:lvl9pPr marL="38862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9pPr>
          </a:lstStyle>
          <a:p>
            <a:pPr algn="l">
              <a:spcBef>
                <a:spcPct val="50000"/>
              </a:spcBef>
              <a:defRPr/>
            </a:pPr>
            <a:r>
              <a:rPr lang="en-US" altLang="zh-CN" sz="800" b="1" smtClean="0">
                <a:solidFill>
                  <a:schemeClr val="bg1"/>
                </a:solidFill>
                <a:ea typeface="SimSun" charset="0"/>
                <a:cs typeface="SimSun" charset="0"/>
              </a:rPr>
              <a:t>15-IS306-LaboratoryStudies.ppt</a:t>
            </a:r>
            <a:endParaRPr lang="en-US" sz="800" b="1" smtClean="0">
              <a:solidFill>
                <a:schemeClr val="bg1"/>
              </a:solidFill>
            </a:endParaRPr>
          </a:p>
        </p:txBody>
      </p:sp>
      <p:pic>
        <p:nvPicPr>
          <p:cNvPr id="15369" name="Picture 20" descr="SIS"/>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68275" y="61722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21" descr="SMULogo"/>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726363" y="6096000"/>
            <a:ext cx="12382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 id="2147484625" r:id="rId12"/>
    <p:sldLayoutId id="2147484637" r:id="rId13"/>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3200">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5pPr>
      <a:lvl6pPr marL="457200" algn="l" rtl="0" fontAlgn="base">
        <a:spcBef>
          <a:spcPct val="0"/>
        </a:spcBef>
        <a:spcAft>
          <a:spcPct val="0"/>
        </a:spcAft>
        <a:defRPr sz="3200">
          <a:solidFill>
            <a:schemeClr val="accent2"/>
          </a:solidFill>
          <a:latin typeface="Tahoma" pitchFamily="34" charset="0"/>
        </a:defRPr>
      </a:lvl6pPr>
      <a:lvl7pPr marL="914400" algn="l" rtl="0" fontAlgn="base">
        <a:spcBef>
          <a:spcPct val="0"/>
        </a:spcBef>
        <a:spcAft>
          <a:spcPct val="0"/>
        </a:spcAft>
        <a:defRPr sz="3200">
          <a:solidFill>
            <a:schemeClr val="accent2"/>
          </a:solidFill>
          <a:latin typeface="Tahoma" pitchFamily="34" charset="0"/>
        </a:defRPr>
      </a:lvl7pPr>
      <a:lvl8pPr marL="1371600" algn="l" rtl="0" fontAlgn="base">
        <a:spcBef>
          <a:spcPct val="0"/>
        </a:spcBef>
        <a:spcAft>
          <a:spcPct val="0"/>
        </a:spcAft>
        <a:defRPr sz="3200">
          <a:solidFill>
            <a:schemeClr val="accent2"/>
          </a:solidFill>
          <a:latin typeface="Tahoma" pitchFamily="34" charset="0"/>
        </a:defRPr>
      </a:lvl8pPr>
      <a:lvl9pPr marL="1828800" algn="l" rtl="0" fontAlgn="base">
        <a:spcBef>
          <a:spcPct val="0"/>
        </a:spcBef>
        <a:spcAft>
          <a:spcPct val="0"/>
        </a:spcAft>
        <a:defRPr sz="3200">
          <a:solidFill>
            <a:schemeClr val="accent2"/>
          </a:solidFill>
          <a:latin typeface="Tahoma" pitchFamily="34" charset="0"/>
        </a:defRPr>
      </a:lvl9pPr>
    </p:titleStyle>
    <p:bodyStyle>
      <a:lvl1pPr marL="342900" indent="-342900" algn="l" rtl="0" eaLnBrk="0" fontAlgn="base" hangingPunct="0">
        <a:spcBef>
          <a:spcPct val="20000"/>
        </a:spcBef>
        <a:spcAft>
          <a:spcPct val="0"/>
        </a:spcAft>
        <a:buClr>
          <a:srgbClr val="3333FF"/>
        </a:buClr>
        <a:buFont typeface="Wingdings" charset="0"/>
        <a:buChar char="§"/>
        <a:defRPr sz="2800">
          <a:solidFill>
            <a:schemeClr val="accent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FF0000"/>
        </a:buClr>
        <a:buFont typeface="Wingdings" charset="0"/>
        <a:buChar char="§"/>
        <a:defRPr sz="2600">
          <a:solidFill>
            <a:schemeClr val="accent2"/>
          </a:solidFill>
          <a:latin typeface="+mn-lt"/>
          <a:ea typeface="ＭＳ Ｐゴシック" charset="0"/>
        </a:defRPr>
      </a:lvl2pPr>
      <a:lvl3pPr marL="1143000" indent="-228600" algn="l" rtl="0" eaLnBrk="0" fontAlgn="base" hangingPunct="0">
        <a:spcBef>
          <a:spcPct val="20000"/>
        </a:spcBef>
        <a:spcAft>
          <a:spcPct val="0"/>
        </a:spcAft>
        <a:buClr>
          <a:srgbClr val="3333CC"/>
        </a:buClr>
        <a:buFont typeface="Wingdings" charset="0"/>
        <a:buChar char="§"/>
        <a:defRPr sz="2400">
          <a:solidFill>
            <a:schemeClr val="accent2"/>
          </a:solidFill>
          <a:latin typeface="+mn-lt"/>
          <a:ea typeface="ＭＳ Ｐゴシック" charset="0"/>
        </a:defRPr>
      </a:lvl3pPr>
      <a:lvl4pPr marL="1600200" indent="-228600" algn="l" rtl="0" eaLnBrk="0" fontAlgn="base" hangingPunct="0">
        <a:spcBef>
          <a:spcPct val="20000"/>
        </a:spcBef>
        <a:spcAft>
          <a:spcPct val="0"/>
        </a:spcAft>
        <a:buClr>
          <a:srgbClr val="FFCF01"/>
        </a:buClr>
        <a:buFont typeface="Wingdings" charset="0"/>
        <a:buChar char="§"/>
        <a:defRPr sz="2000">
          <a:solidFill>
            <a:schemeClr val="accent2"/>
          </a:solidFill>
          <a:latin typeface="+mn-lt"/>
          <a:ea typeface="ＭＳ Ｐゴシック" charset="0"/>
        </a:defRPr>
      </a:lvl4pPr>
      <a:lvl5pPr marL="2057400" indent="-228600" algn="l" rtl="0" eaLnBrk="0" fontAlgn="base" hangingPunct="0">
        <a:spcBef>
          <a:spcPct val="20000"/>
        </a:spcBef>
        <a:spcAft>
          <a:spcPct val="0"/>
        </a:spcAft>
        <a:buClr>
          <a:srgbClr val="00E4A8"/>
        </a:buClr>
        <a:buFont typeface="Wingdings" charset="0"/>
        <a:buChar char="§"/>
        <a:defRPr>
          <a:solidFill>
            <a:schemeClr val="accent2"/>
          </a:solidFill>
          <a:latin typeface="+mn-lt"/>
          <a:ea typeface="ＭＳ Ｐゴシック" charset="0"/>
        </a:defRPr>
      </a:lvl5pPr>
      <a:lvl6pPr marL="25146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6pPr>
      <a:lvl7pPr marL="29718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7pPr>
      <a:lvl8pPr marL="34290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8pPr>
      <a:lvl9pPr marL="3886200" indent="-228600" algn="l" rtl="0" fontAlgn="base">
        <a:spcBef>
          <a:spcPct val="20000"/>
        </a:spcBef>
        <a:spcAft>
          <a:spcPct val="0"/>
        </a:spcAft>
        <a:buClr>
          <a:srgbClr val="00E4A8"/>
        </a:buClr>
        <a:buFont typeface="Wingdings" pitchFamily="2" charset="2"/>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1" descr="SMU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26363" y="6096000"/>
            <a:ext cx="12382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userDrawn="1"/>
        </p:nvSpPr>
        <p:spPr bwMode="auto">
          <a:xfrm>
            <a:off x="0" y="6705600"/>
            <a:ext cx="9144000" cy="152400"/>
          </a:xfrm>
          <a:prstGeom prst="rect">
            <a:avLst/>
          </a:prstGeom>
          <a:solidFill>
            <a:srgbClr val="D18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0" name="Rectangle 6"/>
          <p:cNvSpPr>
            <a:spLocks noGrp="1" noChangeArrowheads="1"/>
          </p:cNvSpPr>
          <p:nvPr>
            <p:ph type="body" idx="1"/>
          </p:nvPr>
        </p:nvSpPr>
        <p:spPr bwMode="auto">
          <a:xfrm>
            <a:off x="304800" y="260350"/>
            <a:ext cx="8610600"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endParaRPr lang="en-US"/>
          </a:p>
        </p:txBody>
      </p:sp>
      <p:sp>
        <p:nvSpPr>
          <p:cNvPr id="644103" name="Rectangle 7"/>
          <p:cNvSpPr>
            <a:spLocks noGrp="1" noChangeArrowheads="1"/>
          </p:cNvSpPr>
          <p:nvPr>
            <p:ph type="sldNum" sz="quarter" idx="4"/>
          </p:nvPr>
        </p:nvSpPr>
        <p:spPr bwMode="auto">
          <a:xfrm>
            <a:off x="7696200" y="6537325"/>
            <a:ext cx="1295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solidFill>
                  <a:schemeClr val="bg1"/>
                </a:solidFill>
                <a:cs typeface="+mn-cs"/>
              </a:defRPr>
            </a:lvl1pPr>
          </a:lstStyle>
          <a:p>
            <a:pPr>
              <a:defRPr/>
            </a:pPr>
            <a:r>
              <a:rPr lang="en-US"/>
              <a:t>              </a:t>
            </a:r>
          </a:p>
          <a:p>
            <a:pPr>
              <a:defRPr/>
            </a:pPr>
            <a:r>
              <a:rPr lang="en-US"/>
              <a:t>                        </a:t>
            </a:r>
            <a:fld id="{486D491F-61F9-E649-9877-A7EABE022B36}" type="slidenum">
              <a:rPr lang="en-US" b="1"/>
              <a:pPr>
                <a:defRPr/>
              </a:pPr>
              <a:t>‹#›</a:t>
            </a:fld>
            <a:endParaRPr lang="en-US" b="1"/>
          </a:p>
        </p:txBody>
      </p:sp>
      <p:sp>
        <p:nvSpPr>
          <p:cNvPr id="644105" name="Rectangle 9"/>
          <p:cNvSpPr>
            <a:spLocks noGrp="1" noChangeArrowheads="1"/>
          </p:cNvSpPr>
          <p:nvPr>
            <p:ph type="ftr" sz="quarter" idx="3"/>
          </p:nvPr>
        </p:nvSpPr>
        <p:spPr bwMode="auto">
          <a:xfrm>
            <a:off x="2743200" y="6661150"/>
            <a:ext cx="365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b="1">
                <a:solidFill>
                  <a:srgbClr val="FFFFCC"/>
                </a:solidFill>
                <a:latin typeface="Tahoma" pitchFamily="34" charset="0"/>
                <a:ea typeface="+mn-ea"/>
                <a:cs typeface="+mn-cs"/>
              </a:defRPr>
            </a:lvl1pPr>
          </a:lstStyle>
          <a:p>
            <a:pPr>
              <a:defRPr/>
            </a:pPr>
            <a:r>
              <a:rPr lang="en-US" dirty="0" smtClean="0"/>
              <a:t>Interaction Design and Prototyping</a:t>
            </a:r>
            <a:endParaRPr lang="en-US" dirty="0"/>
          </a:p>
        </p:txBody>
      </p:sp>
      <p:sp>
        <p:nvSpPr>
          <p:cNvPr id="29703" name="Text Box 10"/>
          <p:cNvSpPr txBox="1">
            <a:spLocks noChangeArrowheads="1"/>
          </p:cNvSpPr>
          <p:nvPr userDrawn="1"/>
        </p:nvSpPr>
        <p:spPr bwMode="auto">
          <a:xfrm>
            <a:off x="-19050" y="6661150"/>
            <a:ext cx="36544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defTabSz="762000">
              <a:tabLst>
                <a:tab pos="228600" algn="l"/>
              </a:tabLst>
              <a:defRPr sz="2400">
                <a:solidFill>
                  <a:schemeClr val="tx1"/>
                </a:solidFill>
                <a:latin typeface="Tahoma" charset="0"/>
                <a:ea typeface="ＭＳ Ｐゴシック" charset="0"/>
                <a:cs typeface="ＭＳ Ｐゴシック" charset="0"/>
              </a:defRPr>
            </a:lvl1pPr>
            <a:lvl2pPr marL="742950" indent="-285750" defTabSz="762000">
              <a:tabLst>
                <a:tab pos="228600" algn="l"/>
              </a:tabLst>
              <a:defRPr sz="2400">
                <a:solidFill>
                  <a:schemeClr val="tx1"/>
                </a:solidFill>
                <a:latin typeface="Tahoma" charset="0"/>
                <a:ea typeface="ＭＳ Ｐゴシック" charset="0"/>
              </a:defRPr>
            </a:lvl2pPr>
            <a:lvl3pPr marL="1143000" indent="-228600" defTabSz="762000">
              <a:tabLst>
                <a:tab pos="228600" algn="l"/>
              </a:tabLst>
              <a:defRPr sz="2400">
                <a:solidFill>
                  <a:schemeClr val="tx1"/>
                </a:solidFill>
                <a:latin typeface="Tahoma" charset="0"/>
                <a:ea typeface="ＭＳ Ｐゴシック" charset="0"/>
              </a:defRPr>
            </a:lvl3pPr>
            <a:lvl4pPr marL="1600200" indent="-228600" defTabSz="762000">
              <a:tabLst>
                <a:tab pos="228600" algn="l"/>
              </a:tabLst>
              <a:defRPr sz="2400">
                <a:solidFill>
                  <a:schemeClr val="tx1"/>
                </a:solidFill>
                <a:latin typeface="Tahoma" charset="0"/>
                <a:ea typeface="ＭＳ Ｐゴシック" charset="0"/>
              </a:defRPr>
            </a:lvl4pPr>
            <a:lvl5pPr marL="2057400" indent="-228600" defTabSz="762000">
              <a:tabLst>
                <a:tab pos="228600" algn="l"/>
              </a:tabLst>
              <a:defRPr sz="2400">
                <a:solidFill>
                  <a:schemeClr val="tx1"/>
                </a:solidFill>
                <a:latin typeface="Tahoma" charset="0"/>
                <a:ea typeface="ＭＳ Ｐゴシック" charset="0"/>
              </a:defRPr>
            </a:lvl5pPr>
            <a:lvl6pPr marL="25146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6pPr>
            <a:lvl7pPr marL="29718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7pPr>
            <a:lvl8pPr marL="34290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8pPr>
            <a:lvl9pPr marL="3886200" indent="-228600" algn="ctr" defTabSz="762000" eaLnBrk="0" fontAlgn="base" hangingPunct="0">
              <a:spcBef>
                <a:spcPct val="0"/>
              </a:spcBef>
              <a:spcAft>
                <a:spcPct val="0"/>
              </a:spcAft>
              <a:tabLst>
                <a:tab pos="228600" algn="l"/>
              </a:tabLst>
              <a:defRPr sz="2400">
                <a:solidFill>
                  <a:schemeClr val="tx1"/>
                </a:solidFill>
                <a:latin typeface="Tahoma" charset="0"/>
                <a:ea typeface="ＭＳ Ｐゴシック" charset="0"/>
              </a:defRPr>
            </a:lvl9pPr>
          </a:lstStyle>
          <a:p>
            <a:pPr algn="l">
              <a:spcBef>
                <a:spcPct val="50000"/>
              </a:spcBef>
              <a:defRPr/>
            </a:pPr>
            <a:r>
              <a:rPr lang="en-US" altLang="zh-CN" sz="800" b="1" smtClean="0">
                <a:solidFill>
                  <a:schemeClr val="bg1"/>
                </a:solidFill>
                <a:ea typeface="SimSun" charset="0"/>
                <a:cs typeface="SimSun" charset="0"/>
              </a:rPr>
              <a:t>15-IS306-LaboratoryStudies.ppt</a:t>
            </a:r>
            <a:endParaRPr lang="en-US" sz="800" b="1" smtClean="0">
              <a:solidFill>
                <a:schemeClr val="bg1"/>
              </a:solidFill>
            </a:endParaRPr>
          </a:p>
        </p:txBody>
      </p:sp>
      <p:pic>
        <p:nvPicPr>
          <p:cNvPr id="29704" name="Picture 20" descr="SIS"/>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68275" y="61722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3200">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3200">
          <a:solidFill>
            <a:schemeClr val="accent2"/>
          </a:solidFill>
          <a:latin typeface="Tahoma" pitchFamily="34" charset="0"/>
          <a:ea typeface="ＭＳ Ｐゴシック" charset="0"/>
          <a:cs typeface="ＭＳ Ｐゴシック" charset="0"/>
        </a:defRPr>
      </a:lvl5pPr>
      <a:lvl6pPr marL="457200" algn="l" rtl="0" fontAlgn="base">
        <a:spcBef>
          <a:spcPct val="0"/>
        </a:spcBef>
        <a:spcAft>
          <a:spcPct val="0"/>
        </a:spcAft>
        <a:defRPr sz="3200">
          <a:solidFill>
            <a:schemeClr val="accent2"/>
          </a:solidFill>
          <a:latin typeface="Tahoma" pitchFamily="34" charset="0"/>
        </a:defRPr>
      </a:lvl6pPr>
      <a:lvl7pPr marL="914400" algn="l" rtl="0" fontAlgn="base">
        <a:spcBef>
          <a:spcPct val="0"/>
        </a:spcBef>
        <a:spcAft>
          <a:spcPct val="0"/>
        </a:spcAft>
        <a:defRPr sz="3200">
          <a:solidFill>
            <a:schemeClr val="accent2"/>
          </a:solidFill>
          <a:latin typeface="Tahoma" pitchFamily="34" charset="0"/>
        </a:defRPr>
      </a:lvl7pPr>
      <a:lvl8pPr marL="1371600" algn="l" rtl="0" fontAlgn="base">
        <a:spcBef>
          <a:spcPct val="0"/>
        </a:spcBef>
        <a:spcAft>
          <a:spcPct val="0"/>
        </a:spcAft>
        <a:defRPr sz="3200">
          <a:solidFill>
            <a:schemeClr val="accent2"/>
          </a:solidFill>
          <a:latin typeface="Tahoma" pitchFamily="34" charset="0"/>
        </a:defRPr>
      </a:lvl8pPr>
      <a:lvl9pPr marL="1828800" algn="l" rtl="0" fontAlgn="base">
        <a:spcBef>
          <a:spcPct val="0"/>
        </a:spcBef>
        <a:spcAft>
          <a:spcPct val="0"/>
        </a:spcAft>
        <a:defRPr sz="3200">
          <a:solidFill>
            <a:schemeClr val="accent2"/>
          </a:solidFill>
          <a:latin typeface="Tahoma" pitchFamily="34" charset="0"/>
        </a:defRPr>
      </a:lvl9pPr>
    </p:titleStyle>
    <p:bodyStyle>
      <a:lvl1pPr marL="342900" indent="-342900" algn="l" rtl="0" eaLnBrk="0" fontAlgn="base" hangingPunct="0">
        <a:spcBef>
          <a:spcPct val="20000"/>
        </a:spcBef>
        <a:spcAft>
          <a:spcPct val="0"/>
        </a:spcAft>
        <a:buClr>
          <a:srgbClr val="3333FF"/>
        </a:buClr>
        <a:buFont typeface="Wingdings" charset="0"/>
        <a:defRPr sz="2800">
          <a:solidFill>
            <a:schemeClr val="accent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rgbClr val="FF0000"/>
        </a:buClr>
        <a:buFont typeface="Wingdings" charset="0"/>
        <a:defRPr sz="2600">
          <a:solidFill>
            <a:schemeClr val="accent2"/>
          </a:solidFill>
          <a:latin typeface="+mn-lt"/>
          <a:ea typeface="ＭＳ Ｐゴシック" charset="0"/>
        </a:defRPr>
      </a:lvl2pPr>
      <a:lvl3pPr marL="1143000" indent="-228600" algn="l" rtl="0" eaLnBrk="0" fontAlgn="base" hangingPunct="0">
        <a:spcBef>
          <a:spcPct val="20000"/>
        </a:spcBef>
        <a:spcAft>
          <a:spcPct val="0"/>
        </a:spcAft>
        <a:buClr>
          <a:srgbClr val="3333CC"/>
        </a:buClr>
        <a:buFont typeface="Wingdings" charset="0"/>
        <a:defRPr sz="2400">
          <a:solidFill>
            <a:schemeClr val="accent2"/>
          </a:solidFill>
          <a:latin typeface="+mn-lt"/>
          <a:ea typeface="ＭＳ Ｐゴシック" charset="0"/>
        </a:defRPr>
      </a:lvl3pPr>
      <a:lvl4pPr marL="1600200" indent="-228600" algn="l" rtl="0" eaLnBrk="0" fontAlgn="base" hangingPunct="0">
        <a:spcBef>
          <a:spcPct val="20000"/>
        </a:spcBef>
        <a:spcAft>
          <a:spcPct val="0"/>
        </a:spcAft>
        <a:buClr>
          <a:srgbClr val="FFCF01"/>
        </a:buClr>
        <a:buFont typeface="Wingdings" charset="0"/>
        <a:defRPr sz="2000">
          <a:solidFill>
            <a:schemeClr val="accent2"/>
          </a:solidFill>
          <a:latin typeface="+mn-lt"/>
          <a:ea typeface="ＭＳ Ｐゴシック" charset="0"/>
        </a:defRPr>
      </a:lvl4pPr>
      <a:lvl5pPr marL="2057400" indent="-228600" algn="l" rtl="0" eaLnBrk="0" fontAlgn="base" hangingPunct="0">
        <a:spcBef>
          <a:spcPct val="20000"/>
        </a:spcBef>
        <a:spcAft>
          <a:spcPct val="0"/>
        </a:spcAft>
        <a:buClr>
          <a:srgbClr val="00E4A8"/>
        </a:buClr>
        <a:buFont typeface="Wingdings" charset="0"/>
        <a:defRPr>
          <a:solidFill>
            <a:schemeClr val="accent2"/>
          </a:solidFill>
          <a:latin typeface="+mn-lt"/>
          <a:ea typeface="ＭＳ Ｐゴシック" charset="0"/>
        </a:defRPr>
      </a:lvl5pPr>
      <a:lvl6pPr marL="2514600" indent="-228600" algn="l" rtl="0" fontAlgn="base">
        <a:spcBef>
          <a:spcPct val="20000"/>
        </a:spcBef>
        <a:spcAft>
          <a:spcPct val="0"/>
        </a:spcAft>
        <a:buClr>
          <a:srgbClr val="00E4A8"/>
        </a:buClr>
        <a:buFont typeface="Wingdings" pitchFamily="2" charset="2"/>
        <a:defRPr>
          <a:solidFill>
            <a:schemeClr val="accent2"/>
          </a:solidFill>
          <a:latin typeface="+mn-lt"/>
        </a:defRPr>
      </a:lvl6pPr>
      <a:lvl7pPr marL="2971800" indent="-228600" algn="l" rtl="0" fontAlgn="base">
        <a:spcBef>
          <a:spcPct val="20000"/>
        </a:spcBef>
        <a:spcAft>
          <a:spcPct val="0"/>
        </a:spcAft>
        <a:buClr>
          <a:srgbClr val="00E4A8"/>
        </a:buClr>
        <a:buFont typeface="Wingdings" pitchFamily="2" charset="2"/>
        <a:defRPr>
          <a:solidFill>
            <a:schemeClr val="accent2"/>
          </a:solidFill>
          <a:latin typeface="+mn-lt"/>
        </a:defRPr>
      </a:lvl7pPr>
      <a:lvl8pPr marL="3429000" indent="-228600" algn="l" rtl="0" fontAlgn="base">
        <a:spcBef>
          <a:spcPct val="20000"/>
        </a:spcBef>
        <a:spcAft>
          <a:spcPct val="0"/>
        </a:spcAft>
        <a:buClr>
          <a:srgbClr val="00E4A8"/>
        </a:buClr>
        <a:buFont typeface="Wingdings" pitchFamily="2" charset="2"/>
        <a:defRPr>
          <a:solidFill>
            <a:schemeClr val="accent2"/>
          </a:solidFill>
          <a:latin typeface="+mn-lt"/>
        </a:defRPr>
      </a:lvl8pPr>
      <a:lvl9pPr marL="3886200" indent="-228600" algn="l" rtl="0" fontAlgn="base">
        <a:spcBef>
          <a:spcPct val="20000"/>
        </a:spcBef>
        <a:spcAft>
          <a:spcPct val="0"/>
        </a:spcAft>
        <a:buClr>
          <a:srgbClr val="00E4A8"/>
        </a:buClr>
        <a:buFont typeface="Wingdings" pitchFamily="2" charset="2"/>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hyperlink" Target="http://www.researchnow.com/en-US.aspx" TargetMode="External"/><Relationship Id="rId4" Type="http://schemas.openxmlformats.org/officeDocument/2006/relationships/hyperlink" Target="http://www.surveysampling.com/" TargetMode="External"/><Relationship Id="rId5"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hyperlink" Target="http://www.usability.gov/templates/index.html" TargetMode="External"/><Relationship Id="rId4" Type="http://schemas.openxmlformats.org/officeDocument/2006/relationships/image" Target="../media/image20.png"/><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hyperlink" Target="http://www.usability.gov/templates/docs/notetaker.doc" TargetMode="Externa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728663"/>
            <a:ext cx="51847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Rectangle 2"/>
          <p:cNvSpPr>
            <a:spLocks noGrp="1" noChangeArrowheads="1"/>
          </p:cNvSpPr>
          <p:nvPr>
            <p:ph type="ctrTitle"/>
          </p:nvPr>
        </p:nvSpPr>
        <p:spPr>
          <a:xfrm>
            <a:off x="827088" y="0"/>
            <a:ext cx="7772400" cy="1449388"/>
          </a:xfrm>
        </p:spPr>
        <p:txBody>
          <a:bodyPr/>
          <a:lstStyle/>
          <a:p>
            <a:r>
              <a:rPr lang="en-US" sz="4000">
                <a:latin typeface="Tahoma" charset="0"/>
              </a:rPr>
              <a:t>Laboratory Studies</a:t>
            </a:r>
          </a:p>
        </p:txBody>
      </p:sp>
      <p:sp>
        <p:nvSpPr>
          <p:cNvPr id="4403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fld id="{BB09300F-E425-8F40-A805-585970ADE2C4}" type="slidenum">
              <a:rPr lang="en-US" sz="900">
                <a:latin typeface="Arial" charset="0"/>
              </a:rPr>
              <a:pPr/>
              <a:t>1</a:t>
            </a:fld>
            <a:endParaRPr lang="en-US" sz="900">
              <a:latin typeface="Arial" charset="0"/>
            </a:endParaRPr>
          </a:p>
        </p:txBody>
      </p:sp>
      <p:sp>
        <p:nvSpPr>
          <p:cNvPr id="44036" name="Slide Number Placeholder 4"/>
          <p:cNvSpPr txBox="1">
            <a:spLocks noGrp="1"/>
          </p:cNvSpPr>
          <p:nvPr/>
        </p:nvSpPr>
        <p:spPr bwMode="auto">
          <a:xfrm>
            <a:off x="6781800" y="66294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fld id="{3A18DC3F-98B0-B144-89A0-227476934A51}" type="slidenum">
              <a:rPr lang="en-US" sz="900">
                <a:latin typeface="Arial" charset="0"/>
              </a:rPr>
              <a:pPr algn="r" eaLnBrk="1" hangingPunct="1"/>
              <a:t>1</a:t>
            </a:fld>
            <a:endParaRPr lang="en-US" sz="900">
              <a:latin typeface="Arial" charset="0"/>
            </a:endParaRPr>
          </a:p>
        </p:txBody>
      </p:sp>
      <p:sp>
        <p:nvSpPr>
          <p:cNvPr id="7" name="Subtitle 10"/>
          <p:cNvSpPr txBox="1">
            <a:spLocks/>
          </p:cNvSpPr>
          <p:nvPr/>
        </p:nvSpPr>
        <p:spPr bwMode="auto">
          <a:xfrm>
            <a:off x="792163" y="5013325"/>
            <a:ext cx="770413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0" indent="0" algn="ctr" rtl="0" eaLnBrk="0" fontAlgn="base" hangingPunct="0">
              <a:spcBef>
                <a:spcPct val="20000"/>
              </a:spcBef>
              <a:spcAft>
                <a:spcPct val="0"/>
              </a:spcAft>
              <a:buNone/>
              <a:defRPr sz="3200">
                <a:solidFill>
                  <a:schemeClr val="accent2"/>
                </a:solidFill>
                <a:latin typeface="+mn-lt"/>
                <a:ea typeface="ＭＳ Ｐゴシック" charset="0"/>
                <a:cs typeface="+mn-cs"/>
              </a:defRPr>
            </a:lvl1pPr>
            <a:lvl2pPr marL="457200" indent="0" algn="ctr" rtl="0" eaLnBrk="0" fontAlgn="base" hangingPunct="0">
              <a:spcBef>
                <a:spcPct val="20000"/>
              </a:spcBef>
              <a:spcAft>
                <a:spcPct val="0"/>
              </a:spcAft>
              <a:buNone/>
              <a:defRPr sz="2800">
                <a:solidFill>
                  <a:schemeClr val="accent2"/>
                </a:solidFill>
                <a:latin typeface="Arial" charset="0"/>
                <a:ea typeface="ＭＳ Ｐゴシック" charset="0"/>
              </a:defRPr>
            </a:lvl2pPr>
            <a:lvl3pPr marL="914400" indent="0" algn="ctr" rtl="0" eaLnBrk="0" fontAlgn="base" hangingPunct="0">
              <a:spcBef>
                <a:spcPct val="20000"/>
              </a:spcBef>
              <a:spcAft>
                <a:spcPct val="0"/>
              </a:spcAft>
              <a:buNone/>
              <a:defRPr sz="2400">
                <a:solidFill>
                  <a:schemeClr val="accent2"/>
                </a:solidFill>
                <a:latin typeface="Arial" charset="0"/>
                <a:ea typeface="ＭＳ Ｐゴシック" charset="0"/>
              </a:defRPr>
            </a:lvl3pPr>
            <a:lvl4pPr marL="1371600" indent="0" algn="ctr" rtl="0" eaLnBrk="0" fontAlgn="base" hangingPunct="0">
              <a:spcBef>
                <a:spcPct val="20000"/>
              </a:spcBef>
              <a:spcAft>
                <a:spcPct val="0"/>
              </a:spcAft>
              <a:buNone/>
              <a:defRPr sz="2000">
                <a:solidFill>
                  <a:schemeClr val="accent2"/>
                </a:solidFill>
                <a:latin typeface="Arial" charset="0"/>
                <a:ea typeface="ＭＳ Ｐゴシック" charset="0"/>
              </a:defRPr>
            </a:lvl4pPr>
            <a:lvl5pPr marL="1828800" indent="0" algn="ctr" rtl="0" eaLnBrk="0" fontAlgn="base" hangingPunct="0">
              <a:spcBef>
                <a:spcPct val="20000"/>
              </a:spcBef>
              <a:spcAft>
                <a:spcPct val="0"/>
              </a:spcAft>
              <a:buNone/>
              <a:defRPr>
                <a:solidFill>
                  <a:schemeClr val="accent2"/>
                </a:solidFill>
                <a:latin typeface="Arial" charset="0"/>
                <a:ea typeface="ＭＳ Ｐゴシック" charset="0"/>
              </a:defRPr>
            </a:lvl5pPr>
            <a:lvl6pPr marL="2286000" indent="0" algn="ctr" rtl="0" fontAlgn="base">
              <a:spcBef>
                <a:spcPct val="20000"/>
              </a:spcBef>
              <a:spcAft>
                <a:spcPct val="0"/>
              </a:spcAft>
              <a:buNone/>
              <a:defRPr>
                <a:solidFill>
                  <a:schemeClr val="accent2"/>
                </a:solidFill>
                <a:latin typeface="Arial" charset="0"/>
              </a:defRPr>
            </a:lvl6pPr>
            <a:lvl7pPr marL="2743200" indent="0" algn="ctr" rtl="0" fontAlgn="base">
              <a:spcBef>
                <a:spcPct val="20000"/>
              </a:spcBef>
              <a:spcAft>
                <a:spcPct val="0"/>
              </a:spcAft>
              <a:buNone/>
              <a:defRPr>
                <a:solidFill>
                  <a:schemeClr val="accent2"/>
                </a:solidFill>
                <a:latin typeface="Arial" charset="0"/>
              </a:defRPr>
            </a:lvl7pPr>
            <a:lvl8pPr marL="3200400" indent="0" algn="ctr" rtl="0" fontAlgn="base">
              <a:spcBef>
                <a:spcPct val="20000"/>
              </a:spcBef>
              <a:spcAft>
                <a:spcPct val="0"/>
              </a:spcAft>
              <a:buNone/>
              <a:defRPr>
                <a:solidFill>
                  <a:schemeClr val="accent2"/>
                </a:solidFill>
                <a:latin typeface="Arial" charset="0"/>
              </a:defRPr>
            </a:lvl8pPr>
            <a:lvl9pPr marL="3657600" indent="0" algn="ctr" rtl="0" fontAlgn="base">
              <a:spcBef>
                <a:spcPct val="20000"/>
              </a:spcBef>
              <a:spcAft>
                <a:spcPct val="0"/>
              </a:spcAft>
              <a:buNone/>
              <a:defRPr>
                <a:solidFill>
                  <a:schemeClr val="accent2"/>
                </a:solidFill>
                <a:latin typeface="Arial" charset="0"/>
              </a:defRPr>
            </a:lvl9pPr>
          </a:lstStyle>
          <a:p>
            <a:pPr marL="342900" indent="-342900" algn="l" eaLnBrk="1" hangingPunct="1">
              <a:defRPr/>
            </a:pPr>
            <a:r>
              <a:rPr lang="en-US" dirty="0" smtClean="0">
                <a:ea typeface="+mn-ea"/>
              </a:rPr>
              <a:t>IS 306 Interaction Design &amp; Prototyping</a:t>
            </a:r>
          </a:p>
          <a:p>
            <a:pPr marL="342900" indent="-342900" algn="l" eaLnBrk="1" hangingPunct="1">
              <a:defRPr/>
            </a:pPr>
            <a:r>
              <a:rPr lang="en-US" dirty="0" smtClean="0">
                <a:ea typeface="+mn-ea"/>
              </a:rPr>
              <a:t>2015-16, </a:t>
            </a:r>
            <a:r>
              <a:rPr lang="en-US" dirty="0" smtClean="0">
                <a:ea typeface="+mn-ea"/>
              </a:rPr>
              <a:t>Term </a:t>
            </a:r>
            <a:r>
              <a:rPr lang="en-US" dirty="0" smtClean="0">
                <a:ea typeface="+mn-ea"/>
              </a:rPr>
              <a:t>1, G5</a:t>
            </a:r>
            <a:endParaRPr lang="en-US" dirty="0" smtClean="0">
              <a:ea typeface="+mn-ea"/>
            </a:endParaRPr>
          </a:p>
          <a:p>
            <a:pPr>
              <a:defRPr/>
            </a:pPr>
            <a:endParaRPr lang="en-US" dirty="0">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b="1">
                <a:latin typeface="Tahoma" charset="0"/>
              </a:rPr>
              <a:t>Method: </a:t>
            </a:r>
            <a:r>
              <a:rPr lang="en-US">
                <a:latin typeface="Tahoma" charset="0"/>
              </a:rPr>
              <a:t>Defining Procedures</a:t>
            </a:r>
          </a:p>
        </p:txBody>
      </p:sp>
      <p:sp>
        <p:nvSpPr>
          <p:cNvPr id="62466" name="Content Placeholder 8"/>
          <p:cNvSpPr>
            <a:spLocks noGrp="1"/>
          </p:cNvSpPr>
          <p:nvPr>
            <p:ph idx="1"/>
          </p:nvPr>
        </p:nvSpPr>
        <p:spPr/>
        <p:txBody>
          <a:bodyPr/>
          <a:lstStyle/>
          <a:p>
            <a:r>
              <a:rPr lang="en-US">
                <a:latin typeface="Tahoma" charset="0"/>
              </a:rPr>
              <a:t>What </a:t>
            </a:r>
            <a:r>
              <a:rPr lang="en-US" b="1">
                <a:latin typeface="Tahoma" charset="0"/>
              </a:rPr>
              <a:t>sequence</a:t>
            </a:r>
            <a:r>
              <a:rPr lang="en-US">
                <a:latin typeface="Tahoma" charset="0"/>
              </a:rPr>
              <a:t> of events?</a:t>
            </a:r>
          </a:p>
          <a:p>
            <a:pPr lvl="1"/>
            <a:r>
              <a:rPr lang="en-US">
                <a:latin typeface="Tahoma" charset="0"/>
              </a:rPr>
              <a:t>Consent, training, questionnaires, etc.</a:t>
            </a:r>
          </a:p>
          <a:p>
            <a:r>
              <a:rPr lang="en-US">
                <a:latin typeface="Tahoma" charset="0"/>
              </a:rPr>
              <a:t>What </a:t>
            </a:r>
            <a:r>
              <a:rPr lang="en-US" b="1">
                <a:latin typeface="Tahoma" charset="0"/>
              </a:rPr>
              <a:t>order</a:t>
            </a:r>
            <a:r>
              <a:rPr lang="en-US">
                <a:latin typeface="Tahoma" charset="0"/>
              </a:rPr>
              <a:t> for tasks?</a:t>
            </a:r>
          </a:p>
          <a:p>
            <a:pPr lvl="1"/>
            <a:r>
              <a:rPr lang="en-US">
                <a:latin typeface="Tahoma" charset="0"/>
              </a:rPr>
              <a:t>Simple to complex: reduces training</a:t>
            </a:r>
          </a:p>
          <a:p>
            <a:pPr lvl="1"/>
            <a:r>
              <a:rPr lang="en-US">
                <a:latin typeface="Tahoma" charset="0"/>
              </a:rPr>
              <a:t>Counterbalanced: reduces ordering effects</a:t>
            </a:r>
          </a:p>
        </p:txBody>
      </p:sp>
      <p:sp>
        <p:nvSpPr>
          <p:cNvPr id="624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3ABFE63A-05AE-7F43-9956-60D1DEF9FDFD}" type="slidenum">
              <a:rPr lang="en-US" sz="800">
                <a:solidFill>
                  <a:schemeClr val="bg1"/>
                </a:solidFill>
              </a:rPr>
              <a:pPr eaLnBrk="1" hangingPunct="1"/>
              <a:t>10</a:t>
            </a:fld>
            <a:endParaRPr lang="en-US" sz="800">
              <a:solidFill>
                <a:schemeClr val="bg1"/>
              </a:solidFill>
            </a:endParaRPr>
          </a:p>
        </p:txBody>
      </p:sp>
      <p:sp>
        <p:nvSpPr>
          <p:cNvPr id="624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pic>
        <p:nvPicPr>
          <p:cNvPr id="62469" name="Picture 1" descr="AA03916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536950"/>
            <a:ext cx="3370262"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015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0350" y="-458788"/>
            <a:ext cx="3803650"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Title 1"/>
          <p:cNvSpPr>
            <a:spLocks noGrp="1"/>
          </p:cNvSpPr>
          <p:nvPr>
            <p:ph type="title"/>
          </p:nvPr>
        </p:nvSpPr>
        <p:spPr/>
        <p:txBody>
          <a:bodyPr/>
          <a:lstStyle/>
          <a:p>
            <a:r>
              <a:rPr lang="en-US" b="1">
                <a:latin typeface="Tahoma" charset="0"/>
              </a:rPr>
              <a:t>Participants</a:t>
            </a:r>
            <a:endParaRPr lang="en-US">
              <a:latin typeface="Tahoma" charset="0"/>
            </a:endParaRPr>
          </a:p>
        </p:txBody>
      </p:sp>
      <p:sp>
        <p:nvSpPr>
          <p:cNvPr id="56323" name="Content Placeholder 8"/>
          <p:cNvSpPr>
            <a:spLocks noGrp="1"/>
          </p:cNvSpPr>
          <p:nvPr>
            <p:ph idx="1"/>
          </p:nvPr>
        </p:nvSpPr>
        <p:spPr/>
        <p:txBody>
          <a:bodyPr>
            <a:normAutofit/>
          </a:bodyPr>
          <a:lstStyle/>
          <a:p>
            <a:r>
              <a:rPr lang="en-US" sz="3200" dirty="0">
                <a:latin typeface="Tahoma" charset="0"/>
              </a:rPr>
              <a:t>How </a:t>
            </a:r>
            <a:r>
              <a:rPr lang="en-US" sz="3200" b="1" dirty="0" smtClean="0">
                <a:latin typeface="Tahoma" charset="0"/>
              </a:rPr>
              <a:t>many</a:t>
            </a:r>
            <a:r>
              <a:rPr lang="en-US" sz="3200" dirty="0" smtClean="0">
                <a:latin typeface="Tahoma" charset="0"/>
              </a:rPr>
              <a:t>?</a:t>
            </a:r>
            <a:endParaRPr lang="en-US" sz="3200" dirty="0">
              <a:latin typeface="Tahoma" charset="0"/>
            </a:endParaRPr>
          </a:p>
          <a:p>
            <a:pPr lvl="1"/>
            <a:r>
              <a:rPr lang="en-US" sz="2800" dirty="0" smtClean="0">
                <a:latin typeface="Tahoma" charset="0"/>
              </a:rPr>
              <a:t>More: higher cost </a:t>
            </a:r>
            <a:r>
              <a:rPr lang="en-US" sz="2800" dirty="0">
                <a:latin typeface="Tahoma" charset="0"/>
              </a:rPr>
              <a:t>and time</a:t>
            </a:r>
          </a:p>
          <a:p>
            <a:pPr lvl="1"/>
            <a:r>
              <a:rPr lang="en-US" sz="2800" dirty="0" smtClean="0">
                <a:latin typeface="Tahoma" charset="0"/>
              </a:rPr>
              <a:t>Less: may fail </a:t>
            </a:r>
            <a:r>
              <a:rPr lang="en-US" sz="2800" dirty="0">
                <a:latin typeface="Tahoma" charset="0"/>
              </a:rPr>
              <a:t>to detect important problems</a:t>
            </a:r>
          </a:p>
          <a:p>
            <a:pPr lvl="2"/>
            <a:r>
              <a:rPr lang="en-US" sz="2800" dirty="0" smtClean="0">
                <a:latin typeface="Tahoma" charset="0"/>
              </a:rPr>
              <a:t>Less participants for common (</a:t>
            </a:r>
            <a:r>
              <a:rPr lang="en-US" sz="2800" b="1" dirty="0" smtClean="0">
                <a:latin typeface="Tahoma" charset="0"/>
              </a:rPr>
              <a:t>frequent</a:t>
            </a:r>
            <a:r>
              <a:rPr lang="en-US" sz="2800" dirty="0">
                <a:latin typeface="Tahoma" charset="0"/>
              </a:rPr>
              <a:t>) bugs </a:t>
            </a:r>
            <a:endParaRPr lang="en-US" sz="2800" dirty="0" smtClean="0">
              <a:latin typeface="Tahoma" charset="0"/>
            </a:endParaRPr>
          </a:p>
          <a:p>
            <a:r>
              <a:rPr lang="en-US" b="1" dirty="0">
                <a:latin typeface="Tahoma" charset="0"/>
              </a:rPr>
              <a:t>Who</a:t>
            </a:r>
            <a:r>
              <a:rPr lang="en-US" dirty="0">
                <a:latin typeface="Tahoma" charset="0"/>
              </a:rPr>
              <a:t> are they?</a:t>
            </a:r>
          </a:p>
          <a:p>
            <a:pPr lvl="1"/>
            <a:r>
              <a:rPr lang="en-US" sz="2800" dirty="0" smtClean="0">
                <a:latin typeface="Tahoma" charset="0"/>
              </a:rPr>
              <a:t>Real</a:t>
            </a:r>
            <a:r>
              <a:rPr lang="en-US" sz="2800" dirty="0">
                <a:latin typeface="Tahoma" charset="0"/>
              </a:rPr>
              <a:t>/target users? Students? </a:t>
            </a:r>
            <a:r>
              <a:rPr lang="en-US" sz="2800" dirty="0" smtClean="0">
                <a:latin typeface="Tahoma" charset="0"/>
              </a:rPr>
              <a:t>Demographics?</a:t>
            </a:r>
            <a:endParaRPr lang="en-US" sz="2800" dirty="0">
              <a:latin typeface="Tahoma" charset="0"/>
            </a:endParaRPr>
          </a:p>
          <a:p>
            <a:pPr lvl="1"/>
            <a:r>
              <a:rPr lang="en-US" sz="2800" dirty="0">
                <a:latin typeface="Tahoma" charset="0"/>
              </a:rPr>
              <a:t>Some problems may only be discovered by users with special skill sets</a:t>
            </a:r>
          </a:p>
          <a:p>
            <a:pPr lvl="2"/>
            <a:r>
              <a:rPr lang="en-US" sz="2800" dirty="0" smtClean="0">
                <a:latin typeface="Tahoma" charset="0"/>
              </a:rPr>
              <a:t>Expert </a:t>
            </a:r>
            <a:r>
              <a:rPr lang="en-US" sz="2800" dirty="0">
                <a:latin typeface="Tahoma" charset="0"/>
              </a:rPr>
              <a:t>users, domain experts, disabilities, </a:t>
            </a:r>
            <a:r>
              <a:rPr lang="en-US" sz="2800" dirty="0" smtClean="0">
                <a:latin typeface="Tahoma" charset="0"/>
              </a:rPr>
              <a:t>etc.</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D6DE3A4C-80C1-654F-A0C0-04A15BEB0396}" type="slidenum">
              <a:rPr lang="en-US" sz="800">
                <a:solidFill>
                  <a:schemeClr val="bg1"/>
                </a:solidFill>
              </a:rPr>
              <a:pPr/>
              <a:t>11</a:t>
            </a:fld>
            <a:endParaRPr lang="en-US" sz="800">
              <a:solidFill>
                <a:schemeClr val="bg1"/>
              </a:solidFill>
            </a:endParaRPr>
          </a:p>
        </p:txBody>
      </p:sp>
      <p:sp>
        <p:nvSpPr>
          <p:cNvPr id="563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ctrTitle"/>
          </p:nvPr>
        </p:nvSpPr>
        <p:spPr bwMode="auto">
          <a:xfrm>
            <a:off x="576263" y="2060575"/>
            <a:ext cx="7772400" cy="2052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7200">
                <a:latin typeface="Tahoma" charset="0"/>
              </a:rPr>
              <a:t>Ethical</a:t>
            </a:r>
            <a:br>
              <a:rPr lang="en-US" sz="7200">
                <a:latin typeface="Tahoma" charset="0"/>
              </a:rPr>
            </a:br>
            <a:r>
              <a:rPr lang="en-US" sz="7200">
                <a:latin typeface="Tahoma" charset="0"/>
              </a:rPr>
              <a:t>Considerations</a:t>
            </a:r>
            <a:endParaRPr lang="en-US" sz="6000">
              <a:latin typeface="Tahoma" charset="0"/>
            </a:endParaRP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65BF37C6-EE3D-F249-B992-C26349771D74}" type="slidenum">
              <a:rPr lang="en-US" sz="800">
                <a:solidFill>
                  <a:schemeClr val="bg1"/>
                </a:solidFill>
              </a:rPr>
              <a:pPr/>
              <a:t>12</a:t>
            </a:fld>
            <a:endParaRPr lang="en-US" sz="800">
              <a:solidFill>
                <a:schemeClr val="bg1"/>
              </a:solidFill>
            </a:endParaRPr>
          </a:p>
        </p:txBody>
      </p:sp>
      <p:sp>
        <p:nvSpPr>
          <p:cNvPr id="583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sp>
        <p:nvSpPr>
          <p:cNvPr id="7" name="Rounded Rectangle 6"/>
          <p:cNvSpPr>
            <a:spLocks noChangeArrowheads="1"/>
          </p:cNvSpPr>
          <p:nvPr/>
        </p:nvSpPr>
        <p:spPr bwMode="auto">
          <a:xfrm>
            <a:off x="0" y="4545124"/>
            <a:ext cx="7668406" cy="2145979"/>
          </a:xfrm>
          <a:prstGeom prst="roundRect">
            <a:avLst>
              <a:gd name="adj" fmla="val 16667"/>
            </a:avLst>
          </a:prstGeom>
          <a:solidFill>
            <a:srgbClr val="3366FF"/>
          </a:solidFill>
          <a:ln w="12700">
            <a:solidFill>
              <a:schemeClr val="tx1"/>
            </a:solidFill>
            <a:round/>
            <a:headEnd/>
            <a:tailEnd type="triangle" w="med" len="med"/>
          </a:ln>
          <a:effectLst>
            <a:outerShdw dist="35921" dir="2700000" algn="ctr" rotWithShape="0">
              <a:schemeClr val="bg2"/>
            </a:outerShdw>
          </a:effectLst>
        </p:spPr>
        <p:txBody>
          <a:bodyPr wrap="square" lIns="92075" tIns="46038" rIns="92075" bIns="46038">
            <a:spAutoFit/>
          </a:bodyPr>
          <a:lstStyle/>
          <a:p>
            <a:pPr marL="342900" indent="-342900" algn="l">
              <a:buFont typeface="Arial" charset="0"/>
              <a:buChar char="•"/>
            </a:pPr>
            <a:r>
              <a:rPr lang="en-US" sz="2400" dirty="0">
                <a:solidFill>
                  <a:schemeClr val="bg1"/>
                </a:solidFill>
              </a:rPr>
              <a:t>Informed consent: Make it clear that it is voluntary</a:t>
            </a:r>
          </a:p>
          <a:p>
            <a:pPr marL="800100" lvl="1" indent="-342900" algn="l">
              <a:buFont typeface="Arial" charset="0"/>
              <a:buChar char="•"/>
            </a:pPr>
            <a:r>
              <a:rPr lang="en-US" sz="2400" dirty="0">
                <a:solidFill>
                  <a:schemeClr val="bg1"/>
                </a:solidFill>
              </a:rPr>
              <a:t>Avoid pressure to participate </a:t>
            </a:r>
          </a:p>
          <a:p>
            <a:pPr marL="800100" lvl="1" indent="-342900" algn="l">
              <a:buFont typeface="Arial" charset="0"/>
              <a:buChar char="•"/>
            </a:pPr>
            <a:r>
              <a:rPr lang="en-US" sz="2400" dirty="0">
                <a:solidFill>
                  <a:schemeClr val="bg1"/>
                </a:solidFill>
              </a:rPr>
              <a:t>They can stop at any time </a:t>
            </a:r>
          </a:p>
          <a:p>
            <a:pPr marL="342900" indent="-342900" algn="l">
              <a:buFont typeface="Arial" charset="0"/>
              <a:buChar char="•"/>
            </a:pPr>
            <a:r>
              <a:rPr lang="en-US" sz="2400" dirty="0">
                <a:solidFill>
                  <a:schemeClr val="bg1"/>
                </a:solidFill>
              </a:rPr>
              <a:t>Make collected data as anonymous as possible</a:t>
            </a:r>
            <a:r>
              <a:rPr lang="en-US" sz="2400" dirty="0" smtClean="0">
                <a:solidFill>
                  <a:schemeClr val="bg1"/>
                </a:solidFill>
              </a:rPr>
              <a:t>.</a:t>
            </a:r>
          </a:p>
          <a:p>
            <a:pPr marL="800100" lvl="1" indent="-342900" algn="l">
              <a:buFont typeface="Arial" charset="0"/>
              <a:buChar char="•"/>
            </a:pPr>
            <a:r>
              <a:rPr lang="en-US" sz="2400" dirty="0" smtClean="0">
                <a:solidFill>
                  <a:schemeClr val="bg1"/>
                </a:solidFill>
              </a:rPr>
              <a:t>Refer to people by number, not by name</a:t>
            </a:r>
          </a:p>
        </p:txBody>
      </p:sp>
      <p:pic>
        <p:nvPicPr>
          <p:cNvPr id="5837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0"/>
            <a:ext cx="30956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bwMode="auto">
          <a:xfrm>
            <a:off x="576263" y="1376772"/>
            <a:ext cx="7772400" cy="2665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6600" dirty="0" smtClean="0">
                <a:latin typeface="Tahoma" charset="0"/>
              </a:rPr>
              <a:t>“We are testing the interface. </a:t>
            </a:r>
            <a:br>
              <a:rPr lang="en-US" sz="6600" dirty="0" smtClean="0">
                <a:latin typeface="Tahoma" charset="0"/>
              </a:rPr>
            </a:br>
            <a:r>
              <a:rPr lang="en-US" sz="6600" dirty="0" smtClean="0">
                <a:latin typeface="Tahoma" charset="0"/>
              </a:rPr>
              <a:t>This is not a test of your abilities.”</a:t>
            </a:r>
            <a:endParaRPr lang="en-US" sz="5400" dirty="0">
              <a:latin typeface="Tahoma" charset="0"/>
            </a:endParaRPr>
          </a:p>
        </p:txBody>
      </p:sp>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algn="ctr" eaLnBrk="0" fontAlgn="base" hangingPunct="0">
              <a:spcBef>
                <a:spcPct val="0"/>
              </a:spcBef>
              <a:spcAft>
                <a:spcPct val="0"/>
              </a:spcAft>
              <a:defRPr>
                <a:solidFill>
                  <a:schemeClr val="tx1"/>
                </a:solidFill>
                <a:latin typeface="Tahoma" charset="0"/>
                <a:ea typeface="ＭＳ Ｐゴシック" charset="0"/>
              </a:defRPr>
            </a:lvl6pPr>
            <a:lvl7pPr marL="2971800" indent="-228600" algn="ctr" eaLnBrk="0" fontAlgn="base" hangingPunct="0">
              <a:spcBef>
                <a:spcPct val="0"/>
              </a:spcBef>
              <a:spcAft>
                <a:spcPct val="0"/>
              </a:spcAft>
              <a:defRPr>
                <a:solidFill>
                  <a:schemeClr val="tx1"/>
                </a:solidFill>
                <a:latin typeface="Tahoma" charset="0"/>
                <a:ea typeface="ＭＳ Ｐゴシック" charset="0"/>
              </a:defRPr>
            </a:lvl7pPr>
            <a:lvl8pPr marL="3429000" indent="-228600" algn="ctr" eaLnBrk="0" fontAlgn="base" hangingPunct="0">
              <a:spcBef>
                <a:spcPct val="0"/>
              </a:spcBef>
              <a:spcAft>
                <a:spcPct val="0"/>
              </a:spcAft>
              <a:defRPr>
                <a:solidFill>
                  <a:schemeClr val="tx1"/>
                </a:solidFill>
                <a:latin typeface="Tahoma" charset="0"/>
                <a:ea typeface="ＭＳ Ｐゴシック" charset="0"/>
              </a:defRPr>
            </a:lvl8pPr>
            <a:lvl9pPr marL="3886200" indent="-228600" algn="ctr" eaLnBrk="0" fontAlgn="base" hangingPunct="0">
              <a:spcBef>
                <a:spcPct val="0"/>
              </a:spcBef>
              <a:spcAft>
                <a:spcPct val="0"/>
              </a:spcAft>
              <a:defRPr>
                <a:solidFill>
                  <a:schemeClr val="tx1"/>
                </a:solidFill>
                <a:latin typeface="Tahoma" charset="0"/>
                <a:ea typeface="ＭＳ Ｐゴシック" charset="0"/>
              </a:defRPr>
            </a:lvl9pPr>
          </a:lstStyle>
          <a:p>
            <a:r>
              <a:rPr lang="en-US">
                <a:solidFill>
                  <a:schemeClr val="bg1"/>
                </a:solidFill>
              </a:rPr>
              <a:t>              </a:t>
            </a:r>
          </a:p>
          <a:p>
            <a:r>
              <a:rPr lang="en-US">
                <a:solidFill>
                  <a:schemeClr val="bg1"/>
                </a:solidFill>
              </a:rPr>
              <a:t>                        </a:t>
            </a:r>
            <a:fld id="{6D69D5F0-749B-F34C-8E8C-95651055A26D}" type="slidenum">
              <a:rPr lang="en-US">
                <a:solidFill>
                  <a:schemeClr val="bg1"/>
                </a:solidFill>
              </a:rPr>
              <a:pPr/>
              <a:t>13</a:t>
            </a:fld>
            <a:endParaRPr lang="en-US">
              <a:solidFill>
                <a:schemeClr val="bg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algn="ctr" eaLnBrk="0" fontAlgn="base" hangingPunct="0">
              <a:spcBef>
                <a:spcPct val="0"/>
              </a:spcBef>
              <a:spcAft>
                <a:spcPct val="0"/>
              </a:spcAft>
              <a:defRPr>
                <a:solidFill>
                  <a:schemeClr val="tx1"/>
                </a:solidFill>
                <a:latin typeface="Tahoma" charset="0"/>
                <a:ea typeface="ＭＳ Ｐゴシック" charset="0"/>
              </a:defRPr>
            </a:lvl6pPr>
            <a:lvl7pPr marL="2971800" indent="-228600" algn="ctr" eaLnBrk="0" fontAlgn="base" hangingPunct="0">
              <a:spcBef>
                <a:spcPct val="0"/>
              </a:spcBef>
              <a:spcAft>
                <a:spcPct val="0"/>
              </a:spcAft>
              <a:defRPr>
                <a:solidFill>
                  <a:schemeClr val="tx1"/>
                </a:solidFill>
                <a:latin typeface="Tahoma" charset="0"/>
                <a:ea typeface="ＭＳ Ｐゴシック" charset="0"/>
              </a:defRPr>
            </a:lvl7pPr>
            <a:lvl8pPr marL="3429000" indent="-228600" algn="ctr" eaLnBrk="0" fontAlgn="base" hangingPunct="0">
              <a:spcBef>
                <a:spcPct val="0"/>
              </a:spcBef>
              <a:spcAft>
                <a:spcPct val="0"/>
              </a:spcAft>
              <a:defRPr>
                <a:solidFill>
                  <a:schemeClr val="tx1"/>
                </a:solidFill>
                <a:latin typeface="Tahoma" charset="0"/>
                <a:ea typeface="ＭＳ Ｐゴシック" charset="0"/>
              </a:defRPr>
            </a:lvl8pPr>
            <a:lvl9pPr marL="3886200" indent="-228600" algn="ctr" eaLnBrk="0" fontAlgn="base" hangingPunct="0">
              <a:spcBef>
                <a:spcPct val="0"/>
              </a:spcBef>
              <a:spcAft>
                <a:spcPct val="0"/>
              </a:spcAft>
              <a:defRPr>
                <a:solidFill>
                  <a:schemeClr val="tx1"/>
                </a:solidFill>
                <a:latin typeface="Tahoma" charset="0"/>
                <a:ea typeface="ＭＳ Ｐゴシック" charset="0"/>
              </a:defRPr>
            </a:lvl9pPr>
          </a:lstStyle>
          <a:p>
            <a:r>
              <a:rPr lang="en-US" dirty="0">
                <a:solidFill>
                  <a:srgbClr val="FFFFCC"/>
                </a:solidFill>
              </a:rPr>
              <a:t>Interaction Design and Prototyping</a:t>
            </a:r>
          </a:p>
        </p:txBody>
      </p:sp>
    </p:spTree>
    <p:extLst>
      <p:ext uri="{BB962C8B-B14F-4D97-AF65-F5344CB8AC3E}">
        <p14:creationId xmlns:p14="http://schemas.microsoft.com/office/powerpoint/2010/main" val="29588489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b="1" dirty="0" smtClean="0">
                <a:latin typeface="Tahoma" charset="0"/>
              </a:rPr>
              <a:t>Environment</a:t>
            </a:r>
            <a:endParaRPr lang="en-US" b="1" dirty="0">
              <a:latin typeface="Tahoma" charset="0"/>
            </a:endParaRPr>
          </a:p>
        </p:txBody>
      </p:sp>
      <p:sp>
        <p:nvSpPr>
          <p:cNvPr id="56323" name="Content Placeholder 8"/>
          <p:cNvSpPr>
            <a:spLocks noGrp="1"/>
          </p:cNvSpPr>
          <p:nvPr>
            <p:ph idx="1"/>
          </p:nvPr>
        </p:nvSpPr>
        <p:spPr/>
        <p:txBody>
          <a:bodyPr>
            <a:normAutofit/>
          </a:bodyPr>
          <a:lstStyle/>
          <a:p>
            <a:r>
              <a:rPr lang="en-US" dirty="0" smtClean="0">
                <a:latin typeface="Tahoma" charset="0"/>
              </a:rPr>
              <a:t>Use </a:t>
            </a:r>
            <a:r>
              <a:rPr lang="en-US" b="1" dirty="0" smtClean="0">
                <a:latin typeface="Tahoma" charset="0"/>
              </a:rPr>
              <a:t>Realistic</a:t>
            </a:r>
            <a:r>
              <a:rPr lang="en-US" dirty="0" smtClean="0">
                <a:latin typeface="Tahoma" charset="0"/>
              </a:rPr>
              <a:t> Conditions</a:t>
            </a:r>
          </a:p>
          <a:p>
            <a:pPr lvl="1"/>
            <a:r>
              <a:rPr lang="en-US" dirty="0" smtClean="0">
                <a:latin typeface="Tahoma" charset="0"/>
              </a:rPr>
              <a:t>Where it will be used</a:t>
            </a:r>
          </a:p>
          <a:p>
            <a:pPr lvl="1"/>
            <a:r>
              <a:rPr lang="en-US" dirty="0" smtClean="0">
                <a:latin typeface="Tahoma" charset="0"/>
              </a:rPr>
              <a:t>When it will be used</a:t>
            </a:r>
          </a:p>
          <a:p>
            <a:r>
              <a:rPr lang="en-US" dirty="0" smtClean="0">
                <a:latin typeface="Tahoma" charset="0"/>
              </a:rPr>
              <a:t>Often hard to do in practice</a:t>
            </a:r>
          </a:p>
          <a:p>
            <a:pPr lvl="1"/>
            <a:r>
              <a:rPr lang="en-US" dirty="0" smtClean="0">
                <a:latin typeface="Tahoma" charset="0"/>
              </a:rPr>
              <a:t>Can </a:t>
            </a:r>
            <a:r>
              <a:rPr lang="en-US" b="1" dirty="0" smtClean="0">
                <a:latin typeface="Tahoma" charset="0"/>
              </a:rPr>
              <a:t>simulate</a:t>
            </a:r>
            <a:r>
              <a:rPr lang="en-US" dirty="0" smtClean="0">
                <a:latin typeface="Tahoma" charset="0"/>
              </a:rPr>
              <a:t> real conditions</a:t>
            </a:r>
          </a:p>
          <a:p>
            <a:pPr lvl="2"/>
            <a:r>
              <a:rPr lang="en-US" dirty="0" smtClean="0">
                <a:latin typeface="Tahoma" charset="0"/>
              </a:rPr>
              <a:t>Noise level</a:t>
            </a:r>
          </a:p>
          <a:p>
            <a:pPr lvl="2"/>
            <a:r>
              <a:rPr lang="en-US" dirty="0" smtClean="0">
                <a:latin typeface="Tahoma" charset="0"/>
              </a:rPr>
              <a:t>Distractions</a:t>
            </a:r>
          </a:p>
          <a:p>
            <a:pPr lvl="2"/>
            <a:r>
              <a:rPr lang="en-US" dirty="0" smtClean="0">
                <a:latin typeface="Tahoma" charset="0"/>
              </a:rPr>
              <a:t>Even temperature and humidity (if necessary)!</a:t>
            </a:r>
            <a:endParaRPr lang="en-US" dirty="0">
              <a:latin typeface="Tahoma" charset="0"/>
            </a:endParaRP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D6DE3A4C-80C1-654F-A0C0-04A15BEB0396}" type="slidenum">
              <a:rPr lang="en-US" sz="800">
                <a:solidFill>
                  <a:schemeClr val="bg1"/>
                </a:solidFill>
              </a:rPr>
              <a:pPr/>
              <a:t>14</a:t>
            </a:fld>
            <a:endParaRPr lang="en-US" sz="800">
              <a:solidFill>
                <a:schemeClr val="bg1"/>
              </a:solidFill>
            </a:endParaRPr>
          </a:p>
        </p:txBody>
      </p:sp>
      <p:sp>
        <p:nvSpPr>
          <p:cNvPr id="563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pic>
        <p:nvPicPr>
          <p:cNvPr id="4" name="Picture 3" descr="j014911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295" y="0"/>
            <a:ext cx="3843705" cy="2600908"/>
          </a:xfrm>
          <a:prstGeom prst="rect">
            <a:avLst/>
          </a:prstGeom>
        </p:spPr>
      </p:pic>
    </p:spTree>
    <p:extLst>
      <p:ext uri="{BB962C8B-B14F-4D97-AF65-F5344CB8AC3E}">
        <p14:creationId xmlns:p14="http://schemas.microsoft.com/office/powerpoint/2010/main" val="29322069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5"/>
          <p:cNvSpPr>
            <a:spLocks noGrp="1"/>
          </p:cNvSpPr>
          <p:nvPr>
            <p:ph type="title"/>
          </p:nvPr>
        </p:nvSpPr>
        <p:spPr/>
        <p:txBody>
          <a:bodyPr/>
          <a:lstStyle/>
          <a:p>
            <a:r>
              <a:rPr lang="en-US" b="1" dirty="0" smtClean="0">
                <a:latin typeface="Tahoma" charset="0"/>
              </a:rPr>
              <a:t>Data</a:t>
            </a:r>
            <a:r>
              <a:rPr lang="en-US" dirty="0" smtClean="0">
                <a:latin typeface="Tahoma" charset="0"/>
              </a:rPr>
              <a:t>: </a:t>
            </a:r>
            <a:r>
              <a:rPr lang="en-US" b="1" dirty="0" smtClean="0">
                <a:latin typeface="Tahoma" charset="0"/>
              </a:rPr>
              <a:t>Qualitative </a:t>
            </a:r>
            <a:r>
              <a:rPr lang="en-US" dirty="0">
                <a:latin typeface="Tahoma" charset="0"/>
              </a:rPr>
              <a:t>vs.</a:t>
            </a:r>
            <a:r>
              <a:rPr lang="en-US" b="1" dirty="0">
                <a:latin typeface="Tahoma" charset="0"/>
              </a:rPr>
              <a:t> </a:t>
            </a:r>
            <a:r>
              <a:rPr lang="en-US" b="1" dirty="0" smtClean="0">
                <a:latin typeface="Tahoma" charset="0"/>
              </a:rPr>
              <a:t>Quantitative</a:t>
            </a:r>
            <a:endParaRPr lang="en-US" dirty="0">
              <a:latin typeface="Tahoma" charset="0"/>
            </a:endParaRPr>
          </a:p>
        </p:txBody>
      </p:sp>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EB040775-1DA3-CF4F-8B22-C6AB66906457}" type="slidenum">
              <a:rPr lang="en-US" sz="800" b="1">
                <a:solidFill>
                  <a:schemeClr val="bg1"/>
                </a:solidFill>
              </a:rPr>
              <a:pPr/>
              <a:t>15</a:t>
            </a:fld>
            <a:endParaRPr lang="en-US" sz="800" b="1">
              <a:solidFill>
                <a:schemeClr val="bg1"/>
              </a:solidFill>
            </a:endParaRPr>
          </a:p>
        </p:txBody>
      </p:sp>
      <p:sp>
        <p:nvSpPr>
          <p:cNvPr id="634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rgbClr val="FFFFCC"/>
                </a:solidFill>
              </a:rPr>
              <a:t>Interaction Design and Prototyping</a:t>
            </a:r>
          </a:p>
        </p:txBody>
      </p:sp>
      <p:sp>
        <p:nvSpPr>
          <p:cNvPr id="63492" name="Rectangle 8"/>
          <p:cNvSpPr>
            <a:spLocks noChangeArrowheads="1"/>
          </p:cNvSpPr>
          <p:nvPr/>
        </p:nvSpPr>
        <p:spPr bwMode="auto">
          <a:xfrm>
            <a:off x="1079500" y="1268413"/>
            <a:ext cx="1979613" cy="576262"/>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type="triangle" w="med" len="med"/>
              </a14:hiddenLine>
            </a:ext>
          </a:extLst>
        </p:spPr>
        <p:txBody>
          <a:bodyPr lIns="92075" tIns="46038" rIns="92075" bIns="46038">
            <a:spAutoFit/>
          </a:bodyPr>
          <a:lstStyle/>
          <a:p>
            <a:pPr defTabSz="762000">
              <a:tabLst>
                <a:tab pos="228600" algn="l"/>
              </a:tabLst>
            </a:pPr>
            <a:endParaRPr lang="en-US"/>
          </a:p>
        </p:txBody>
      </p:sp>
      <p:graphicFrame>
        <p:nvGraphicFramePr>
          <p:cNvPr id="4" name="Content Placeholder 3"/>
          <p:cNvGraphicFramePr>
            <a:graphicFrameLocks noGrp="1"/>
          </p:cNvGraphicFramePr>
          <p:nvPr>
            <p:ph idx="1"/>
          </p:nvPr>
        </p:nvGraphicFramePr>
        <p:xfrm>
          <a:off x="576263" y="1449388"/>
          <a:ext cx="7740650" cy="2499159"/>
        </p:xfrm>
        <a:graphic>
          <a:graphicData uri="http://schemas.openxmlformats.org/drawingml/2006/table">
            <a:tbl>
              <a:tblPr firstRow="1" bandRow="1">
                <a:tableStyleId>{5C22544A-7EE6-4342-B048-85BDC9FD1C3A}</a:tableStyleId>
              </a:tblPr>
              <a:tblGrid>
                <a:gridCol w="3870325"/>
                <a:gridCol w="3870325"/>
              </a:tblGrid>
              <a:tr h="518023">
                <a:tc>
                  <a:txBody>
                    <a:bodyPr/>
                    <a:lstStyle/>
                    <a:p>
                      <a:pPr algn="ctr"/>
                      <a:r>
                        <a:rPr lang="en-US" sz="2800" dirty="0" smtClean="0">
                          <a:solidFill>
                            <a:srgbClr val="0000FF"/>
                          </a:solidFill>
                        </a:rPr>
                        <a:t>Qualitative</a:t>
                      </a:r>
                      <a:endParaRPr lang="en-US" sz="2800" dirty="0">
                        <a:solidFill>
                          <a:srgbClr val="0000FF"/>
                        </a:solidFill>
                      </a:endParaRPr>
                    </a:p>
                  </a:txBody>
                  <a:tcPr marL="91438" marR="91438" marT="45695" marB="45695"/>
                </a:tc>
                <a:tc>
                  <a:txBody>
                    <a:bodyPr/>
                    <a:lstStyle/>
                    <a:p>
                      <a:pPr algn="ctr"/>
                      <a:r>
                        <a:rPr lang="en-US" sz="2800" dirty="0" smtClean="0">
                          <a:solidFill>
                            <a:srgbClr val="0000FF"/>
                          </a:solidFill>
                        </a:rPr>
                        <a:t>Quantitative</a:t>
                      </a:r>
                      <a:endParaRPr lang="en-US" sz="2800" dirty="0">
                        <a:solidFill>
                          <a:srgbClr val="0000FF"/>
                        </a:solidFill>
                      </a:endParaRPr>
                    </a:p>
                  </a:txBody>
                  <a:tcPr marL="91438" marR="91438" marT="45695" marB="45695"/>
                </a:tc>
              </a:tr>
              <a:tr h="518023">
                <a:tc>
                  <a:txBody>
                    <a:bodyPr/>
                    <a:lstStyle/>
                    <a:p>
                      <a:pPr marL="457200" indent="-457200">
                        <a:buFont typeface="Arial"/>
                        <a:buChar char="•"/>
                      </a:pPr>
                      <a:r>
                        <a:rPr lang="en-US" sz="2800" dirty="0" smtClean="0">
                          <a:solidFill>
                            <a:srgbClr val="000090"/>
                          </a:solidFill>
                        </a:rPr>
                        <a:t>Descriptions</a:t>
                      </a:r>
                      <a:endParaRPr lang="en-US" sz="2800" dirty="0">
                        <a:solidFill>
                          <a:srgbClr val="000090"/>
                        </a:solidFill>
                      </a:endParaRPr>
                    </a:p>
                  </a:txBody>
                  <a:tcPr marL="91438" marR="91438" marT="45695" marB="45695"/>
                </a:tc>
                <a:tc>
                  <a:txBody>
                    <a:bodyPr/>
                    <a:lstStyle/>
                    <a:p>
                      <a:pPr marL="457200" indent="-457200">
                        <a:buFont typeface="Arial"/>
                        <a:buChar char="•"/>
                      </a:pPr>
                      <a:r>
                        <a:rPr lang="en-US" sz="2800" dirty="0" smtClean="0">
                          <a:solidFill>
                            <a:srgbClr val="000090"/>
                          </a:solidFill>
                        </a:rPr>
                        <a:t>Numbers</a:t>
                      </a:r>
                      <a:endParaRPr lang="en-US" sz="2800" dirty="0">
                        <a:solidFill>
                          <a:srgbClr val="000090"/>
                        </a:solidFill>
                      </a:endParaRPr>
                    </a:p>
                  </a:txBody>
                  <a:tcPr marL="91438" marR="91438" marT="45695" marB="45695"/>
                </a:tc>
              </a:tr>
              <a:tr h="518023">
                <a:tc>
                  <a:txBody>
                    <a:bodyPr/>
                    <a:lstStyle/>
                    <a:p>
                      <a:pPr marL="457200" indent="-457200">
                        <a:buFont typeface="Arial"/>
                        <a:buChar char="•"/>
                      </a:pPr>
                      <a:r>
                        <a:rPr lang="en-US" sz="2800" dirty="0" smtClean="0">
                          <a:solidFill>
                            <a:srgbClr val="000090"/>
                          </a:solidFill>
                        </a:rPr>
                        <a:t>Hard to measure</a:t>
                      </a:r>
                      <a:endParaRPr lang="en-US" sz="2800" dirty="0">
                        <a:solidFill>
                          <a:srgbClr val="000090"/>
                        </a:solidFill>
                      </a:endParaRPr>
                    </a:p>
                  </a:txBody>
                  <a:tcPr marL="91438" marR="91438" marT="45695" marB="45695"/>
                </a:tc>
                <a:tc>
                  <a:txBody>
                    <a:bodyPr/>
                    <a:lstStyle/>
                    <a:p>
                      <a:pPr marL="457200" indent="-457200">
                        <a:buFont typeface="Arial"/>
                        <a:buChar char="•"/>
                      </a:pPr>
                      <a:r>
                        <a:rPr lang="en-US" sz="2800" dirty="0" smtClean="0">
                          <a:solidFill>
                            <a:srgbClr val="000090"/>
                          </a:solidFill>
                        </a:rPr>
                        <a:t>Easy to measure</a:t>
                      </a:r>
                    </a:p>
                  </a:txBody>
                  <a:tcPr marL="91438" marR="91438" marT="45695" marB="45695"/>
                </a:tc>
              </a:tr>
              <a:tr h="944656">
                <a:tc>
                  <a:txBody>
                    <a:bodyPr/>
                    <a:lstStyle/>
                    <a:p>
                      <a:pPr marL="457200" indent="-457200">
                        <a:buFont typeface="Arial"/>
                        <a:buChar char="•"/>
                      </a:pPr>
                      <a:r>
                        <a:rPr lang="en-US" sz="2800" dirty="0" smtClean="0">
                          <a:solidFill>
                            <a:srgbClr val="000090"/>
                          </a:solidFill>
                        </a:rPr>
                        <a:t>Themes and Patterns</a:t>
                      </a:r>
                      <a:endParaRPr lang="en-US" sz="2800" dirty="0">
                        <a:solidFill>
                          <a:srgbClr val="000090"/>
                        </a:solidFill>
                      </a:endParaRPr>
                    </a:p>
                  </a:txBody>
                  <a:tcPr marL="91438" marR="91438" marT="45695" marB="45695"/>
                </a:tc>
                <a:tc>
                  <a:txBody>
                    <a:bodyPr/>
                    <a:lstStyle/>
                    <a:p>
                      <a:pPr marL="457200" indent="-457200">
                        <a:buFont typeface="Arial"/>
                        <a:buChar char="•"/>
                      </a:pPr>
                      <a:r>
                        <a:rPr lang="en-US" sz="2800" dirty="0" smtClean="0">
                          <a:solidFill>
                            <a:srgbClr val="000090"/>
                          </a:solidFill>
                        </a:rPr>
                        <a:t>Statistical</a:t>
                      </a:r>
                      <a:r>
                        <a:rPr lang="en-US" sz="2800" baseline="0" dirty="0" smtClean="0">
                          <a:solidFill>
                            <a:srgbClr val="000090"/>
                          </a:solidFill>
                        </a:rPr>
                        <a:t> Analysis</a:t>
                      </a:r>
                      <a:endParaRPr lang="en-US" sz="2800" dirty="0" smtClean="0">
                        <a:solidFill>
                          <a:srgbClr val="000090"/>
                        </a:solidFill>
                      </a:endParaRPr>
                    </a:p>
                  </a:txBody>
                  <a:tcPr marL="91438" marR="91438" marT="45695" marB="45695"/>
                </a:tc>
              </a:tr>
            </a:tbl>
          </a:graphicData>
        </a:graphic>
      </p:graphicFrame>
    </p:spTree>
    <p:extLst>
      <p:ext uri="{BB962C8B-B14F-4D97-AF65-F5344CB8AC3E}">
        <p14:creationId xmlns:p14="http://schemas.microsoft.com/office/powerpoint/2010/main" val="3402496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5"/>
          <p:cNvSpPr>
            <a:spLocks noGrp="1"/>
          </p:cNvSpPr>
          <p:nvPr>
            <p:ph type="title"/>
          </p:nvPr>
        </p:nvSpPr>
        <p:spPr/>
        <p:txBody>
          <a:bodyPr/>
          <a:lstStyle/>
          <a:p>
            <a:r>
              <a:rPr lang="en-US">
                <a:latin typeface="Tahoma" charset="0"/>
              </a:rPr>
              <a:t>Examples of Qualitative and Quantitative Data</a:t>
            </a:r>
          </a:p>
        </p:txBody>
      </p:sp>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047B0602-B884-A543-BEF1-409471C25E78}" type="slidenum">
              <a:rPr lang="en-US" sz="800" b="1">
                <a:solidFill>
                  <a:schemeClr val="bg1"/>
                </a:solidFill>
              </a:rPr>
              <a:pPr/>
              <a:t>16</a:t>
            </a:fld>
            <a:endParaRPr lang="en-US" sz="800" b="1">
              <a:solidFill>
                <a:schemeClr val="bg1"/>
              </a:solidFill>
            </a:endParaRPr>
          </a:p>
        </p:txBody>
      </p:sp>
      <p:sp>
        <p:nvSpPr>
          <p:cNvPr id="655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rgbClr val="FFFFCC"/>
                </a:solidFill>
              </a:rPr>
              <a:t>Interaction Design and Prototyping</a:t>
            </a:r>
          </a:p>
        </p:txBody>
      </p:sp>
      <p:sp>
        <p:nvSpPr>
          <p:cNvPr id="65540" name="Rectangle 8"/>
          <p:cNvSpPr>
            <a:spLocks noChangeArrowheads="1"/>
          </p:cNvSpPr>
          <p:nvPr/>
        </p:nvSpPr>
        <p:spPr bwMode="auto">
          <a:xfrm>
            <a:off x="1079500" y="1268413"/>
            <a:ext cx="1979613" cy="576262"/>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type="triangle" w="med" len="med"/>
              </a14:hiddenLine>
            </a:ext>
          </a:extLst>
        </p:spPr>
        <p:txBody>
          <a:bodyPr lIns="92075" tIns="46038" rIns="92075" bIns="46038">
            <a:spAutoFit/>
          </a:bodyPr>
          <a:lstStyle/>
          <a:p>
            <a:pPr defTabSz="762000">
              <a:tabLst>
                <a:tab pos="228600" algn="l"/>
              </a:tabLst>
            </a:pPr>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96738405"/>
              </p:ext>
            </p:extLst>
          </p:nvPr>
        </p:nvGraphicFramePr>
        <p:xfrm>
          <a:off x="611188" y="1089025"/>
          <a:ext cx="7885112" cy="4932363"/>
        </p:xfrm>
        <a:graphic>
          <a:graphicData uri="http://schemas.openxmlformats.org/drawingml/2006/table">
            <a:tbl>
              <a:tblPr firstRow="1" bandRow="1">
                <a:tableStyleId>{5C22544A-7EE6-4342-B048-85BDC9FD1C3A}</a:tableStyleId>
              </a:tblPr>
              <a:tblGrid>
                <a:gridCol w="1835937"/>
                <a:gridCol w="3132442"/>
                <a:gridCol w="2916733"/>
              </a:tblGrid>
              <a:tr h="449145">
                <a:tc>
                  <a:txBody>
                    <a:bodyPr/>
                    <a:lstStyle/>
                    <a:p>
                      <a:endParaRPr lang="en-US" sz="1800" dirty="0"/>
                    </a:p>
                  </a:txBody>
                  <a:tcPr marL="91446" marR="91446" marT="45721" marB="45721"/>
                </a:tc>
                <a:tc>
                  <a:txBody>
                    <a:bodyPr/>
                    <a:lstStyle/>
                    <a:p>
                      <a:r>
                        <a:rPr lang="en-US" sz="1800" dirty="0" smtClean="0">
                          <a:solidFill>
                            <a:srgbClr val="000000"/>
                          </a:solidFill>
                        </a:rPr>
                        <a:t>Qualitative Data</a:t>
                      </a:r>
                      <a:endParaRPr lang="en-US" sz="1800" dirty="0">
                        <a:solidFill>
                          <a:srgbClr val="000000"/>
                        </a:solidFill>
                      </a:endParaRPr>
                    </a:p>
                  </a:txBody>
                  <a:tcPr marL="91446" marR="91446" marT="45721" marB="45721"/>
                </a:tc>
                <a:tc>
                  <a:txBody>
                    <a:bodyPr/>
                    <a:lstStyle/>
                    <a:p>
                      <a:r>
                        <a:rPr lang="en-US" sz="1800" dirty="0" smtClean="0">
                          <a:solidFill>
                            <a:srgbClr val="000000"/>
                          </a:solidFill>
                        </a:rPr>
                        <a:t>Quantitative</a:t>
                      </a:r>
                      <a:r>
                        <a:rPr lang="en-US" sz="1800" baseline="0" dirty="0" smtClean="0">
                          <a:solidFill>
                            <a:srgbClr val="000000"/>
                          </a:solidFill>
                        </a:rPr>
                        <a:t> Data</a:t>
                      </a:r>
                      <a:endParaRPr lang="en-US" sz="1800" dirty="0">
                        <a:solidFill>
                          <a:srgbClr val="000000"/>
                        </a:solidFill>
                      </a:endParaRPr>
                    </a:p>
                  </a:txBody>
                  <a:tcPr marL="91446" marR="91446" marT="45721" marB="45721"/>
                </a:tc>
              </a:tr>
              <a:tr h="1890938">
                <a:tc>
                  <a:txBody>
                    <a:bodyPr/>
                    <a:lstStyle/>
                    <a:p>
                      <a:r>
                        <a:rPr lang="en-US" sz="2000" dirty="0" smtClean="0"/>
                        <a:t>Questions</a:t>
                      </a:r>
                      <a:endParaRPr lang="en-US" sz="2000" dirty="0"/>
                    </a:p>
                  </a:txBody>
                  <a:tcPr marL="91446" marR="91446" marT="45721" marB="45721"/>
                </a:tc>
                <a:tc>
                  <a:txBody>
                    <a:bodyPr/>
                    <a:lstStyle/>
                    <a:p>
                      <a:pPr marL="285750" indent="-285750">
                        <a:buFont typeface="Arial"/>
                        <a:buChar char="•"/>
                      </a:pPr>
                      <a:r>
                        <a:rPr lang="en-US" sz="2000" dirty="0" smtClean="0"/>
                        <a:t>Responses to open questions</a:t>
                      </a:r>
                    </a:p>
                    <a:p>
                      <a:pPr marL="285750" indent="-285750">
                        <a:buFont typeface="Arial"/>
                        <a:buChar char="•"/>
                      </a:pPr>
                      <a:r>
                        <a:rPr lang="en-US" sz="2000" dirty="0" smtClean="0"/>
                        <a:t>Responses to “further comment”</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000" dirty="0" smtClean="0"/>
                        <a:t>Respondent’s opinions</a:t>
                      </a:r>
                    </a:p>
                  </a:txBody>
                  <a:tcPr marL="91446" marR="91446" marT="45721" marB="45721"/>
                </a:tc>
                <a:tc>
                  <a:txBody>
                    <a:bodyPr/>
                    <a:lstStyle/>
                    <a:p>
                      <a:pPr marL="285750" indent="-285750">
                        <a:buFont typeface="Arial"/>
                        <a:buChar char="•"/>
                      </a:pPr>
                      <a:r>
                        <a:rPr lang="en-US" sz="2000" dirty="0" smtClean="0"/>
                        <a:t>Age, job role, years experience</a:t>
                      </a:r>
                    </a:p>
                    <a:p>
                      <a:pPr marL="285750" indent="-285750">
                        <a:buFont typeface="Arial"/>
                        <a:buChar char="•"/>
                      </a:pPr>
                      <a:r>
                        <a:rPr lang="en-US" sz="2000" dirty="0" smtClean="0"/>
                        <a:t>Responses to closed questions</a:t>
                      </a:r>
                    </a:p>
                  </a:txBody>
                  <a:tcPr marL="91446" marR="91446" marT="45721" marB="45721"/>
                </a:tc>
              </a:tr>
              <a:tr h="2592280">
                <a:tc>
                  <a:txBody>
                    <a:bodyPr/>
                    <a:lstStyle/>
                    <a:p>
                      <a:r>
                        <a:rPr lang="en-US" sz="2000" dirty="0" smtClean="0"/>
                        <a:t>Observations</a:t>
                      </a:r>
                      <a:endParaRPr lang="en-US" sz="2000" dirty="0"/>
                    </a:p>
                  </a:txBody>
                  <a:tcPr marL="91446" marR="91446" marT="45721" marB="45721"/>
                </a:tc>
                <a:tc>
                  <a:txBody>
                    <a:bodyPr/>
                    <a:lstStyle/>
                    <a:p>
                      <a:pPr marL="285750" indent="-285750">
                        <a:buFont typeface="Arial"/>
                        <a:buChar char="•"/>
                      </a:pPr>
                      <a:r>
                        <a:rPr lang="en-US" sz="2000" dirty="0" smtClean="0"/>
                        <a:t>Critical incidents</a:t>
                      </a:r>
                    </a:p>
                    <a:p>
                      <a:pPr marL="285750" indent="-285750">
                        <a:buFont typeface="Arial"/>
                        <a:buChar char="•"/>
                      </a:pPr>
                      <a:r>
                        <a:rPr lang="en-US" sz="2000" baseline="0" dirty="0" smtClean="0"/>
                        <a:t>Think aloud data</a:t>
                      </a:r>
                    </a:p>
                    <a:p>
                      <a:pPr marL="285750" indent="-285750">
                        <a:buFont typeface="Arial"/>
                        <a:buChar char="•"/>
                      </a:pPr>
                      <a:r>
                        <a:rPr lang="en-US" sz="2000" baseline="0" dirty="0" smtClean="0"/>
                        <a:t>Participant Comments</a:t>
                      </a:r>
                    </a:p>
                    <a:p>
                      <a:pPr marL="285750" indent="-285750">
                        <a:buFont typeface="Arial"/>
                        <a:buChar char="•"/>
                      </a:pPr>
                      <a:r>
                        <a:rPr lang="en-US" sz="2000" dirty="0" smtClean="0"/>
                        <a:t>Description of how task is</a:t>
                      </a:r>
                      <a:r>
                        <a:rPr lang="en-US" sz="2000" baseline="0" dirty="0" smtClean="0"/>
                        <a:t> performed</a:t>
                      </a:r>
                      <a:endParaRPr lang="en-US" sz="2000" dirty="0" smtClean="0"/>
                    </a:p>
                    <a:p>
                      <a:pPr marL="285750" indent="-285750">
                        <a:buFont typeface="Arial"/>
                        <a:buChar char="•"/>
                      </a:pPr>
                      <a:r>
                        <a:rPr lang="en-US" sz="2000" dirty="0" smtClean="0"/>
                        <a:t>Notes/Audio/Video/Pictures</a:t>
                      </a:r>
                      <a:endParaRPr lang="en-US" sz="2000" dirty="0"/>
                    </a:p>
                  </a:txBody>
                  <a:tcPr marL="91446" marR="91446" marT="45721" marB="45721"/>
                </a:tc>
                <a:tc>
                  <a:txBody>
                    <a:bodyPr/>
                    <a:lstStyle/>
                    <a:p>
                      <a:pPr marL="285750" indent="-285750">
                        <a:buFont typeface="Arial"/>
                        <a:buChar char="•"/>
                      </a:pPr>
                      <a:r>
                        <a:rPr lang="en-US" sz="2000" dirty="0" smtClean="0"/>
                        <a:t>Time spent on a</a:t>
                      </a:r>
                      <a:r>
                        <a:rPr lang="en-US" sz="2000" baseline="0" dirty="0" smtClean="0"/>
                        <a:t> task</a:t>
                      </a:r>
                    </a:p>
                    <a:p>
                      <a:pPr marL="285750" indent="-285750">
                        <a:buFont typeface="Arial"/>
                        <a:buChar char="•"/>
                      </a:pPr>
                      <a:r>
                        <a:rPr lang="en-US" sz="2000" baseline="0" dirty="0" smtClean="0"/>
                        <a:t>Number of </a:t>
                      </a:r>
                      <a:r>
                        <a:rPr lang="en-US" sz="2000" baseline="0" dirty="0" smtClean="0"/>
                        <a:t>errors</a:t>
                      </a:r>
                      <a:endParaRPr lang="en-US" sz="2000" baseline="0" dirty="0" smtClean="0"/>
                    </a:p>
                  </a:txBody>
                  <a:tcPr marL="91446" marR="91446" marT="45721" marB="45721"/>
                </a:tc>
              </a:tr>
            </a:tbl>
          </a:graphicData>
        </a:graphic>
      </p:graphicFrame>
    </p:spTree>
    <p:extLst>
      <p:ext uri="{BB962C8B-B14F-4D97-AF65-F5344CB8AC3E}">
        <p14:creationId xmlns:p14="http://schemas.microsoft.com/office/powerpoint/2010/main" val="5105900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Tahoma" charset="0"/>
              </a:rPr>
              <a:t>Observations vs. Questions</a:t>
            </a:r>
          </a:p>
        </p:txBody>
      </p:sp>
      <p:sp>
        <p:nvSpPr>
          <p:cNvPr id="76802" name="Content Placeholder 2"/>
          <p:cNvSpPr>
            <a:spLocks noGrp="1"/>
          </p:cNvSpPr>
          <p:nvPr>
            <p:ph idx="1"/>
          </p:nvPr>
        </p:nvSpPr>
        <p:spPr/>
        <p:txBody>
          <a:bodyPr/>
          <a:lstStyle/>
          <a:p>
            <a:r>
              <a:rPr lang="en-US">
                <a:latin typeface="Tahoma" charset="0"/>
              </a:rPr>
              <a:t>Observations are generally better</a:t>
            </a:r>
          </a:p>
          <a:p>
            <a:pPr lvl="1"/>
            <a:r>
              <a:rPr lang="en-US">
                <a:latin typeface="Tahoma" charset="0"/>
              </a:rPr>
              <a:t>Not always aware of what we do</a:t>
            </a:r>
          </a:p>
          <a:p>
            <a:pPr lvl="1"/>
            <a:r>
              <a:rPr lang="en-US">
                <a:latin typeface="Tahoma" charset="0"/>
              </a:rPr>
              <a:t>Not always able to put thoughts into words</a:t>
            </a:r>
          </a:p>
          <a:p>
            <a:r>
              <a:rPr lang="en-US">
                <a:latin typeface="Tahoma" charset="0"/>
              </a:rPr>
              <a:t>But questions are useful, too</a:t>
            </a:r>
          </a:p>
          <a:p>
            <a:pPr lvl="1"/>
            <a:r>
              <a:rPr lang="en-US">
                <a:latin typeface="Tahoma" charset="0"/>
              </a:rPr>
              <a:t>Demographics</a:t>
            </a:r>
          </a:p>
          <a:p>
            <a:pPr lvl="2"/>
            <a:r>
              <a:rPr lang="en-US">
                <a:latin typeface="Tahoma" charset="0"/>
              </a:rPr>
              <a:t>age</a:t>
            </a:r>
          </a:p>
          <a:p>
            <a:pPr lvl="2"/>
            <a:r>
              <a:rPr lang="en-US">
                <a:latin typeface="Tahoma" charset="0"/>
              </a:rPr>
              <a:t>gender</a:t>
            </a:r>
          </a:p>
          <a:p>
            <a:pPr lvl="2"/>
            <a:r>
              <a:rPr lang="en-US">
                <a:latin typeface="Tahoma" charset="0"/>
              </a:rPr>
              <a:t>occupation</a:t>
            </a:r>
          </a:p>
          <a:p>
            <a:pPr lvl="2"/>
            <a:r>
              <a:rPr lang="en-US">
                <a:latin typeface="Tahoma" charset="0"/>
              </a:rPr>
              <a:t>etc.</a:t>
            </a:r>
          </a:p>
          <a:p>
            <a:pPr lvl="1"/>
            <a:r>
              <a:rPr lang="en-US">
                <a:latin typeface="Tahoma" charset="0"/>
              </a:rPr>
              <a:t>Subjective Assessments</a:t>
            </a:r>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441850D2-28CD-514A-B668-E7A3E6C3E1E7}" type="slidenum">
              <a:rPr lang="en-US" b="1" smtClean="0"/>
              <a:pPr>
                <a:defRPr/>
              </a:pPr>
              <a:t>17</a:t>
            </a:fld>
            <a:endParaRPr lang="en-US" b="1"/>
          </a:p>
        </p:txBody>
      </p:sp>
      <p:sp>
        <p:nvSpPr>
          <p:cNvPr id="5" name="Footer Placeholder 4"/>
          <p:cNvSpPr>
            <a:spLocks noGrp="1"/>
          </p:cNvSpPr>
          <p:nvPr>
            <p:ph type="ftr" sz="quarter" idx="11"/>
          </p:nvPr>
        </p:nvSpPr>
        <p:spPr/>
        <p:txBody>
          <a:bodyPr/>
          <a:lstStyle/>
          <a:p>
            <a:pPr>
              <a:defRPr/>
            </a:pPr>
            <a:r>
              <a:rPr lang="en-US"/>
              <a:t>Interaction Design and Prototyping</a:t>
            </a:r>
          </a:p>
        </p:txBody>
      </p:sp>
    </p:spTree>
    <p:extLst>
      <p:ext uri="{BB962C8B-B14F-4D97-AF65-F5344CB8AC3E}">
        <p14:creationId xmlns:p14="http://schemas.microsoft.com/office/powerpoint/2010/main" val="39182857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b="1">
                <a:latin typeface="Tahoma" charset="0"/>
              </a:rPr>
              <a:t>Open</a:t>
            </a:r>
            <a:r>
              <a:rPr lang="en-US">
                <a:latin typeface="Tahoma" charset="0"/>
              </a:rPr>
              <a:t> questions vs. </a:t>
            </a:r>
            <a:r>
              <a:rPr lang="en-US" b="1">
                <a:latin typeface="Tahoma" charset="0"/>
              </a:rPr>
              <a:t>Closed</a:t>
            </a:r>
            <a:r>
              <a:rPr lang="en-US">
                <a:latin typeface="Tahoma" charset="0"/>
              </a:rPr>
              <a:t> questions</a:t>
            </a:r>
          </a:p>
        </p:txBody>
      </p:sp>
      <p:sp>
        <p:nvSpPr>
          <p:cNvPr id="3" name="Content Placeholder 2"/>
          <p:cNvSpPr>
            <a:spLocks noGrp="1"/>
          </p:cNvSpPr>
          <p:nvPr>
            <p:ph idx="1"/>
          </p:nvPr>
        </p:nvSpPr>
        <p:spPr/>
        <p:txBody>
          <a:bodyPr/>
          <a:lstStyle/>
          <a:p>
            <a:pPr>
              <a:defRPr/>
            </a:pPr>
            <a:r>
              <a:rPr lang="en-US" dirty="0" smtClean="0"/>
              <a:t>Open questions (qualitative)</a:t>
            </a:r>
          </a:p>
          <a:p>
            <a:pPr lvl="1">
              <a:defRPr/>
            </a:pPr>
            <a:r>
              <a:rPr lang="en-US" dirty="0" smtClean="0"/>
              <a:t>What did you like about the UI?</a:t>
            </a:r>
          </a:p>
          <a:p>
            <a:pPr lvl="1">
              <a:defRPr/>
            </a:pPr>
            <a:r>
              <a:rPr lang="en-US" dirty="0"/>
              <a:t>What did you </a:t>
            </a:r>
            <a:r>
              <a:rPr lang="en-US" dirty="0" smtClean="0"/>
              <a:t>dislike </a:t>
            </a:r>
            <a:r>
              <a:rPr lang="en-US" dirty="0"/>
              <a:t>about the UI</a:t>
            </a:r>
            <a:r>
              <a:rPr lang="en-US" dirty="0" smtClean="0"/>
              <a:t>?</a:t>
            </a:r>
          </a:p>
          <a:p>
            <a:pPr>
              <a:defRPr/>
            </a:pPr>
            <a:r>
              <a:rPr lang="en-US" dirty="0" smtClean="0"/>
              <a:t>Closed questions (quantitative)</a:t>
            </a:r>
          </a:p>
          <a:p>
            <a:pPr lvl="1">
              <a:defRPr/>
            </a:pPr>
            <a:r>
              <a:rPr lang="en-US" dirty="0" smtClean="0"/>
              <a:t>In </a:t>
            </a:r>
            <a:r>
              <a:rPr lang="en-US" dirty="0"/>
              <a:t>your opinion, is the UI easy or hard to use</a:t>
            </a:r>
            <a:r>
              <a:rPr lang="en-US" dirty="0" smtClean="0"/>
              <a:t>?</a:t>
            </a:r>
          </a:p>
          <a:p>
            <a:pPr lvl="2">
              <a:defRPr/>
            </a:pPr>
            <a:r>
              <a:rPr lang="en-US" sz="2200" dirty="0" smtClean="0"/>
              <a:t>Bad (binary)</a:t>
            </a:r>
            <a:endParaRPr lang="en-US" sz="2200" dirty="0"/>
          </a:p>
          <a:p>
            <a:pPr lvl="1">
              <a:defRPr/>
            </a:pPr>
            <a:r>
              <a:rPr lang="en-US" dirty="0" smtClean="0"/>
              <a:t>The UI is easy to use. (Agree/Disagree)</a:t>
            </a:r>
          </a:p>
          <a:p>
            <a:pPr marL="857250" lvl="2" indent="0">
              <a:buFont typeface="Wingdings" charset="0"/>
              <a:buNone/>
              <a:defRPr/>
            </a:pPr>
            <a:r>
              <a:rPr lang="en-US" sz="2200" dirty="0" smtClean="0"/>
              <a:t>Strongly agree, agree, neither, disagree, strongly disagree</a:t>
            </a:r>
          </a:p>
          <a:p>
            <a:pPr marL="1200150" lvl="2" indent="-342900">
              <a:defRPr/>
            </a:pPr>
            <a:r>
              <a:rPr lang="en-US" sz="2200" dirty="0" smtClean="0"/>
              <a:t>Better </a:t>
            </a:r>
          </a:p>
          <a:p>
            <a:pPr marL="800100" lvl="1" indent="-342900">
              <a:defRPr/>
            </a:pPr>
            <a:r>
              <a:rPr lang="en-US" dirty="0" smtClean="0"/>
              <a:t>The data entry UI is easy to </a:t>
            </a:r>
            <a:r>
              <a:rPr lang="en-US" dirty="0"/>
              <a:t>use. (</a:t>
            </a:r>
            <a:r>
              <a:rPr lang="en-US" dirty="0" smtClean="0"/>
              <a:t>Agree/Disagree)</a:t>
            </a:r>
          </a:p>
          <a:p>
            <a:pPr marL="857250" lvl="3" indent="0">
              <a:buClr>
                <a:srgbClr val="3333FF"/>
              </a:buClr>
              <a:buFont typeface="Wingdings" charset="0"/>
              <a:buNone/>
              <a:defRPr/>
            </a:pPr>
            <a:r>
              <a:rPr lang="en-US" dirty="0"/>
              <a:t>Strongly agree, agree, neither, disagree, strongly </a:t>
            </a:r>
            <a:r>
              <a:rPr lang="en-US" dirty="0" smtClean="0"/>
              <a:t>disagree</a:t>
            </a:r>
          </a:p>
          <a:p>
            <a:pPr marL="1200150" lvl="3" indent="-342900">
              <a:buClr>
                <a:srgbClr val="3333FF"/>
              </a:buClr>
              <a:defRPr/>
            </a:pPr>
            <a:r>
              <a:rPr lang="en-US" dirty="0" smtClean="0"/>
              <a:t>Best (specific)</a:t>
            </a:r>
          </a:p>
          <a:p>
            <a:pPr>
              <a:defRPr/>
            </a:pPr>
            <a:endParaRPr lang="en-US" dirty="0"/>
          </a:p>
          <a:p>
            <a:pPr>
              <a:defRPr/>
            </a:pPr>
            <a:endParaRPr lang="en-US" dirty="0"/>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B6B9CFB9-CB58-4E41-AE9F-E12577ACE088}" type="slidenum">
              <a:rPr lang="en-US" b="1" smtClean="0"/>
              <a:pPr>
                <a:defRPr/>
              </a:pPr>
              <a:t>18</a:t>
            </a:fld>
            <a:endParaRPr lang="en-US" b="1"/>
          </a:p>
        </p:txBody>
      </p:sp>
      <p:sp>
        <p:nvSpPr>
          <p:cNvPr id="5" name="Footer Placeholder 4"/>
          <p:cNvSpPr>
            <a:spLocks noGrp="1"/>
          </p:cNvSpPr>
          <p:nvPr>
            <p:ph type="ftr" sz="quarter" idx="11"/>
          </p:nvPr>
        </p:nvSpPr>
        <p:spPr/>
        <p:txBody>
          <a:bodyPr/>
          <a:lstStyle/>
          <a:p>
            <a:pPr>
              <a:defRPr/>
            </a:pPr>
            <a:r>
              <a:rPr lang="en-US"/>
              <a:t>Interaction Design and Prototyping</a:t>
            </a:r>
          </a:p>
        </p:txBody>
      </p:sp>
      <p:pic>
        <p:nvPicPr>
          <p:cNvPr id="7680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908050"/>
            <a:ext cx="2268538"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6755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2384884"/>
            <a:ext cx="316865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Title 1"/>
          <p:cNvSpPr>
            <a:spLocks noGrp="1"/>
          </p:cNvSpPr>
          <p:nvPr>
            <p:ph type="title"/>
          </p:nvPr>
        </p:nvSpPr>
        <p:spPr/>
        <p:txBody>
          <a:bodyPr/>
          <a:lstStyle/>
          <a:p>
            <a:r>
              <a:rPr lang="en-US" dirty="0">
                <a:latin typeface="Tahoma" charset="0"/>
              </a:rPr>
              <a:t>The </a:t>
            </a:r>
            <a:r>
              <a:rPr lang="ja-JP" altLang="en-US" dirty="0">
                <a:latin typeface="Tahoma" charset="0"/>
              </a:rPr>
              <a:t>“</a:t>
            </a:r>
            <a:r>
              <a:rPr lang="en-US" altLang="ja-JP" b="1" dirty="0">
                <a:latin typeface="Tahoma" charset="0"/>
              </a:rPr>
              <a:t>Thinking Aloud</a:t>
            </a:r>
            <a:r>
              <a:rPr lang="ja-JP" altLang="en-US" dirty="0">
                <a:latin typeface="Tahoma" charset="0"/>
              </a:rPr>
              <a:t>”</a:t>
            </a:r>
            <a:r>
              <a:rPr lang="en-US" altLang="ja-JP" dirty="0">
                <a:latin typeface="Tahoma" charset="0"/>
              </a:rPr>
              <a:t> Method</a:t>
            </a:r>
            <a:endParaRPr lang="en-US" dirty="0">
              <a:latin typeface="Tahoma" charset="0"/>
            </a:endParaRPr>
          </a:p>
        </p:txBody>
      </p:sp>
      <p:sp>
        <p:nvSpPr>
          <p:cNvPr id="68611" name="Content Placeholder 2"/>
          <p:cNvSpPr>
            <a:spLocks noGrp="1"/>
          </p:cNvSpPr>
          <p:nvPr>
            <p:ph idx="1"/>
          </p:nvPr>
        </p:nvSpPr>
        <p:spPr/>
        <p:txBody>
          <a:bodyPr/>
          <a:lstStyle/>
          <a:p>
            <a:r>
              <a:rPr lang="en-US" dirty="0">
                <a:latin typeface="Tahoma" charset="0"/>
              </a:rPr>
              <a:t>Need to know what users are </a:t>
            </a:r>
            <a:r>
              <a:rPr lang="en-US" b="1" dirty="0">
                <a:latin typeface="Tahoma" charset="0"/>
              </a:rPr>
              <a:t>thinking</a:t>
            </a:r>
          </a:p>
          <a:p>
            <a:pPr lvl="1"/>
            <a:r>
              <a:rPr lang="en-US" dirty="0">
                <a:latin typeface="Tahoma" charset="0"/>
              </a:rPr>
              <a:t>Not just what they are doing</a:t>
            </a:r>
          </a:p>
          <a:p>
            <a:r>
              <a:rPr lang="en-US" dirty="0">
                <a:latin typeface="Tahoma" charset="0"/>
              </a:rPr>
              <a:t>Ask users to </a:t>
            </a:r>
            <a:r>
              <a:rPr lang="en-US" b="1" dirty="0">
                <a:latin typeface="Tahoma" charset="0"/>
              </a:rPr>
              <a:t>talk</a:t>
            </a:r>
            <a:r>
              <a:rPr lang="en-US" dirty="0">
                <a:latin typeface="Tahoma" charset="0"/>
              </a:rPr>
              <a:t> while </a:t>
            </a:r>
            <a:r>
              <a:rPr lang="en-US" i="1" dirty="0">
                <a:latin typeface="Tahoma" charset="0"/>
              </a:rPr>
              <a:t>performing</a:t>
            </a:r>
            <a:r>
              <a:rPr lang="en-US" dirty="0">
                <a:latin typeface="Tahoma" charset="0"/>
              </a:rPr>
              <a:t> tasks</a:t>
            </a:r>
          </a:p>
          <a:p>
            <a:pPr lvl="1"/>
            <a:r>
              <a:rPr lang="en-US" dirty="0">
                <a:latin typeface="Tahoma" charset="0"/>
              </a:rPr>
              <a:t>Tell us what they are thinking</a:t>
            </a:r>
          </a:p>
          <a:p>
            <a:pPr lvl="2"/>
            <a:r>
              <a:rPr lang="en-US" dirty="0">
                <a:latin typeface="Tahoma" charset="0"/>
              </a:rPr>
              <a:t>Trying to do</a:t>
            </a:r>
          </a:p>
          <a:p>
            <a:pPr lvl="2"/>
            <a:r>
              <a:rPr lang="en-US" dirty="0">
                <a:latin typeface="Tahoma" charset="0"/>
              </a:rPr>
              <a:t>Questions that arise as they work</a:t>
            </a:r>
          </a:p>
          <a:p>
            <a:pPr lvl="2"/>
            <a:r>
              <a:rPr lang="en-US" dirty="0">
                <a:latin typeface="Tahoma" charset="0"/>
              </a:rPr>
              <a:t>Things they read</a:t>
            </a:r>
          </a:p>
          <a:p>
            <a:pPr lvl="1"/>
            <a:r>
              <a:rPr lang="en-US" dirty="0">
                <a:latin typeface="Tahoma" charset="0"/>
              </a:rPr>
              <a:t>Prompt the user to keep talking</a:t>
            </a:r>
          </a:p>
          <a:p>
            <a:pPr lvl="2"/>
            <a:r>
              <a:rPr lang="ja-JP" altLang="en-US" dirty="0">
                <a:latin typeface="Tahoma" charset="0"/>
              </a:rPr>
              <a:t>“</a:t>
            </a:r>
            <a:r>
              <a:rPr lang="en-US" altLang="ja-JP" dirty="0">
                <a:latin typeface="Tahoma" charset="0"/>
              </a:rPr>
              <a:t>Tell me what you are thinking</a:t>
            </a:r>
            <a:r>
              <a:rPr lang="ja-JP" altLang="en-US" dirty="0">
                <a:latin typeface="Tahoma" charset="0"/>
              </a:rPr>
              <a:t>”</a:t>
            </a:r>
            <a:endParaRPr lang="en-US" altLang="ja-JP" dirty="0">
              <a:latin typeface="Tahoma" charset="0"/>
            </a:endParaRPr>
          </a:p>
          <a:p>
            <a:r>
              <a:rPr lang="en-US" dirty="0">
                <a:latin typeface="Tahoma" charset="0"/>
              </a:rPr>
              <a:t>Make a </a:t>
            </a:r>
            <a:r>
              <a:rPr lang="en-US" b="1" dirty="0">
                <a:latin typeface="Tahoma" charset="0"/>
              </a:rPr>
              <a:t>recording</a:t>
            </a:r>
            <a:r>
              <a:rPr lang="en-US" dirty="0">
                <a:latin typeface="Tahoma" charset="0"/>
              </a:rPr>
              <a:t> or take good </a:t>
            </a:r>
            <a:r>
              <a:rPr lang="en-US" b="1" dirty="0">
                <a:latin typeface="Tahoma" charset="0"/>
              </a:rPr>
              <a:t>notes</a:t>
            </a:r>
          </a:p>
          <a:p>
            <a:pPr lvl="1"/>
            <a:r>
              <a:rPr lang="en-US" dirty="0">
                <a:latin typeface="Tahoma" charset="0"/>
              </a:rPr>
              <a:t>Make sure you can tell what they were doing</a:t>
            </a:r>
          </a:p>
        </p:txBody>
      </p:sp>
      <p:sp>
        <p:nvSpPr>
          <p:cNvPr id="686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FE57DC39-D00A-9048-807A-B726341F541B}" type="slidenum">
              <a:rPr lang="en-US" sz="800" b="1">
                <a:solidFill>
                  <a:schemeClr val="bg1"/>
                </a:solidFill>
              </a:rPr>
              <a:pPr/>
              <a:t>19</a:t>
            </a:fld>
            <a:endParaRPr lang="en-US" sz="800" b="1">
              <a:solidFill>
                <a:schemeClr val="bg1"/>
              </a:solidFill>
            </a:endParaRPr>
          </a:p>
        </p:txBody>
      </p:sp>
      <p:sp>
        <p:nvSpPr>
          <p:cNvPr id="686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atin typeface="Tahoma" charset="0"/>
              </a:rPr>
              <a:t>Overview</a:t>
            </a:r>
          </a:p>
        </p:txBody>
      </p:sp>
      <p:sp>
        <p:nvSpPr>
          <p:cNvPr id="46082" name="Content Placeholder 8"/>
          <p:cNvSpPr>
            <a:spLocks noGrp="1"/>
          </p:cNvSpPr>
          <p:nvPr>
            <p:ph idx="1"/>
          </p:nvPr>
        </p:nvSpPr>
        <p:spPr/>
        <p:txBody>
          <a:bodyPr/>
          <a:lstStyle/>
          <a:p>
            <a:pPr>
              <a:defRPr/>
            </a:pPr>
            <a:r>
              <a:rPr lang="en-US" b="1" dirty="0" smtClean="0">
                <a:latin typeface="Tahoma" charset="0"/>
              </a:rPr>
              <a:t>Planning</a:t>
            </a:r>
            <a:r>
              <a:rPr lang="en-US" dirty="0" smtClean="0">
                <a:latin typeface="Tahoma" charset="0"/>
              </a:rPr>
              <a:t> a Laboratory study</a:t>
            </a:r>
          </a:p>
          <a:p>
            <a:pPr lvl="1">
              <a:defRPr/>
            </a:pPr>
            <a:r>
              <a:rPr lang="en-US" dirty="0" smtClean="0">
                <a:latin typeface="Tahoma" charset="0"/>
              </a:rPr>
              <a:t>Goals</a:t>
            </a:r>
          </a:p>
          <a:p>
            <a:pPr lvl="1">
              <a:defRPr/>
            </a:pPr>
            <a:r>
              <a:rPr lang="en-US" dirty="0" smtClean="0">
                <a:latin typeface="Tahoma" charset="0"/>
              </a:rPr>
              <a:t>Methods</a:t>
            </a:r>
          </a:p>
          <a:p>
            <a:pPr lvl="1">
              <a:defRPr/>
            </a:pPr>
            <a:r>
              <a:rPr lang="en-US" dirty="0" smtClean="0">
                <a:latin typeface="Tahoma" charset="0"/>
              </a:rPr>
              <a:t>Participants &amp; Environment</a:t>
            </a:r>
          </a:p>
          <a:p>
            <a:pPr lvl="1">
              <a:defRPr/>
            </a:pPr>
            <a:r>
              <a:rPr lang="en-US" dirty="0" smtClean="0">
                <a:latin typeface="Tahoma" charset="0"/>
              </a:rPr>
              <a:t>Types of data</a:t>
            </a:r>
          </a:p>
          <a:p>
            <a:pPr lvl="2">
              <a:defRPr/>
            </a:pPr>
            <a:r>
              <a:rPr lang="en-US" dirty="0" smtClean="0">
                <a:latin typeface="Tahoma" charset="0"/>
              </a:rPr>
              <a:t>Qualitative vs. Quantitative</a:t>
            </a:r>
          </a:p>
          <a:p>
            <a:pPr lvl="2">
              <a:defRPr/>
            </a:pPr>
            <a:r>
              <a:rPr lang="en-US" dirty="0">
                <a:latin typeface="Tahoma" charset="0"/>
              </a:rPr>
              <a:t>Observations vs. Questions</a:t>
            </a:r>
          </a:p>
          <a:p>
            <a:pPr>
              <a:defRPr/>
            </a:pPr>
            <a:r>
              <a:rPr lang="en-US" b="1" dirty="0" smtClean="0">
                <a:latin typeface="Tahoma" charset="0"/>
              </a:rPr>
              <a:t>Running</a:t>
            </a:r>
            <a:r>
              <a:rPr lang="en-US" dirty="0" smtClean="0">
                <a:latin typeface="Tahoma" charset="0"/>
              </a:rPr>
              <a:t> </a:t>
            </a:r>
            <a:r>
              <a:rPr lang="en-US" dirty="0">
                <a:latin typeface="Tahoma" charset="0"/>
              </a:rPr>
              <a:t>a lab study</a:t>
            </a:r>
          </a:p>
          <a:p>
            <a:pPr marL="0" indent="0">
              <a:buFont typeface="Wingdings" charset="0"/>
              <a:buNone/>
              <a:defRPr/>
            </a:pPr>
            <a:endParaRPr lang="en-US" dirty="0">
              <a:latin typeface="Tahoma" charset="0"/>
            </a:endParaRPr>
          </a:p>
        </p:txBody>
      </p:sp>
      <p:sp>
        <p:nvSpPr>
          <p:cNvPr id="4608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D03B1D60-7B21-9242-8D21-E7B439EE842F}" type="slidenum">
              <a:rPr lang="en-US" sz="800">
                <a:solidFill>
                  <a:schemeClr val="bg1"/>
                </a:solidFill>
              </a:rPr>
              <a:pPr eaLnBrk="1" hangingPunct="1"/>
              <a:t>2</a:t>
            </a:fld>
            <a:endParaRPr lang="en-US" sz="800">
              <a:solidFill>
                <a:schemeClr val="bg1"/>
              </a:solidFill>
            </a:endParaRPr>
          </a:p>
        </p:txBody>
      </p:sp>
      <p:sp>
        <p:nvSpPr>
          <p:cNvPr id="460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pic>
        <p:nvPicPr>
          <p:cNvPr id="46085" name="Picture 4" descr="j02566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3" y="4310063"/>
            <a:ext cx="205105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51269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0"/>
            <a:ext cx="2312988"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Title 1"/>
          <p:cNvSpPr>
            <a:spLocks noGrp="1"/>
          </p:cNvSpPr>
          <p:nvPr>
            <p:ph type="title"/>
          </p:nvPr>
        </p:nvSpPr>
        <p:spPr/>
        <p:txBody>
          <a:bodyPr/>
          <a:lstStyle/>
          <a:p>
            <a:r>
              <a:rPr lang="en-US" b="1" dirty="0">
                <a:latin typeface="Tahoma" charset="0"/>
              </a:rPr>
              <a:t>Problems</a:t>
            </a:r>
            <a:r>
              <a:rPr lang="en-US" dirty="0">
                <a:latin typeface="Tahoma" charset="0"/>
              </a:rPr>
              <a:t> with Thinking Aloud</a:t>
            </a:r>
          </a:p>
        </p:txBody>
      </p:sp>
      <p:sp>
        <p:nvSpPr>
          <p:cNvPr id="69635" name="Content Placeholder 2"/>
          <p:cNvSpPr>
            <a:spLocks noGrp="1"/>
          </p:cNvSpPr>
          <p:nvPr>
            <p:ph idx="1"/>
          </p:nvPr>
        </p:nvSpPr>
        <p:spPr/>
        <p:txBody>
          <a:bodyPr/>
          <a:lstStyle/>
          <a:p>
            <a:r>
              <a:rPr lang="en-US" altLang="ja-JP" i="1" dirty="0">
                <a:latin typeface="Tahoma" charset="0"/>
              </a:rPr>
              <a:t>Time to complete </a:t>
            </a:r>
            <a:r>
              <a:rPr lang="en-US" altLang="ja-JP" dirty="0">
                <a:latin typeface="Tahoma" charset="0"/>
              </a:rPr>
              <a:t>tasks will take </a:t>
            </a:r>
            <a:r>
              <a:rPr lang="en-US" altLang="ja-JP" b="1" dirty="0">
                <a:latin typeface="Tahoma" charset="0"/>
              </a:rPr>
              <a:t>longer</a:t>
            </a:r>
          </a:p>
          <a:p>
            <a:pPr lvl="1"/>
            <a:r>
              <a:rPr lang="en-US" altLang="ja-JP" dirty="0">
                <a:latin typeface="Tahoma" charset="0"/>
              </a:rPr>
              <a:t>The user needs to talk </a:t>
            </a:r>
          </a:p>
          <a:p>
            <a:pPr lvl="1"/>
            <a:r>
              <a:rPr lang="en-US" dirty="0">
                <a:latin typeface="Tahoma" charset="0"/>
              </a:rPr>
              <a:t>Alternative</a:t>
            </a:r>
          </a:p>
          <a:p>
            <a:pPr lvl="2"/>
            <a:r>
              <a:rPr lang="en-US" dirty="0">
                <a:latin typeface="Tahoma" charset="0"/>
              </a:rPr>
              <a:t>Record video of the task (no interruption)</a:t>
            </a:r>
          </a:p>
          <a:p>
            <a:pPr lvl="2"/>
            <a:r>
              <a:rPr lang="en-US" i="1" dirty="0">
                <a:latin typeface="Tahoma" charset="0"/>
              </a:rPr>
              <a:t>Review the video </a:t>
            </a:r>
            <a:r>
              <a:rPr lang="en-US" dirty="0">
                <a:latin typeface="Tahoma" charset="0"/>
              </a:rPr>
              <a:t>with participants (thinking aloud)</a:t>
            </a:r>
          </a:p>
          <a:p>
            <a:r>
              <a:rPr lang="en-US" dirty="0">
                <a:latin typeface="Tahoma" charset="0"/>
              </a:rPr>
              <a:t>Will thinking aloud give the </a:t>
            </a:r>
            <a:r>
              <a:rPr lang="en-US" b="1" dirty="0">
                <a:latin typeface="Tahoma" charset="0"/>
              </a:rPr>
              <a:t>right answers?</a:t>
            </a:r>
          </a:p>
          <a:p>
            <a:pPr lvl="1"/>
            <a:r>
              <a:rPr lang="en-US" dirty="0">
                <a:latin typeface="Tahoma" charset="0"/>
              </a:rPr>
              <a:t>Not always</a:t>
            </a:r>
          </a:p>
          <a:p>
            <a:pPr lvl="1"/>
            <a:r>
              <a:rPr lang="en-US" dirty="0">
                <a:latin typeface="Tahoma" charset="0"/>
              </a:rPr>
              <a:t>If you ask a question, people will always give an answer, even if it is has nothing to do with facts</a:t>
            </a:r>
          </a:p>
          <a:p>
            <a:pPr lvl="1"/>
            <a:r>
              <a:rPr lang="en-US" dirty="0">
                <a:latin typeface="Tahoma" charset="0"/>
              </a:rPr>
              <a:t>Try to </a:t>
            </a:r>
            <a:r>
              <a:rPr lang="en-US" i="1" dirty="0">
                <a:latin typeface="Tahoma" charset="0"/>
              </a:rPr>
              <a:t>avoid specific questions</a:t>
            </a:r>
          </a:p>
          <a:p>
            <a:pPr lvl="1"/>
            <a:r>
              <a:rPr lang="ja-JP" altLang="en-US" dirty="0">
                <a:latin typeface="Tahoma" charset="0"/>
              </a:rPr>
              <a:t>“</a:t>
            </a:r>
            <a:r>
              <a:rPr lang="en-US" altLang="ja-JP" dirty="0">
                <a:latin typeface="Tahoma" charset="0"/>
              </a:rPr>
              <a:t>Tell me what you are thinking</a:t>
            </a:r>
            <a:r>
              <a:rPr lang="ja-JP" altLang="en-US" dirty="0">
                <a:latin typeface="Tahoma" charset="0"/>
              </a:rPr>
              <a:t>”</a:t>
            </a:r>
            <a:endParaRPr lang="en-US" altLang="ja-JP" dirty="0">
              <a:latin typeface="Tahoma" charset="0"/>
            </a:endParaRPr>
          </a:p>
        </p:txBody>
      </p:sp>
      <p:sp>
        <p:nvSpPr>
          <p:cNvPr id="696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A3F5C3AD-1A9A-5C4C-BEE4-E9CDCD5384D1}" type="slidenum">
              <a:rPr lang="en-US" sz="800" b="1">
                <a:solidFill>
                  <a:schemeClr val="bg1"/>
                </a:solidFill>
              </a:rPr>
              <a:pPr/>
              <a:t>20</a:t>
            </a:fld>
            <a:endParaRPr lang="en-US" sz="800" b="1">
              <a:solidFill>
                <a:schemeClr val="bg1"/>
              </a:solidFill>
            </a:endParaRPr>
          </a:p>
        </p:txBody>
      </p:sp>
      <p:sp>
        <p:nvSpPr>
          <p:cNvPr id="696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atin typeface="Tahoma" charset="0"/>
              </a:rPr>
              <a:t>Example Plan #1 (bare minimum)</a:t>
            </a:r>
          </a:p>
        </p:txBody>
      </p:sp>
      <p:sp>
        <p:nvSpPr>
          <p:cNvPr id="81922" name="Content Placeholder 2"/>
          <p:cNvSpPr>
            <a:spLocks noGrp="1"/>
          </p:cNvSpPr>
          <p:nvPr>
            <p:ph idx="1"/>
          </p:nvPr>
        </p:nvSpPr>
        <p:spPr/>
        <p:txBody>
          <a:bodyPr/>
          <a:lstStyle/>
          <a:p>
            <a:r>
              <a:rPr lang="en-US" dirty="0">
                <a:latin typeface="Tahoma" charset="0"/>
              </a:rPr>
              <a:t>Method</a:t>
            </a:r>
          </a:p>
          <a:p>
            <a:pPr lvl="1"/>
            <a:r>
              <a:rPr lang="en-US" dirty="0">
                <a:latin typeface="Tahoma" charset="0"/>
              </a:rPr>
              <a:t>Help participants </a:t>
            </a:r>
            <a:r>
              <a:rPr lang="en-US" b="1" dirty="0">
                <a:latin typeface="Tahoma" charset="0"/>
              </a:rPr>
              <a:t>walk through </a:t>
            </a:r>
            <a:r>
              <a:rPr lang="en-US" dirty="0">
                <a:latin typeface="Tahoma" charset="0"/>
              </a:rPr>
              <a:t>design</a:t>
            </a:r>
          </a:p>
          <a:p>
            <a:pPr lvl="1"/>
            <a:r>
              <a:rPr lang="en-US" dirty="0">
                <a:latin typeface="Tahoma" charset="0"/>
              </a:rPr>
              <a:t>Use same </a:t>
            </a:r>
            <a:r>
              <a:rPr lang="en-US" b="1" dirty="0">
                <a:latin typeface="Tahoma" charset="0"/>
              </a:rPr>
              <a:t>scenarios</a:t>
            </a:r>
            <a:r>
              <a:rPr lang="en-US" dirty="0">
                <a:latin typeface="Tahoma" charset="0"/>
              </a:rPr>
              <a:t> used for design</a:t>
            </a:r>
          </a:p>
          <a:p>
            <a:r>
              <a:rPr lang="en-US" dirty="0">
                <a:latin typeface="Tahoma" charset="0"/>
              </a:rPr>
              <a:t>Participants</a:t>
            </a:r>
          </a:p>
          <a:p>
            <a:pPr lvl="1"/>
            <a:r>
              <a:rPr lang="en-US" b="1" dirty="0">
                <a:latin typeface="Tahoma" charset="0"/>
              </a:rPr>
              <a:t>6</a:t>
            </a:r>
            <a:r>
              <a:rPr lang="en-US" dirty="0">
                <a:latin typeface="Tahoma" charset="0"/>
              </a:rPr>
              <a:t> representative users</a:t>
            </a:r>
          </a:p>
          <a:p>
            <a:r>
              <a:rPr lang="en-US" dirty="0">
                <a:latin typeface="Tahoma" charset="0"/>
              </a:rPr>
              <a:t>Environment</a:t>
            </a:r>
          </a:p>
          <a:p>
            <a:pPr lvl="1"/>
            <a:r>
              <a:rPr lang="en-US" dirty="0">
                <a:latin typeface="Tahoma" charset="0"/>
              </a:rPr>
              <a:t>Conference room</a:t>
            </a:r>
          </a:p>
          <a:p>
            <a:r>
              <a:rPr lang="en-US" dirty="0">
                <a:latin typeface="Tahoma" charset="0"/>
              </a:rPr>
              <a:t>Data</a:t>
            </a:r>
          </a:p>
          <a:p>
            <a:pPr lvl="1"/>
            <a:r>
              <a:rPr lang="en-US" dirty="0">
                <a:latin typeface="Tahoma" charset="0"/>
              </a:rPr>
              <a:t>Comments</a:t>
            </a:r>
          </a:p>
          <a:p>
            <a:pPr lvl="1"/>
            <a:r>
              <a:rPr lang="en-US" dirty="0">
                <a:latin typeface="Tahoma" charset="0"/>
              </a:rPr>
              <a:t>Subjective ratings</a:t>
            </a:r>
          </a:p>
          <a:p>
            <a:endParaRPr lang="en-US" dirty="0">
              <a:latin typeface="Tahoma" charset="0"/>
            </a:endParaRPr>
          </a:p>
          <a:p>
            <a:endParaRPr lang="en-US" dirty="0">
              <a:latin typeface="Tahoma" charset="0"/>
            </a:endParaRPr>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AA8F3B5A-1FCD-C743-83D7-6443818FF333}" type="slidenum">
              <a:rPr lang="en-US" b="1" smtClean="0"/>
              <a:pPr>
                <a:defRPr/>
              </a:pPr>
              <a:t>21</a:t>
            </a:fld>
            <a:endParaRPr lang="en-US" b="1"/>
          </a:p>
        </p:txBody>
      </p:sp>
      <p:sp>
        <p:nvSpPr>
          <p:cNvPr id="5" name="Footer Placeholder 4"/>
          <p:cNvSpPr>
            <a:spLocks noGrp="1"/>
          </p:cNvSpPr>
          <p:nvPr>
            <p:ph type="ftr" sz="quarter" idx="11"/>
          </p:nvPr>
        </p:nvSpPr>
        <p:spPr/>
        <p:txBody>
          <a:bodyPr/>
          <a:lstStyle/>
          <a:p>
            <a:pPr>
              <a:defRPr/>
            </a:pPr>
            <a:r>
              <a:rPr lang="en-US" smtClean="0"/>
              <a:t>Interaction Design and Prototyping</a:t>
            </a:r>
            <a:endParaRPr lang="en-US"/>
          </a:p>
        </p:txBody>
      </p:sp>
      <p:sp>
        <p:nvSpPr>
          <p:cNvPr id="6" name="Rounded Rectangle 5"/>
          <p:cNvSpPr>
            <a:spLocks noChangeArrowheads="1"/>
          </p:cNvSpPr>
          <p:nvPr/>
        </p:nvSpPr>
        <p:spPr bwMode="auto">
          <a:xfrm>
            <a:off x="5759450" y="5049838"/>
            <a:ext cx="3313113" cy="1531937"/>
          </a:xfrm>
          <a:prstGeom prst="roundRect">
            <a:avLst>
              <a:gd name="adj" fmla="val 16667"/>
            </a:avLst>
          </a:prstGeom>
          <a:solidFill>
            <a:srgbClr val="3366FF"/>
          </a:solidFill>
          <a:ln w="12700">
            <a:solidFill>
              <a:schemeClr val="tx1"/>
            </a:solidFill>
            <a:round/>
            <a:headEnd/>
            <a:tailEnd type="triangle" w="med" len="med"/>
          </a:ln>
          <a:effectLst>
            <a:outerShdw dist="35921" dir="2700000" algn="ctr" rotWithShape="0">
              <a:schemeClr val="bg2"/>
            </a:outerShdw>
          </a:effectLst>
        </p:spPr>
        <p:txBody>
          <a:bodyPr lIns="92075" tIns="46038" rIns="92075" bIns="46038">
            <a:spAutoFit/>
          </a:bodyPr>
          <a:lstStyle/>
          <a:p>
            <a:pPr algn="ctr" eaLnBrk="0" hangingPunct="0"/>
            <a:r>
              <a:rPr lang="en-US" sz="2800">
                <a:solidFill>
                  <a:schemeClr val="bg1"/>
                </a:solidFill>
              </a:rPr>
              <a:t>What claims could you make from a study like this?</a:t>
            </a:r>
          </a:p>
        </p:txBody>
      </p:sp>
    </p:spTree>
    <p:extLst>
      <p:ext uri="{BB962C8B-B14F-4D97-AF65-F5344CB8AC3E}">
        <p14:creationId xmlns:p14="http://schemas.microsoft.com/office/powerpoint/2010/main" val="4019886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atin typeface="Tahoma" charset="0"/>
              </a:rPr>
              <a:t>Example Plan #2 (better)</a:t>
            </a:r>
          </a:p>
        </p:txBody>
      </p:sp>
      <p:sp>
        <p:nvSpPr>
          <p:cNvPr id="82946" name="Content Placeholder 2"/>
          <p:cNvSpPr>
            <a:spLocks noGrp="1"/>
          </p:cNvSpPr>
          <p:nvPr>
            <p:ph idx="1"/>
          </p:nvPr>
        </p:nvSpPr>
        <p:spPr/>
        <p:txBody>
          <a:bodyPr/>
          <a:lstStyle/>
          <a:p>
            <a:r>
              <a:rPr lang="en-US" dirty="0">
                <a:latin typeface="Tahoma" charset="0"/>
              </a:rPr>
              <a:t>Method</a:t>
            </a:r>
          </a:p>
          <a:p>
            <a:pPr lvl="1"/>
            <a:r>
              <a:rPr lang="en-US" dirty="0">
                <a:latin typeface="Tahoma" charset="0"/>
              </a:rPr>
              <a:t>Participants are </a:t>
            </a:r>
            <a:r>
              <a:rPr lang="en-US" b="1" dirty="0">
                <a:latin typeface="Tahoma" charset="0"/>
              </a:rPr>
              <a:t>self-guided</a:t>
            </a:r>
          </a:p>
          <a:p>
            <a:pPr lvl="1"/>
            <a:r>
              <a:rPr lang="en-US" dirty="0">
                <a:latin typeface="Tahoma" charset="0"/>
              </a:rPr>
              <a:t>Use </a:t>
            </a:r>
            <a:r>
              <a:rPr lang="en-US" b="1" dirty="0">
                <a:latin typeface="Tahoma" charset="0"/>
              </a:rPr>
              <a:t>low-level </a:t>
            </a:r>
            <a:r>
              <a:rPr lang="en-US" dirty="0">
                <a:latin typeface="Tahoma" charset="0"/>
              </a:rPr>
              <a:t>tasks (you break into small steps)</a:t>
            </a:r>
          </a:p>
          <a:p>
            <a:r>
              <a:rPr lang="en-US" dirty="0">
                <a:latin typeface="Tahoma" charset="0"/>
              </a:rPr>
              <a:t>Participants</a:t>
            </a:r>
          </a:p>
          <a:p>
            <a:pPr lvl="1"/>
            <a:r>
              <a:rPr lang="en-US" b="1" dirty="0" smtClean="0">
                <a:latin typeface="Tahoma" charset="0"/>
              </a:rPr>
              <a:t>~10</a:t>
            </a:r>
            <a:r>
              <a:rPr lang="en-US" dirty="0" smtClean="0">
                <a:latin typeface="Tahoma" charset="0"/>
              </a:rPr>
              <a:t> </a:t>
            </a:r>
            <a:r>
              <a:rPr lang="en-US" dirty="0">
                <a:latin typeface="Tahoma" charset="0"/>
              </a:rPr>
              <a:t>representative users</a:t>
            </a:r>
          </a:p>
          <a:p>
            <a:r>
              <a:rPr lang="en-US" dirty="0">
                <a:latin typeface="Tahoma" charset="0"/>
              </a:rPr>
              <a:t>Environment</a:t>
            </a:r>
          </a:p>
          <a:p>
            <a:pPr lvl="1"/>
            <a:r>
              <a:rPr lang="en-US" dirty="0">
                <a:latin typeface="Tahoma" charset="0"/>
              </a:rPr>
              <a:t>Conference room</a:t>
            </a:r>
          </a:p>
          <a:p>
            <a:r>
              <a:rPr lang="en-US" dirty="0">
                <a:latin typeface="Tahoma" charset="0"/>
              </a:rPr>
              <a:t>Data</a:t>
            </a:r>
          </a:p>
          <a:p>
            <a:pPr lvl="1"/>
            <a:r>
              <a:rPr lang="en-US" dirty="0">
                <a:latin typeface="Tahoma" charset="0"/>
              </a:rPr>
              <a:t>Comments</a:t>
            </a:r>
          </a:p>
          <a:p>
            <a:pPr lvl="1"/>
            <a:r>
              <a:rPr lang="en-US" dirty="0">
                <a:latin typeface="Tahoma" charset="0"/>
              </a:rPr>
              <a:t>Subjective ratings</a:t>
            </a:r>
          </a:p>
          <a:p>
            <a:pPr lvl="1"/>
            <a:r>
              <a:rPr lang="en-US" b="1" dirty="0">
                <a:latin typeface="Tahoma" charset="0"/>
              </a:rPr>
              <a:t>Critical incidents</a:t>
            </a:r>
          </a:p>
          <a:p>
            <a:endParaRPr lang="en-US" dirty="0">
              <a:latin typeface="Tahoma" charset="0"/>
            </a:endParaRPr>
          </a:p>
          <a:p>
            <a:endParaRPr lang="en-US" dirty="0">
              <a:latin typeface="Tahoma" charset="0"/>
            </a:endParaRPr>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EF8E7916-39B4-3D41-8E2A-06F62C268953}" type="slidenum">
              <a:rPr lang="en-US" b="1" smtClean="0"/>
              <a:pPr>
                <a:defRPr/>
              </a:pPr>
              <a:t>22</a:t>
            </a:fld>
            <a:endParaRPr lang="en-US" b="1"/>
          </a:p>
        </p:txBody>
      </p:sp>
      <p:sp>
        <p:nvSpPr>
          <p:cNvPr id="5" name="Footer Placeholder 4"/>
          <p:cNvSpPr>
            <a:spLocks noGrp="1"/>
          </p:cNvSpPr>
          <p:nvPr>
            <p:ph type="ftr" sz="quarter" idx="11"/>
          </p:nvPr>
        </p:nvSpPr>
        <p:spPr/>
        <p:txBody>
          <a:bodyPr/>
          <a:lstStyle/>
          <a:p>
            <a:pPr>
              <a:defRPr/>
            </a:pPr>
            <a:r>
              <a:rPr lang="en-US" smtClean="0"/>
              <a:t>Interaction Design and Prototyping</a:t>
            </a:r>
            <a:endParaRPr lang="en-US"/>
          </a:p>
        </p:txBody>
      </p:sp>
      <p:sp>
        <p:nvSpPr>
          <p:cNvPr id="6" name="Rounded Rectangle 5"/>
          <p:cNvSpPr>
            <a:spLocks noChangeArrowheads="1"/>
          </p:cNvSpPr>
          <p:nvPr/>
        </p:nvSpPr>
        <p:spPr bwMode="auto">
          <a:xfrm>
            <a:off x="5759450" y="5049838"/>
            <a:ext cx="3313113" cy="1531937"/>
          </a:xfrm>
          <a:prstGeom prst="roundRect">
            <a:avLst>
              <a:gd name="adj" fmla="val 16667"/>
            </a:avLst>
          </a:prstGeom>
          <a:solidFill>
            <a:srgbClr val="3366FF"/>
          </a:solidFill>
          <a:ln w="12700">
            <a:solidFill>
              <a:schemeClr val="tx1"/>
            </a:solidFill>
            <a:round/>
            <a:headEnd/>
            <a:tailEnd type="triangle" w="med" len="med"/>
          </a:ln>
          <a:effectLst>
            <a:outerShdw dist="35921" dir="2700000" algn="ctr" rotWithShape="0">
              <a:schemeClr val="bg2"/>
            </a:outerShdw>
          </a:effectLst>
        </p:spPr>
        <p:txBody>
          <a:bodyPr lIns="92075" tIns="46038" rIns="92075" bIns="46038">
            <a:spAutoFit/>
          </a:bodyPr>
          <a:lstStyle/>
          <a:p>
            <a:pPr algn="ctr" eaLnBrk="0" hangingPunct="0"/>
            <a:r>
              <a:rPr lang="en-US" sz="2800">
                <a:solidFill>
                  <a:schemeClr val="bg1"/>
                </a:solidFill>
              </a:rPr>
              <a:t>What claims could you make from a study like this?</a:t>
            </a:r>
          </a:p>
        </p:txBody>
      </p:sp>
    </p:spTree>
    <p:extLst>
      <p:ext uri="{BB962C8B-B14F-4D97-AF65-F5344CB8AC3E}">
        <p14:creationId xmlns:p14="http://schemas.microsoft.com/office/powerpoint/2010/main" val="4197744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latin typeface="Tahoma" charset="0"/>
              </a:rPr>
              <a:t>Example Plan #3 (best)</a:t>
            </a:r>
          </a:p>
        </p:txBody>
      </p:sp>
      <p:sp>
        <p:nvSpPr>
          <p:cNvPr id="83970" name="Content Placeholder 2"/>
          <p:cNvSpPr>
            <a:spLocks noGrp="1"/>
          </p:cNvSpPr>
          <p:nvPr>
            <p:ph idx="1"/>
          </p:nvPr>
        </p:nvSpPr>
        <p:spPr/>
        <p:txBody>
          <a:bodyPr/>
          <a:lstStyle/>
          <a:p>
            <a:r>
              <a:rPr lang="en-US" dirty="0">
                <a:latin typeface="Tahoma" charset="0"/>
              </a:rPr>
              <a:t>Method</a:t>
            </a:r>
          </a:p>
          <a:p>
            <a:pPr lvl="1"/>
            <a:r>
              <a:rPr lang="en-US" dirty="0">
                <a:latin typeface="Tahoma" charset="0"/>
              </a:rPr>
              <a:t>Participants are self-guided</a:t>
            </a:r>
          </a:p>
          <a:p>
            <a:pPr lvl="1"/>
            <a:r>
              <a:rPr lang="en-US" dirty="0">
                <a:latin typeface="Tahoma" charset="0"/>
              </a:rPr>
              <a:t>Use </a:t>
            </a:r>
            <a:r>
              <a:rPr lang="en-US" b="1" dirty="0">
                <a:latin typeface="Tahoma" charset="0"/>
              </a:rPr>
              <a:t>high-level </a:t>
            </a:r>
            <a:r>
              <a:rPr lang="en-US" dirty="0">
                <a:latin typeface="Tahoma" charset="0"/>
              </a:rPr>
              <a:t>tasks (they must break into steps)</a:t>
            </a:r>
          </a:p>
          <a:p>
            <a:r>
              <a:rPr lang="en-US" dirty="0">
                <a:latin typeface="Tahoma" charset="0"/>
              </a:rPr>
              <a:t>Participants</a:t>
            </a:r>
          </a:p>
          <a:p>
            <a:pPr lvl="1"/>
            <a:r>
              <a:rPr lang="en-US" b="1" dirty="0" smtClean="0">
                <a:latin typeface="Tahoma" charset="0"/>
              </a:rPr>
              <a:t>&gt; 20 </a:t>
            </a:r>
            <a:r>
              <a:rPr lang="en-US" dirty="0" smtClean="0">
                <a:latin typeface="Tahoma" charset="0"/>
              </a:rPr>
              <a:t>representative </a:t>
            </a:r>
            <a:r>
              <a:rPr lang="en-US" dirty="0">
                <a:latin typeface="Tahoma" charset="0"/>
              </a:rPr>
              <a:t>users</a:t>
            </a:r>
          </a:p>
          <a:p>
            <a:r>
              <a:rPr lang="en-US" dirty="0">
                <a:latin typeface="Tahoma" charset="0"/>
              </a:rPr>
              <a:t>Environment</a:t>
            </a:r>
          </a:p>
          <a:p>
            <a:pPr lvl="1"/>
            <a:r>
              <a:rPr lang="en-US" dirty="0">
                <a:latin typeface="Tahoma" charset="0"/>
              </a:rPr>
              <a:t>Where system would </a:t>
            </a:r>
            <a:r>
              <a:rPr lang="en-US" b="1" dirty="0">
                <a:latin typeface="Tahoma" charset="0"/>
              </a:rPr>
              <a:t>normally be used</a:t>
            </a:r>
          </a:p>
          <a:p>
            <a:r>
              <a:rPr lang="en-US" dirty="0">
                <a:latin typeface="Tahoma" charset="0"/>
              </a:rPr>
              <a:t>Data</a:t>
            </a:r>
          </a:p>
          <a:p>
            <a:pPr lvl="1"/>
            <a:r>
              <a:rPr lang="en-US" dirty="0">
                <a:latin typeface="Tahoma" charset="0"/>
              </a:rPr>
              <a:t>Comments &amp; subjective ratings</a:t>
            </a:r>
          </a:p>
          <a:p>
            <a:pPr lvl="1"/>
            <a:r>
              <a:rPr lang="en-US" dirty="0">
                <a:latin typeface="Tahoma" charset="0"/>
              </a:rPr>
              <a:t>Critical incidents &amp; paths</a:t>
            </a:r>
          </a:p>
          <a:p>
            <a:pPr lvl="1"/>
            <a:r>
              <a:rPr lang="en-US" b="1" dirty="0">
                <a:latin typeface="Tahoma" charset="0"/>
              </a:rPr>
              <a:t>Task times &amp; error rates</a:t>
            </a:r>
          </a:p>
          <a:p>
            <a:endParaRPr lang="en-US" dirty="0">
              <a:latin typeface="Tahoma" charset="0"/>
            </a:endParaRPr>
          </a:p>
          <a:p>
            <a:endParaRPr lang="en-US" dirty="0">
              <a:latin typeface="Tahoma" charset="0"/>
            </a:endParaRPr>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7FF7EE02-6C68-9C4E-A2B9-199C319BB49C}" type="slidenum">
              <a:rPr lang="en-US" b="1" smtClean="0"/>
              <a:pPr>
                <a:defRPr/>
              </a:pPr>
              <a:t>23</a:t>
            </a:fld>
            <a:endParaRPr lang="en-US" b="1"/>
          </a:p>
        </p:txBody>
      </p:sp>
      <p:sp>
        <p:nvSpPr>
          <p:cNvPr id="5" name="Footer Placeholder 4"/>
          <p:cNvSpPr>
            <a:spLocks noGrp="1"/>
          </p:cNvSpPr>
          <p:nvPr>
            <p:ph type="ftr" sz="quarter" idx="11"/>
          </p:nvPr>
        </p:nvSpPr>
        <p:spPr/>
        <p:txBody>
          <a:bodyPr/>
          <a:lstStyle/>
          <a:p>
            <a:pPr>
              <a:defRPr/>
            </a:pPr>
            <a:r>
              <a:rPr lang="en-US" smtClean="0"/>
              <a:t>Interaction Design and Prototyping</a:t>
            </a:r>
            <a:endParaRPr lang="en-US"/>
          </a:p>
        </p:txBody>
      </p:sp>
      <p:sp>
        <p:nvSpPr>
          <p:cNvPr id="6" name="Rounded Rectangle 5"/>
          <p:cNvSpPr>
            <a:spLocks noChangeArrowheads="1"/>
          </p:cNvSpPr>
          <p:nvPr/>
        </p:nvSpPr>
        <p:spPr bwMode="auto">
          <a:xfrm>
            <a:off x="5759450" y="5049838"/>
            <a:ext cx="3313113" cy="1531937"/>
          </a:xfrm>
          <a:prstGeom prst="roundRect">
            <a:avLst>
              <a:gd name="adj" fmla="val 16667"/>
            </a:avLst>
          </a:prstGeom>
          <a:solidFill>
            <a:srgbClr val="3366FF"/>
          </a:solidFill>
          <a:ln w="12700">
            <a:solidFill>
              <a:schemeClr val="tx1"/>
            </a:solidFill>
            <a:round/>
            <a:headEnd/>
            <a:tailEnd type="triangle" w="med" len="med"/>
          </a:ln>
          <a:effectLst>
            <a:outerShdw dist="35921" dir="2700000" algn="ctr" rotWithShape="0">
              <a:schemeClr val="bg2"/>
            </a:outerShdw>
          </a:effectLst>
        </p:spPr>
        <p:txBody>
          <a:bodyPr lIns="92075" tIns="46038" rIns="92075" bIns="46038">
            <a:spAutoFit/>
          </a:bodyPr>
          <a:lstStyle/>
          <a:p>
            <a:pPr algn="ctr" eaLnBrk="0" hangingPunct="0"/>
            <a:r>
              <a:rPr lang="en-US" sz="2800">
                <a:solidFill>
                  <a:schemeClr val="bg1"/>
                </a:solidFill>
              </a:rPr>
              <a:t>What claims could you make from a study like this?</a:t>
            </a:r>
          </a:p>
        </p:txBody>
      </p:sp>
    </p:spTree>
    <p:extLst>
      <p:ext uri="{BB962C8B-B14F-4D97-AF65-F5344CB8AC3E}">
        <p14:creationId xmlns:p14="http://schemas.microsoft.com/office/powerpoint/2010/main" val="1516847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Tahoma" charset="0"/>
              </a:rPr>
              <a:t>Step 2: </a:t>
            </a:r>
            <a:r>
              <a:rPr lang="en-US" b="1" dirty="0" smtClean="0">
                <a:latin typeface="Tahoma" charset="0"/>
              </a:rPr>
              <a:t>Recruit</a:t>
            </a:r>
            <a:r>
              <a:rPr lang="en-US" dirty="0" smtClean="0">
                <a:latin typeface="Tahoma" charset="0"/>
              </a:rPr>
              <a:t> Participants</a:t>
            </a:r>
            <a:endParaRPr lang="en-US" dirty="0">
              <a:latin typeface="Tahoma" charset="0"/>
            </a:endParaRPr>
          </a:p>
        </p:txBody>
      </p:sp>
      <p:sp>
        <p:nvSpPr>
          <p:cNvPr id="69635" name="Content Placeholder 2"/>
          <p:cNvSpPr>
            <a:spLocks noGrp="1"/>
          </p:cNvSpPr>
          <p:nvPr>
            <p:ph idx="1"/>
          </p:nvPr>
        </p:nvSpPr>
        <p:spPr/>
        <p:txBody>
          <a:bodyPr>
            <a:normAutofit lnSpcReduction="10000"/>
          </a:bodyPr>
          <a:lstStyle/>
          <a:p>
            <a:r>
              <a:rPr lang="en-US" altLang="ja-JP" dirty="0" smtClean="0">
                <a:latin typeface="Tahoma" charset="0"/>
              </a:rPr>
              <a:t>How?</a:t>
            </a:r>
          </a:p>
          <a:p>
            <a:pPr lvl="1"/>
            <a:r>
              <a:rPr lang="en-US" altLang="ja-JP" dirty="0">
                <a:latin typeface="Tahoma" charset="0"/>
              </a:rPr>
              <a:t>Call your friends</a:t>
            </a:r>
          </a:p>
          <a:p>
            <a:pPr lvl="1"/>
            <a:r>
              <a:rPr lang="en-US" altLang="ja-JP" dirty="0">
                <a:latin typeface="Tahoma" charset="0"/>
              </a:rPr>
              <a:t>Use e-mail lists</a:t>
            </a:r>
          </a:p>
          <a:p>
            <a:pPr lvl="2"/>
            <a:r>
              <a:rPr lang="en-US" altLang="ja-JP" dirty="0">
                <a:latin typeface="Tahoma" charset="0"/>
              </a:rPr>
              <a:t>Current users</a:t>
            </a:r>
          </a:p>
          <a:p>
            <a:pPr lvl="2"/>
            <a:r>
              <a:rPr lang="en-US" altLang="ja-JP" dirty="0">
                <a:latin typeface="Tahoma" charset="0"/>
              </a:rPr>
              <a:t>Professional groups</a:t>
            </a:r>
          </a:p>
          <a:p>
            <a:pPr lvl="1"/>
            <a:r>
              <a:rPr lang="en-US" altLang="ja-JP" dirty="0">
                <a:latin typeface="Tahoma" charset="0"/>
              </a:rPr>
              <a:t>Recruit from product web site</a:t>
            </a:r>
          </a:p>
          <a:p>
            <a:pPr lvl="1"/>
            <a:r>
              <a:rPr lang="en-US" altLang="ja-JP" dirty="0">
                <a:latin typeface="Tahoma" charset="0"/>
              </a:rPr>
              <a:t>Use a Panel</a:t>
            </a:r>
          </a:p>
          <a:p>
            <a:pPr lvl="2"/>
            <a:r>
              <a:rPr lang="en-US" altLang="ja-JP" dirty="0" smtClean="0">
                <a:latin typeface="Tahoma" charset="0"/>
              </a:rPr>
              <a:t>Research </a:t>
            </a:r>
            <a:r>
              <a:rPr lang="en-US" altLang="ja-JP" dirty="0">
                <a:latin typeface="Tahoma" charset="0"/>
              </a:rPr>
              <a:t>Now: </a:t>
            </a:r>
            <a:r>
              <a:rPr lang="en-US" altLang="ja-JP" sz="1800" dirty="0">
                <a:latin typeface="Tahoma" charset="0"/>
                <a:hlinkClick r:id="rId3"/>
              </a:rPr>
              <a:t>http://www.researchnow.com/en-US.aspx</a:t>
            </a:r>
            <a:endParaRPr lang="en-US" altLang="ja-JP" dirty="0">
              <a:latin typeface="Tahoma" charset="0"/>
            </a:endParaRPr>
          </a:p>
          <a:p>
            <a:pPr lvl="2"/>
            <a:r>
              <a:rPr lang="en-US" altLang="ja-JP" dirty="0">
                <a:latin typeface="Tahoma" charset="0"/>
              </a:rPr>
              <a:t>SSI: </a:t>
            </a:r>
            <a:r>
              <a:rPr lang="en-US" altLang="ja-JP" sz="1800" dirty="0">
                <a:latin typeface="Tahoma" charset="0"/>
                <a:hlinkClick r:id="rId4"/>
              </a:rPr>
              <a:t>http://www.surveysampling.com/</a:t>
            </a:r>
            <a:endParaRPr lang="en-US" altLang="ja-JP" sz="1800" dirty="0">
              <a:latin typeface="Tahoma" charset="0"/>
            </a:endParaRPr>
          </a:p>
          <a:p>
            <a:r>
              <a:rPr lang="en-US" altLang="ja-JP" dirty="0" smtClean="0">
                <a:latin typeface="Tahoma" charset="0"/>
              </a:rPr>
              <a:t>Things to consider</a:t>
            </a:r>
          </a:p>
          <a:p>
            <a:pPr lvl="1"/>
            <a:r>
              <a:rPr lang="en-US" altLang="ja-JP" dirty="0" smtClean="0">
                <a:latin typeface="Tahoma" charset="0"/>
              </a:rPr>
              <a:t>Screening questionnaires</a:t>
            </a:r>
          </a:p>
          <a:p>
            <a:pPr lvl="1"/>
            <a:r>
              <a:rPr lang="en-US" altLang="ja-JP" dirty="0" smtClean="0">
                <a:latin typeface="Tahoma" charset="0"/>
              </a:rPr>
              <a:t>Incentives</a:t>
            </a:r>
          </a:p>
        </p:txBody>
      </p:sp>
      <p:sp>
        <p:nvSpPr>
          <p:cNvPr id="696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A3F5C3AD-1A9A-5C4C-BEE4-E9CDCD5384D1}" type="slidenum">
              <a:rPr lang="en-US" sz="800" b="1">
                <a:solidFill>
                  <a:schemeClr val="bg1"/>
                </a:solidFill>
              </a:rPr>
              <a:pPr/>
              <a:t>24</a:t>
            </a:fld>
            <a:endParaRPr lang="en-US" sz="800" b="1">
              <a:solidFill>
                <a:schemeClr val="bg1"/>
              </a:solidFill>
            </a:endParaRPr>
          </a:p>
        </p:txBody>
      </p:sp>
      <p:sp>
        <p:nvSpPr>
          <p:cNvPr id="696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pic>
        <p:nvPicPr>
          <p:cNvPr id="3" name="Picture 2"/>
          <p:cNvPicPr>
            <a:picLocks noChangeAspect="1"/>
          </p:cNvPicPr>
          <p:nvPr/>
        </p:nvPicPr>
        <p:blipFill>
          <a:blip r:embed="rId5"/>
          <a:stretch>
            <a:fillRect/>
          </a:stretch>
        </p:blipFill>
        <p:spPr>
          <a:xfrm>
            <a:off x="5652120" y="11163"/>
            <a:ext cx="3491880" cy="3491880"/>
          </a:xfrm>
          <a:prstGeom prst="rect">
            <a:avLst/>
          </a:prstGeom>
        </p:spPr>
      </p:pic>
    </p:spTree>
    <p:extLst>
      <p:ext uri="{BB962C8B-B14F-4D97-AF65-F5344CB8AC3E}">
        <p14:creationId xmlns:p14="http://schemas.microsoft.com/office/powerpoint/2010/main" val="28057764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latin typeface="Tahoma" charset="0"/>
              </a:rPr>
              <a:t>Step 3: Prepare </a:t>
            </a:r>
            <a:r>
              <a:rPr lang="en-US" b="1" dirty="0">
                <a:latin typeface="Tahoma" charset="0"/>
              </a:rPr>
              <a:t>Materials</a:t>
            </a:r>
          </a:p>
        </p:txBody>
      </p:sp>
      <p:sp>
        <p:nvSpPr>
          <p:cNvPr id="62466" name="Content Placeholder 8"/>
          <p:cNvSpPr>
            <a:spLocks noGrp="1"/>
          </p:cNvSpPr>
          <p:nvPr>
            <p:ph sz="half" idx="1"/>
          </p:nvPr>
        </p:nvSpPr>
        <p:spPr/>
        <p:txBody>
          <a:bodyPr/>
          <a:lstStyle/>
          <a:p>
            <a:r>
              <a:rPr lang="en-US" dirty="0" smtClean="0">
                <a:latin typeface="Tahoma" charset="0"/>
              </a:rPr>
              <a:t>Experimenters</a:t>
            </a:r>
          </a:p>
          <a:p>
            <a:pPr lvl="1"/>
            <a:r>
              <a:rPr lang="en-US" b="1" dirty="0" smtClean="0">
                <a:latin typeface="Tahoma" charset="0"/>
              </a:rPr>
              <a:t>Script</a:t>
            </a:r>
          </a:p>
          <a:p>
            <a:pPr lvl="1"/>
            <a:r>
              <a:rPr lang="en-US" b="1" dirty="0" smtClean="0">
                <a:latin typeface="Tahoma" charset="0"/>
              </a:rPr>
              <a:t>Observation</a:t>
            </a:r>
            <a:r>
              <a:rPr lang="en-US" dirty="0" smtClean="0">
                <a:latin typeface="Tahoma" charset="0"/>
              </a:rPr>
              <a:t> forms</a:t>
            </a:r>
          </a:p>
          <a:p>
            <a:r>
              <a:rPr lang="en-US" dirty="0" smtClean="0">
                <a:latin typeface="Tahoma" charset="0"/>
              </a:rPr>
              <a:t>Participants</a:t>
            </a:r>
            <a:endParaRPr lang="en-US" dirty="0">
              <a:latin typeface="Tahoma" charset="0"/>
            </a:endParaRPr>
          </a:p>
          <a:p>
            <a:pPr lvl="1"/>
            <a:r>
              <a:rPr lang="en-US" b="1" dirty="0">
                <a:latin typeface="Tahoma" charset="0"/>
              </a:rPr>
              <a:t>Informed consent</a:t>
            </a:r>
          </a:p>
          <a:p>
            <a:pPr lvl="1"/>
            <a:r>
              <a:rPr lang="en-US" b="1" dirty="0">
                <a:latin typeface="Tahoma" charset="0"/>
              </a:rPr>
              <a:t>Training materials</a:t>
            </a:r>
            <a:r>
              <a:rPr lang="en-US" dirty="0" smtClean="0">
                <a:latin typeface="Tahoma" charset="0"/>
              </a:rPr>
              <a:t>?</a:t>
            </a:r>
          </a:p>
          <a:p>
            <a:pPr lvl="1"/>
            <a:r>
              <a:rPr lang="en-US" dirty="0" smtClean="0">
                <a:latin typeface="Tahoma" charset="0"/>
              </a:rPr>
              <a:t>Task </a:t>
            </a:r>
            <a:r>
              <a:rPr lang="en-US" b="1" dirty="0">
                <a:latin typeface="Tahoma" charset="0"/>
              </a:rPr>
              <a:t>instructions</a:t>
            </a:r>
          </a:p>
          <a:p>
            <a:pPr lvl="2"/>
            <a:r>
              <a:rPr lang="en-US" dirty="0">
                <a:latin typeface="Tahoma" charset="0"/>
              </a:rPr>
              <a:t>Goals</a:t>
            </a:r>
            <a:r>
              <a:rPr lang="en-US" dirty="0" smtClean="0">
                <a:latin typeface="Tahoma" charset="0"/>
              </a:rPr>
              <a:t>, Data </a:t>
            </a:r>
            <a:r>
              <a:rPr lang="en-US" dirty="0">
                <a:latin typeface="Tahoma" charset="0"/>
              </a:rPr>
              <a:t>entry content</a:t>
            </a:r>
          </a:p>
          <a:p>
            <a:pPr lvl="1"/>
            <a:r>
              <a:rPr lang="en-US" b="1" dirty="0">
                <a:latin typeface="Tahoma" charset="0"/>
              </a:rPr>
              <a:t>Questionnaires </a:t>
            </a:r>
          </a:p>
          <a:p>
            <a:pPr lvl="2"/>
            <a:r>
              <a:rPr lang="en-US" dirty="0">
                <a:latin typeface="Tahoma" charset="0"/>
              </a:rPr>
              <a:t>Pre test and Post test</a:t>
            </a:r>
          </a:p>
          <a:p>
            <a:pPr lvl="2"/>
            <a:r>
              <a:rPr lang="en-US" dirty="0">
                <a:latin typeface="Tahoma" charset="0"/>
              </a:rPr>
              <a:t>Online </a:t>
            </a:r>
            <a:r>
              <a:rPr lang="en-US" dirty="0" smtClean="0">
                <a:latin typeface="Tahoma" charset="0"/>
              </a:rPr>
              <a:t>or hardcopy</a:t>
            </a:r>
          </a:p>
          <a:p>
            <a:r>
              <a:rPr lang="en-US" sz="1400" dirty="0" smtClean="0">
                <a:latin typeface="Tahoma" charset="0"/>
                <a:hlinkClick r:id="rId3"/>
              </a:rPr>
              <a:t>http</a:t>
            </a:r>
            <a:r>
              <a:rPr lang="en-US" sz="1400" dirty="0">
                <a:latin typeface="Tahoma" charset="0"/>
                <a:hlinkClick r:id="rId3"/>
              </a:rPr>
              <a:t>://www.usability.gov/templates/index.html</a:t>
            </a:r>
            <a:r>
              <a:rPr lang="en-US" sz="1400" dirty="0">
                <a:latin typeface="Tahoma" charset="0"/>
              </a:rPr>
              <a:t> </a:t>
            </a:r>
          </a:p>
          <a:p>
            <a:endParaRPr lang="en-US" dirty="0">
              <a:latin typeface="Tahoma" charset="0"/>
            </a:endParaRPr>
          </a:p>
        </p:txBody>
      </p:sp>
      <p:sp>
        <p:nvSpPr>
          <p:cNvPr id="62467" name="Content Placeholder 2"/>
          <p:cNvSpPr>
            <a:spLocks noGrp="1"/>
          </p:cNvSpPr>
          <p:nvPr>
            <p:ph sz="half" idx="2"/>
          </p:nvPr>
        </p:nvSpPr>
        <p:spPr>
          <a:xfrm>
            <a:off x="4686300" y="914400"/>
            <a:ext cx="4386200" cy="5562600"/>
          </a:xfrm>
        </p:spPr>
        <p:txBody>
          <a:bodyPr/>
          <a:lstStyle/>
          <a:p>
            <a:r>
              <a:rPr lang="en-US" b="1" dirty="0">
                <a:latin typeface="Tahoma" charset="0"/>
              </a:rPr>
              <a:t>Systems</a:t>
            </a:r>
            <a:r>
              <a:rPr lang="en-US" dirty="0">
                <a:latin typeface="Tahoma" charset="0"/>
              </a:rPr>
              <a:t> set up</a:t>
            </a:r>
          </a:p>
          <a:p>
            <a:pPr lvl="1"/>
            <a:r>
              <a:rPr lang="en-US" dirty="0">
                <a:latin typeface="Tahoma" charset="0"/>
              </a:rPr>
              <a:t>Deployed </a:t>
            </a:r>
            <a:r>
              <a:rPr lang="en-US" i="1" dirty="0">
                <a:latin typeface="Tahoma" charset="0"/>
              </a:rPr>
              <a:t>system</a:t>
            </a:r>
          </a:p>
          <a:p>
            <a:pPr lvl="2"/>
            <a:r>
              <a:rPr lang="en-US" dirty="0" smtClean="0">
                <a:latin typeface="Tahoma" charset="0"/>
              </a:rPr>
              <a:t>Use </a:t>
            </a:r>
            <a:r>
              <a:rPr lang="en-US" dirty="0">
                <a:latin typeface="Tahoma" charset="0"/>
              </a:rPr>
              <a:t>real </a:t>
            </a:r>
            <a:r>
              <a:rPr lang="en-US" i="1" dirty="0">
                <a:latin typeface="Tahoma" charset="0"/>
              </a:rPr>
              <a:t>content</a:t>
            </a:r>
            <a:r>
              <a:rPr lang="en-US" dirty="0">
                <a:latin typeface="Tahoma" charset="0"/>
              </a:rPr>
              <a:t> if </a:t>
            </a:r>
            <a:r>
              <a:rPr lang="en-US" dirty="0" smtClean="0">
                <a:latin typeface="Tahoma" charset="0"/>
              </a:rPr>
              <a:t>possible</a:t>
            </a:r>
            <a:endParaRPr lang="en-US" dirty="0">
              <a:latin typeface="Tahoma" charset="0"/>
            </a:endParaRPr>
          </a:p>
          <a:p>
            <a:pPr lvl="1"/>
            <a:r>
              <a:rPr lang="en-US" dirty="0">
                <a:latin typeface="Tahoma" charset="0"/>
              </a:rPr>
              <a:t>Collecting </a:t>
            </a:r>
            <a:r>
              <a:rPr lang="en-US" i="1" dirty="0">
                <a:latin typeface="Tahoma" charset="0"/>
              </a:rPr>
              <a:t>data</a:t>
            </a:r>
          </a:p>
          <a:p>
            <a:pPr lvl="2"/>
            <a:r>
              <a:rPr lang="en-US" dirty="0" smtClean="0">
                <a:latin typeface="Tahoma" charset="0"/>
              </a:rPr>
              <a:t>Log time automatically </a:t>
            </a:r>
          </a:p>
          <a:p>
            <a:pPr lvl="2"/>
            <a:r>
              <a:rPr lang="en-US" dirty="0" smtClean="0">
                <a:latin typeface="Tahoma" charset="0"/>
              </a:rPr>
              <a:t>Video</a:t>
            </a:r>
            <a:r>
              <a:rPr lang="en-US" dirty="0">
                <a:latin typeface="Tahoma" charset="0"/>
              </a:rPr>
              <a:t>/audio recorders</a:t>
            </a:r>
          </a:p>
          <a:p>
            <a:pPr lvl="2"/>
            <a:r>
              <a:rPr lang="en-US" dirty="0">
                <a:latin typeface="Tahoma" charset="0"/>
              </a:rPr>
              <a:t>Screen </a:t>
            </a:r>
            <a:r>
              <a:rPr lang="en-US" dirty="0" smtClean="0">
                <a:latin typeface="Tahoma" charset="0"/>
              </a:rPr>
              <a:t>captures</a:t>
            </a:r>
            <a:endParaRPr lang="en-US" dirty="0">
              <a:latin typeface="Tahoma" charset="0"/>
            </a:endParaRP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43EA766E-FB2C-E741-9C89-376CA2EB4967}" type="slidenum">
              <a:rPr lang="en-US" sz="800">
                <a:solidFill>
                  <a:schemeClr val="bg1"/>
                </a:solidFill>
              </a:rPr>
              <a:pPr/>
              <a:t>25</a:t>
            </a:fld>
            <a:endParaRPr lang="en-US" sz="800">
              <a:solidFill>
                <a:schemeClr val="bg1"/>
              </a:solidFill>
            </a:endParaRPr>
          </a:p>
        </p:txBody>
      </p:sp>
      <p:sp>
        <p:nvSpPr>
          <p:cNvPr id="624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pic>
        <p:nvPicPr>
          <p:cNvPr id="6247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8124" y="4005064"/>
            <a:ext cx="2123529" cy="212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4296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dirty="0" smtClean="0">
                <a:latin typeface="Tahoma" charset="0"/>
              </a:rPr>
              <a:t>Step 4: </a:t>
            </a:r>
            <a:r>
              <a:rPr lang="en-US" b="1" dirty="0" smtClean="0">
                <a:latin typeface="Tahoma" charset="0"/>
              </a:rPr>
              <a:t>Run</a:t>
            </a:r>
            <a:r>
              <a:rPr lang="en-US" dirty="0" smtClean="0">
                <a:latin typeface="Tahoma" charset="0"/>
              </a:rPr>
              <a:t> the study</a:t>
            </a:r>
            <a:endParaRPr lang="en-US" dirty="0">
              <a:latin typeface="Tahoma" charset="0"/>
            </a:endParaRPr>
          </a:p>
        </p:txBody>
      </p:sp>
      <p:sp>
        <p:nvSpPr>
          <p:cNvPr id="71682" name="Content Placeholder 2"/>
          <p:cNvSpPr>
            <a:spLocks noGrp="1"/>
          </p:cNvSpPr>
          <p:nvPr>
            <p:ph idx="1"/>
          </p:nvPr>
        </p:nvSpPr>
        <p:spPr/>
        <p:txBody>
          <a:bodyPr/>
          <a:lstStyle/>
          <a:p>
            <a:r>
              <a:rPr lang="en-US" dirty="0" smtClean="0">
                <a:latin typeface="Tahoma" charset="0"/>
              </a:rPr>
              <a:t>Choose </a:t>
            </a:r>
            <a:r>
              <a:rPr lang="en-US" b="1" dirty="0" smtClean="0">
                <a:latin typeface="Tahoma" charset="0"/>
              </a:rPr>
              <a:t>Roles</a:t>
            </a:r>
            <a:r>
              <a:rPr lang="en-US" dirty="0" smtClean="0">
                <a:latin typeface="Tahoma" charset="0"/>
              </a:rPr>
              <a:t> </a:t>
            </a:r>
            <a:r>
              <a:rPr lang="en-US" dirty="0">
                <a:latin typeface="Tahoma" charset="0"/>
              </a:rPr>
              <a:t>for experimenters</a:t>
            </a:r>
          </a:p>
          <a:p>
            <a:pPr lvl="1"/>
            <a:r>
              <a:rPr lang="en-US" dirty="0" smtClean="0">
                <a:latin typeface="Tahoma" charset="0"/>
              </a:rPr>
              <a:t>facilitator</a:t>
            </a:r>
            <a:endParaRPr lang="en-US" dirty="0">
              <a:latin typeface="Tahoma" charset="0"/>
            </a:endParaRPr>
          </a:p>
          <a:p>
            <a:pPr lvl="1"/>
            <a:r>
              <a:rPr lang="en-US" dirty="0" smtClean="0">
                <a:latin typeface="Tahoma" charset="0"/>
              </a:rPr>
              <a:t>note takers</a:t>
            </a:r>
            <a:endParaRPr lang="en-US" dirty="0">
              <a:latin typeface="Tahoma" charset="0"/>
            </a:endParaRPr>
          </a:p>
          <a:p>
            <a:pPr lvl="1"/>
            <a:r>
              <a:rPr lang="en-US" dirty="0" smtClean="0">
                <a:latin typeface="Tahoma" charset="0"/>
              </a:rPr>
              <a:t>videographer</a:t>
            </a:r>
          </a:p>
          <a:p>
            <a:pPr lvl="1"/>
            <a:r>
              <a:rPr lang="en-US" dirty="0" smtClean="0">
                <a:latin typeface="Tahoma" charset="0"/>
              </a:rPr>
              <a:t>tech support</a:t>
            </a:r>
            <a:endParaRPr lang="en-US" dirty="0">
              <a:latin typeface="Tahoma" charset="0"/>
            </a:endParaRPr>
          </a:p>
          <a:p>
            <a:r>
              <a:rPr lang="en-US" b="1" dirty="0" smtClean="0">
                <a:latin typeface="Tahoma" charset="0"/>
              </a:rPr>
              <a:t>Pilot</a:t>
            </a:r>
            <a:r>
              <a:rPr lang="en-US" dirty="0" smtClean="0">
                <a:latin typeface="Tahoma" charset="0"/>
              </a:rPr>
              <a:t> study</a:t>
            </a:r>
            <a:endParaRPr lang="en-US" dirty="0">
              <a:latin typeface="Tahoma" charset="0"/>
            </a:endParaRPr>
          </a:p>
          <a:p>
            <a:pPr lvl="1"/>
            <a:r>
              <a:rPr lang="en-US" dirty="0" smtClean="0">
                <a:latin typeface="Tahoma" charset="0"/>
              </a:rPr>
              <a:t>A dry run before the real study begins</a:t>
            </a:r>
          </a:p>
          <a:p>
            <a:pPr lvl="1"/>
            <a:r>
              <a:rPr lang="en-US" dirty="0" smtClean="0">
                <a:latin typeface="Tahoma" charset="0"/>
              </a:rPr>
              <a:t>Helps </a:t>
            </a:r>
            <a:r>
              <a:rPr lang="en-US" dirty="0">
                <a:latin typeface="Tahoma" charset="0"/>
              </a:rPr>
              <a:t>you fix problems with the study</a:t>
            </a:r>
          </a:p>
          <a:p>
            <a:pPr lvl="2"/>
            <a:r>
              <a:rPr lang="en-US" dirty="0">
                <a:latin typeface="Tahoma" charset="0"/>
              </a:rPr>
              <a:t>Do 2, first with colleagues, then with real users</a:t>
            </a:r>
          </a:p>
          <a:p>
            <a:pPr lvl="1"/>
            <a:r>
              <a:rPr lang="en-US" dirty="0">
                <a:latin typeface="Tahoma" charset="0"/>
              </a:rPr>
              <a:t>Make sure you have everything you need</a:t>
            </a:r>
          </a:p>
          <a:p>
            <a:pPr lvl="1"/>
            <a:endParaRPr lang="en-US" dirty="0">
              <a:latin typeface="Tahoma" charset="0"/>
            </a:endParaRPr>
          </a:p>
          <a:p>
            <a:pPr lvl="1"/>
            <a:endParaRPr lang="en-US" dirty="0">
              <a:latin typeface="Tahoma" charset="0"/>
            </a:endParaRPr>
          </a:p>
          <a:p>
            <a:pPr lvl="1"/>
            <a:endParaRPr lang="en-US" dirty="0">
              <a:latin typeface="Tahoma" charset="0"/>
            </a:endParaRPr>
          </a:p>
          <a:p>
            <a:endParaRPr lang="en-US" dirty="0">
              <a:latin typeface="Tahoma" charset="0"/>
            </a:endParaRPr>
          </a:p>
        </p:txBody>
      </p:sp>
      <p:sp>
        <p:nvSpPr>
          <p:cNvPr id="4" name="Slide Number Placeholder 3"/>
          <p:cNvSpPr>
            <a:spLocks noGrp="1"/>
          </p:cNvSpPr>
          <p:nvPr>
            <p:ph type="sldNum" sz="quarter" idx="10"/>
          </p:nvPr>
        </p:nvSpPr>
        <p:spPr/>
        <p:txBody>
          <a:bodyPr/>
          <a:lstStyle/>
          <a:p>
            <a:pPr>
              <a:defRPr/>
            </a:pPr>
            <a:r>
              <a:rPr lang="en-US" smtClean="0"/>
              <a:t>              </a:t>
            </a:r>
          </a:p>
          <a:p>
            <a:pPr>
              <a:defRPr/>
            </a:pPr>
            <a:r>
              <a:rPr lang="en-US" smtClean="0"/>
              <a:t>                        </a:t>
            </a:r>
            <a:fld id="{C27661C3-A644-3247-BF50-DDD5F82D4771}" type="slidenum">
              <a:rPr lang="en-US" b="1" smtClean="0"/>
              <a:pPr>
                <a:defRPr/>
              </a:pPr>
              <a:t>26</a:t>
            </a:fld>
            <a:endParaRPr lang="en-US" b="1"/>
          </a:p>
        </p:txBody>
      </p:sp>
      <p:sp>
        <p:nvSpPr>
          <p:cNvPr id="5" name="Footer Placeholder 4"/>
          <p:cNvSpPr>
            <a:spLocks noGrp="1"/>
          </p:cNvSpPr>
          <p:nvPr>
            <p:ph type="ftr" sz="quarter" idx="11"/>
          </p:nvPr>
        </p:nvSpPr>
        <p:spPr/>
        <p:txBody>
          <a:bodyPr/>
          <a:lstStyle/>
          <a:p>
            <a:pPr>
              <a:defRPr/>
            </a:pPr>
            <a:r>
              <a:rPr lang="en-US" dirty="0" smtClean="0"/>
              <a:t>Interaction Design and Prototyping</a:t>
            </a:r>
            <a:endParaRPr lang="en-US" dirty="0"/>
          </a:p>
        </p:txBody>
      </p:sp>
      <p:pic>
        <p:nvPicPr>
          <p:cNvPr id="7168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232756"/>
            <a:ext cx="21844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170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dirty="0" smtClean="0">
                <a:latin typeface="Tahoma" charset="0"/>
              </a:rPr>
              <a:t>Example Test Script: Part 1</a:t>
            </a:r>
            <a:endParaRPr lang="en-US" dirty="0">
              <a:latin typeface="Tahoma" charset="0"/>
            </a:endParaRPr>
          </a:p>
        </p:txBody>
      </p:sp>
      <p:sp>
        <p:nvSpPr>
          <p:cNvPr id="73730" name="Content Placeholder 8"/>
          <p:cNvSpPr>
            <a:spLocks noGrp="1"/>
          </p:cNvSpPr>
          <p:nvPr>
            <p:ph idx="1"/>
          </p:nvPr>
        </p:nvSpPr>
        <p:spPr/>
        <p:txBody>
          <a:bodyPr/>
          <a:lstStyle/>
          <a:p>
            <a:r>
              <a:rPr lang="en-US" dirty="0" smtClean="0">
                <a:latin typeface="Tahoma" charset="0"/>
              </a:rPr>
              <a:t>Facilitator: </a:t>
            </a:r>
            <a:r>
              <a:rPr lang="en-US" b="1" dirty="0" smtClean="0">
                <a:latin typeface="Tahoma" charset="0"/>
              </a:rPr>
              <a:t>greet</a:t>
            </a:r>
            <a:r>
              <a:rPr lang="en-US" dirty="0" smtClean="0">
                <a:latin typeface="Tahoma" charset="0"/>
              </a:rPr>
              <a:t> </a:t>
            </a:r>
            <a:r>
              <a:rPr lang="en-US" dirty="0">
                <a:latin typeface="Tahoma" charset="0"/>
              </a:rPr>
              <a:t>participant</a:t>
            </a:r>
          </a:p>
          <a:p>
            <a:pPr lvl="1"/>
            <a:r>
              <a:rPr lang="en-US" i="1" dirty="0" smtClean="0">
                <a:latin typeface="Tahoma" charset="0"/>
              </a:rPr>
              <a:t>Introduce</a:t>
            </a:r>
            <a:r>
              <a:rPr lang="en-US" dirty="0" smtClean="0">
                <a:latin typeface="Tahoma" charset="0"/>
              </a:rPr>
              <a:t> </a:t>
            </a:r>
            <a:r>
              <a:rPr lang="en-US" dirty="0">
                <a:latin typeface="Tahoma" charset="0"/>
              </a:rPr>
              <a:t>everyone</a:t>
            </a:r>
          </a:p>
          <a:p>
            <a:pPr lvl="1"/>
            <a:r>
              <a:rPr lang="en-US" dirty="0" smtClean="0">
                <a:latin typeface="Tahoma" charset="0"/>
              </a:rPr>
              <a:t>Describe </a:t>
            </a:r>
            <a:r>
              <a:rPr lang="en-US" dirty="0">
                <a:latin typeface="Tahoma" charset="0"/>
              </a:rPr>
              <a:t>the </a:t>
            </a:r>
            <a:r>
              <a:rPr lang="en-US" i="1" dirty="0">
                <a:latin typeface="Tahoma" charset="0"/>
              </a:rPr>
              <a:t>purpose</a:t>
            </a:r>
            <a:r>
              <a:rPr lang="en-US" dirty="0">
                <a:latin typeface="Tahoma" charset="0"/>
              </a:rPr>
              <a:t> of the evaluation</a:t>
            </a:r>
          </a:p>
          <a:p>
            <a:pPr lvl="2"/>
            <a:r>
              <a:rPr lang="en-US" dirty="0" smtClean="0">
                <a:latin typeface="Tahoma" charset="0"/>
              </a:rPr>
              <a:t>This is not a test of your abilities.</a:t>
            </a:r>
            <a:endParaRPr lang="en-US" dirty="0">
              <a:latin typeface="Tahoma" charset="0"/>
            </a:endParaRPr>
          </a:p>
          <a:p>
            <a:pPr lvl="2"/>
            <a:r>
              <a:rPr lang="en-US" dirty="0" smtClean="0">
                <a:latin typeface="Tahoma" charset="0"/>
              </a:rPr>
              <a:t>You can quit </a:t>
            </a:r>
            <a:r>
              <a:rPr lang="en-US" dirty="0">
                <a:latin typeface="Tahoma" charset="0"/>
              </a:rPr>
              <a:t>at any </a:t>
            </a:r>
            <a:r>
              <a:rPr lang="en-US" dirty="0" smtClean="0">
                <a:latin typeface="Tahoma" charset="0"/>
              </a:rPr>
              <a:t>time.</a:t>
            </a:r>
            <a:endParaRPr lang="en-US" dirty="0">
              <a:latin typeface="Tahoma" charset="0"/>
            </a:endParaRPr>
          </a:p>
          <a:p>
            <a:pPr lvl="1"/>
            <a:r>
              <a:rPr lang="en-US" dirty="0" smtClean="0">
                <a:latin typeface="Tahoma" charset="0"/>
              </a:rPr>
              <a:t>Ask </a:t>
            </a:r>
            <a:r>
              <a:rPr lang="en-US" dirty="0">
                <a:latin typeface="Tahoma" charset="0"/>
              </a:rPr>
              <a:t>participant to </a:t>
            </a:r>
            <a:r>
              <a:rPr lang="en-US" i="1" dirty="0">
                <a:latin typeface="Tahoma" charset="0"/>
              </a:rPr>
              <a:t>sign</a:t>
            </a:r>
            <a:r>
              <a:rPr lang="en-US" dirty="0">
                <a:latin typeface="Tahoma" charset="0"/>
              </a:rPr>
              <a:t> the </a:t>
            </a:r>
            <a:r>
              <a:rPr lang="en-US" dirty="0" smtClean="0">
                <a:latin typeface="Tahoma" charset="0"/>
              </a:rPr>
              <a:t>consent form</a:t>
            </a:r>
            <a:endParaRPr lang="en-US" dirty="0">
              <a:latin typeface="Tahoma" charset="0"/>
            </a:endParaRPr>
          </a:p>
          <a:p>
            <a:pPr lvl="1"/>
            <a:r>
              <a:rPr lang="en-US" dirty="0" smtClean="0">
                <a:latin typeface="Tahoma" charset="0"/>
              </a:rPr>
              <a:t>Give </a:t>
            </a:r>
            <a:r>
              <a:rPr lang="en-US" dirty="0">
                <a:latin typeface="Tahoma" charset="0"/>
              </a:rPr>
              <a:t>the pre test </a:t>
            </a:r>
            <a:r>
              <a:rPr lang="en-US" dirty="0" smtClean="0">
                <a:latin typeface="Tahoma" charset="0"/>
              </a:rPr>
              <a:t>(demographics) </a:t>
            </a:r>
            <a:r>
              <a:rPr lang="en-US" i="1" dirty="0">
                <a:latin typeface="Tahoma" charset="0"/>
              </a:rPr>
              <a:t>questions </a:t>
            </a:r>
          </a:p>
          <a:p>
            <a:pPr lvl="1"/>
            <a:r>
              <a:rPr lang="en-US" dirty="0" smtClean="0">
                <a:latin typeface="Tahoma" charset="0"/>
              </a:rPr>
              <a:t>Explain </a:t>
            </a:r>
            <a:r>
              <a:rPr lang="en-US" i="1" dirty="0">
                <a:latin typeface="Tahoma" charset="0"/>
              </a:rPr>
              <a:t>thinking aloud </a:t>
            </a:r>
          </a:p>
          <a:p>
            <a:pPr lvl="2"/>
            <a:r>
              <a:rPr lang="en-US" dirty="0">
                <a:latin typeface="Tahoma" charset="0"/>
              </a:rPr>
              <a:t>May demonstrate it and do a practice run </a:t>
            </a:r>
          </a:p>
          <a:p>
            <a:pPr lvl="1"/>
            <a:r>
              <a:rPr lang="en-US" i="1" dirty="0" smtClean="0">
                <a:latin typeface="Tahoma" charset="0"/>
              </a:rPr>
              <a:t>Train </a:t>
            </a:r>
            <a:r>
              <a:rPr lang="en-US" dirty="0" smtClean="0">
                <a:latin typeface="Tahoma" charset="0"/>
              </a:rPr>
              <a:t>participants to use </a:t>
            </a:r>
            <a:r>
              <a:rPr lang="en-US" dirty="0">
                <a:latin typeface="Tahoma" charset="0"/>
              </a:rPr>
              <a:t>the system</a:t>
            </a:r>
          </a:p>
          <a:p>
            <a:pPr lvl="2"/>
            <a:r>
              <a:rPr lang="en-US" dirty="0">
                <a:latin typeface="Tahoma" charset="0"/>
              </a:rPr>
              <a:t>Give training users would get in real life</a:t>
            </a:r>
          </a:p>
          <a:p>
            <a:pPr lvl="2"/>
            <a:r>
              <a:rPr lang="en-US" dirty="0" smtClean="0">
                <a:latin typeface="Tahoma" charset="0"/>
              </a:rPr>
              <a:t>Usually keep brief or eliminate altogether</a:t>
            </a:r>
          </a:p>
          <a:p>
            <a:pPr lvl="2"/>
            <a:endParaRPr lang="en-US" dirty="0">
              <a:latin typeface="Tahoma" charset="0"/>
            </a:endParaRPr>
          </a:p>
          <a:p>
            <a:pPr lvl="2"/>
            <a:endParaRPr lang="en-US" dirty="0">
              <a:latin typeface="Tahoma" charset="0"/>
            </a:endParaRPr>
          </a:p>
        </p:txBody>
      </p:sp>
      <p:sp>
        <p:nvSpPr>
          <p:cNvPr id="737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13D15F4B-434B-0542-8D68-9CD07C55D2F4}" type="slidenum">
              <a:rPr lang="en-US" sz="800">
                <a:solidFill>
                  <a:schemeClr val="bg1"/>
                </a:solidFill>
              </a:rPr>
              <a:pPr/>
              <a:t>27</a:t>
            </a:fld>
            <a:endParaRPr lang="en-US" sz="800">
              <a:solidFill>
                <a:schemeClr val="bg1"/>
              </a:solidFill>
            </a:endParaRPr>
          </a:p>
        </p:txBody>
      </p:sp>
      <p:sp>
        <p:nvSpPr>
          <p:cNvPr id="737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graphicFrame>
        <p:nvGraphicFramePr>
          <p:cNvPr id="8" name="Diagram 7"/>
          <p:cNvGraphicFramePr/>
          <p:nvPr>
            <p:extLst>
              <p:ext uri="{D42A27DB-BD31-4B8C-83A1-F6EECF244321}">
                <p14:modId xmlns:p14="http://schemas.microsoft.com/office/powerpoint/2010/main" val="3998481764"/>
              </p:ext>
            </p:extLst>
          </p:nvPr>
        </p:nvGraphicFramePr>
        <p:xfrm>
          <a:off x="6876256" y="152636"/>
          <a:ext cx="2088232" cy="2628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59758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4"/>
          <p:cNvSpPr>
            <a:spLocks noGrp="1"/>
          </p:cNvSpPr>
          <p:nvPr>
            <p:ph type="title"/>
          </p:nvPr>
        </p:nvSpPr>
        <p:spPr/>
        <p:txBody>
          <a:bodyPr/>
          <a:lstStyle/>
          <a:p>
            <a:r>
              <a:rPr lang="en-US" dirty="0">
                <a:latin typeface="Tahoma" charset="0"/>
              </a:rPr>
              <a:t>Example Test Script: Part </a:t>
            </a:r>
            <a:r>
              <a:rPr lang="en-US" dirty="0" smtClean="0">
                <a:latin typeface="Tahoma" charset="0"/>
              </a:rPr>
              <a:t>2</a:t>
            </a:r>
            <a:endParaRPr lang="en-US" dirty="0">
              <a:latin typeface="Tahoma" charset="0"/>
            </a:endParaRPr>
          </a:p>
        </p:txBody>
      </p:sp>
      <p:sp>
        <p:nvSpPr>
          <p:cNvPr id="75778" name="Content Placeholder 9"/>
          <p:cNvSpPr>
            <a:spLocks noGrp="1"/>
          </p:cNvSpPr>
          <p:nvPr>
            <p:ph idx="1"/>
          </p:nvPr>
        </p:nvSpPr>
        <p:spPr/>
        <p:txBody>
          <a:bodyPr>
            <a:normAutofit fontScale="92500" lnSpcReduction="10000"/>
          </a:bodyPr>
          <a:lstStyle/>
          <a:p>
            <a:r>
              <a:rPr lang="en-US" b="1" dirty="0">
                <a:latin typeface="Tahoma" charset="0"/>
              </a:rPr>
              <a:t>Repeat</a:t>
            </a:r>
            <a:r>
              <a:rPr lang="en-US" dirty="0">
                <a:latin typeface="Tahoma" charset="0"/>
              </a:rPr>
              <a:t> </a:t>
            </a:r>
            <a:r>
              <a:rPr lang="en-US" dirty="0" smtClean="0">
                <a:latin typeface="Tahoma" charset="0"/>
              </a:rPr>
              <a:t>for all tasks</a:t>
            </a:r>
            <a:endParaRPr lang="en-US" dirty="0">
              <a:latin typeface="Tahoma" charset="0"/>
            </a:endParaRPr>
          </a:p>
          <a:p>
            <a:pPr lvl="1"/>
            <a:r>
              <a:rPr lang="en-US" dirty="0">
                <a:latin typeface="Tahoma" charset="0"/>
              </a:rPr>
              <a:t>Participant </a:t>
            </a:r>
            <a:r>
              <a:rPr lang="en-US" b="1" dirty="0">
                <a:latin typeface="Tahoma" charset="0"/>
              </a:rPr>
              <a:t>starts</a:t>
            </a:r>
          </a:p>
          <a:p>
            <a:pPr lvl="2"/>
            <a:r>
              <a:rPr lang="en-US" dirty="0">
                <a:latin typeface="Tahoma" charset="0"/>
              </a:rPr>
              <a:t>Work on </a:t>
            </a:r>
            <a:r>
              <a:rPr lang="en-US" dirty="0" smtClean="0">
                <a:latin typeface="Tahoma" charset="0"/>
              </a:rPr>
              <a:t>scenario </a:t>
            </a:r>
            <a:r>
              <a:rPr lang="en-US" dirty="0">
                <a:latin typeface="Tahoma" charset="0"/>
              </a:rPr>
              <a:t>while </a:t>
            </a:r>
            <a:r>
              <a:rPr lang="en-US" i="1" dirty="0">
                <a:latin typeface="Tahoma" charset="0"/>
              </a:rPr>
              <a:t>thinking aloud</a:t>
            </a:r>
          </a:p>
          <a:p>
            <a:pPr lvl="1"/>
            <a:r>
              <a:rPr lang="en-US" dirty="0">
                <a:latin typeface="Tahoma" charset="0"/>
              </a:rPr>
              <a:t>N</a:t>
            </a:r>
            <a:r>
              <a:rPr lang="en-US" dirty="0" smtClean="0">
                <a:latin typeface="Tahoma" charset="0"/>
              </a:rPr>
              <a:t>ote</a:t>
            </a:r>
            <a:r>
              <a:rPr lang="en-US" dirty="0">
                <a:latin typeface="Tahoma" charset="0"/>
              </a:rPr>
              <a:t>-</a:t>
            </a:r>
            <a:r>
              <a:rPr lang="en-US" dirty="0" smtClean="0">
                <a:latin typeface="Tahoma" charset="0"/>
              </a:rPr>
              <a:t>takers: </a:t>
            </a:r>
            <a:r>
              <a:rPr lang="en-US" b="1" dirty="0" smtClean="0">
                <a:latin typeface="Tahoma" charset="0"/>
              </a:rPr>
              <a:t>record</a:t>
            </a:r>
          </a:p>
          <a:p>
            <a:pPr lvl="2"/>
            <a:r>
              <a:rPr lang="en-US" dirty="0"/>
              <a:t>Pathways: how </a:t>
            </a:r>
            <a:r>
              <a:rPr lang="en-US" dirty="0" smtClean="0"/>
              <a:t>differ </a:t>
            </a:r>
            <a:r>
              <a:rPr lang="en-US" dirty="0"/>
              <a:t>from </a:t>
            </a:r>
            <a:r>
              <a:rPr lang="en-US" dirty="0" smtClean="0"/>
              <a:t>expectations</a:t>
            </a:r>
          </a:p>
          <a:p>
            <a:pPr lvl="2"/>
            <a:r>
              <a:rPr lang="en-US" dirty="0" smtClean="0"/>
              <a:t>Task success, failure, or success with help</a:t>
            </a:r>
            <a:endParaRPr lang="en-US" dirty="0"/>
          </a:p>
          <a:p>
            <a:pPr lvl="2"/>
            <a:r>
              <a:rPr lang="en-US" dirty="0" smtClean="0">
                <a:latin typeface="Tahoma" charset="0"/>
              </a:rPr>
              <a:t>Critical incidents: </a:t>
            </a:r>
            <a:r>
              <a:rPr lang="en-US" dirty="0" smtClean="0"/>
              <a:t>where </a:t>
            </a:r>
            <a:r>
              <a:rPr lang="en-US" dirty="0"/>
              <a:t>things are smooth or </a:t>
            </a:r>
            <a:r>
              <a:rPr lang="en-US" dirty="0" smtClean="0"/>
              <a:t>bumpy</a:t>
            </a:r>
          </a:p>
          <a:p>
            <a:pPr lvl="2"/>
            <a:r>
              <a:rPr lang="en-US" dirty="0" smtClean="0">
                <a:latin typeface="Tahoma" charset="0"/>
                <a:hlinkClick r:id="rId3"/>
              </a:rPr>
              <a:t>http</a:t>
            </a:r>
            <a:r>
              <a:rPr lang="en-US" dirty="0">
                <a:latin typeface="Tahoma" charset="0"/>
                <a:hlinkClick r:id="rId3"/>
              </a:rPr>
              <a:t>://www.usability.gov/templates/docs/</a:t>
            </a:r>
            <a:r>
              <a:rPr lang="en-US" dirty="0" smtClean="0">
                <a:latin typeface="Tahoma" charset="0"/>
                <a:hlinkClick r:id="rId3"/>
              </a:rPr>
              <a:t>notetaker.doc</a:t>
            </a:r>
            <a:r>
              <a:rPr lang="en-US" dirty="0" smtClean="0">
                <a:latin typeface="Tahoma" charset="0"/>
              </a:rPr>
              <a:t> </a:t>
            </a:r>
            <a:endParaRPr lang="en-US" dirty="0">
              <a:latin typeface="Tahoma" charset="0"/>
            </a:endParaRPr>
          </a:p>
          <a:p>
            <a:pPr lvl="1"/>
            <a:r>
              <a:rPr lang="en-US" dirty="0">
                <a:latin typeface="Tahoma" charset="0"/>
              </a:rPr>
              <a:t>If the participant has any </a:t>
            </a:r>
            <a:r>
              <a:rPr lang="en-US" b="1" dirty="0">
                <a:latin typeface="Tahoma" charset="0"/>
              </a:rPr>
              <a:t>questions </a:t>
            </a:r>
          </a:p>
          <a:p>
            <a:pPr lvl="2"/>
            <a:r>
              <a:rPr lang="en-US" i="1" dirty="0">
                <a:latin typeface="Tahoma" charset="0"/>
              </a:rPr>
              <a:t>Answer</a:t>
            </a:r>
            <a:r>
              <a:rPr lang="en-US" dirty="0">
                <a:latin typeface="Tahoma" charset="0"/>
              </a:rPr>
              <a:t> if </a:t>
            </a:r>
            <a:r>
              <a:rPr lang="en-US" dirty="0" smtClean="0">
                <a:latin typeface="Tahoma" charset="0"/>
              </a:rPr>
              <a:t>it won’t give </a:t>
            </a:r>
            <a:r>
              <a:rPr lang="en-US" dirty="0">
                <a:latin typeface="Tahoma" charset="0"/>
              </a:rPr>
              <a:t>away what you </a:t>
            </a:r>
            <a:r>
              <a:rPr lang="en-US" dirty="0" smtClean="0">
                <a:latin typeface="Tahoma" charset="0"/>
              </a:rPr>
              <a:t>want </a:t>
            </a:r>
            <a:r>
              <a:rPr lang="en-US" dirty="0">
                <a:latin typeface="Tahoma" charset="0"/>
              </a:rPr>
              <a:t>to </a:t>
            </a:r>
            <a:r>
              <a:rPr lang="en-US" dirty="0" smtClean="0">
                <a:latin typeface="Tahoma" charset="0"/>
              </a:rPr>
              <a:t>learn</a:t>
            </a:r>
            <a:endParaRPr lang="en-US" dirty="0">
              <a:latin typeface="Tahoma" charset="0"/>
            </a:endParaRPr>
          </a:p>
          <a:p>
            <a:pPr lvl="2"/>
            <a:r>
              <a:rPr lang="en-US" dirty="0">
                <a:latin typeface="Tahoma" charset="0"/>
              </a:rPr>
              <a:t>Or </a:t>
            </a:r>
            <a:r>
              <a:rPr lang="en-US" i="1" dirty="0">
                <a:latin typeface="Tahoma" charset="0"/>
              </a:rPr>
              <a:t>explain</a:t>
            </a:r>
            <a:r>
              <a:rPr lang="en-US" dirty="0">
                <a:latin typeface="Tahoma" charset="0"/>
              </a:rPr>
              <a:t> why you will not provide </a:t>
            </a:r>
            <a:r>
              <a:rPr lang="en-US" dirty="0" smtClean="0">
                <a:latin typeface="Tahoma" charset="0"/>
              </a:rPr>
              <a:t>help</a:t>
            </a:r>
          </a:p>
          <a:p>
            <a:pPr lvl="1">
              <a:defRPr/>
            </a:pPr>
            <a:r>
              <a:rPr lang="en-US" dirty="0">
                <a:latin typeface="Tahoma" charset="0"/>
              </a:rPr>
              <a:t>If someone </a:t>
            </a:r>
            <a:r>
              <a:rPr lang="en-US" b="1" dirty="0" smtClean="0">
                <a:latin typeface="Tahoma" charset="0"/>
              </a:rPr>
              <a:t>can’t finish</a:t>
            </a:r>
            <a:r>
              <a:rPr lang="en-US" b="1" dirty="0">
                <a:latin typeface="Tahoma" charset="0"/>
              </a:rPr>
              <a:t>?</a:t>
            </a:r>
          </a:p>
          <a:p>
            <a:pPr lvl="2">
              <a:defRPr/>
            </a:pPr>
            <a:r>
              <a:rPr lang="en-US" dirty="0" smtClean="0">
                <a:latin typeface="Tahoma" charset="0"/>
              </a:rPr>
              <a:t>Decide if you will help or interrupt </a:t>
            </a:r>
            <a:endParaRPr lang="en-US" dirty="0">
              <a:latin typeface="Tahoma" charset="0"/>
            </a:endParaRPr>
          </a:p>
          <a:p>
            <a:pPr lvl="2">
              <a:defRPr/>
            </a:pPr>
            <a:r>
              <a:rPr lang="en-US" dirty="0">
                <a:latin typeface="Tahoma" charset="0"/>
              </a:rPr>
              <a:t>If you do, </a:t>
            </a:r>
            <a:r>
              <a:rPr lang="en-US" dirty="0" smtClean="0">
                <a:latin typeface="Tahoma" charset="0"/>
              </a:rPr>
              <a:t>make note of </a:t>
            </a:r>
            <a:r>
              <a:rPr lang="en-US" dirty="0">
                <a:latin typeface="Tahoma" charset="0"/>
              </a:rPr>
              <a:t>when and </a:t>
            </a:r>
            <a:r>
              <a:rPr lang="en-US" dirty="0" smtClean="0">
                <a:latin typeface="Tahoma" charset="0"/>
              </a:rPr>
              <a:t>how</a:t>
            </a:r>
            <a:endParaRPr lang="en-US" dirty="0">
              <a:latin typeface="Tahoma" charset="0"/>
            </a:endParaRPr>
          </a:p>
          <a:p>
            <a:endParaRPr lang="en-US" dirty="0">
              <a:latin typeface="Tahoma" charset="0"/>
            </a:endParaRPr>
          </a:p>
        </p:txBody>
      </p:sp>
      <p:sp>
        <p:nvSpPr>
          <p:cNvPr id="757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0E68D101-ECCB-524C-B4A9-CA7C0A1ED670}" type="slidenum">
              <a:rPr lang="en-US" sz="800">
                <a:solidFill>
                  <a:schemeClr val="bg1"/>
                </a:solidFill>
              </a:rPr>
              <a:pPr/>
              <a:t>28</a:t>
            </a:fld>
            <a:endParaRPr lang="en-US" sz="800">
              <a:solidFill>
                <a:schemeClr val="bg1"/>
              </a:solidFill>
            </a:endParaRPr>
          </a:p>
        </p:txBody>
      </p:sp>
      <p:sp>
        <p:nvSpPr>
          <p:cNvPr id="757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graphicFrame>
        <p:nvGraphicFramePr>
          <p:cNvPr id="8" name="Diagram 7"/>
          <p:cNvGraphicFramePr/>
          <p:nvPr>
            <p:extLst>
              <p:ext uri="{D42A27DB-BD31-4B8C-83A1-F6EECF244321}">
                <p14:modId xmlns:p14="http://schemas.microsoft.com/office/powerpoint/2010/main" val="3309739611"/>
              </p:ext>
            </p:extLst>
          </p:nvPr>
        </p:nvGraphicFramePr>
        <p:xfrm>
          <a:off x="6876256" y="152636"/>
          <a:ext cx="2088232" cy="26282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40806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4"/>
          <p:cNvSpPr>
            <a:spLocks noGrp="1"/>
          </p:cNvSpPr>
          <p:nvPr>
            <p:ph type="title"/>
          </p:nvPr>
        </p:nvSpPr>
        <p:spPr/>
        <p:txBody>
          <a:bodyPr/>
          <a:lstStyle/>
          <a:p>
            <a:r>
              <a:rPr lang="en-US" dirty="0">
                <a:latin typeface="Tahoma" charset="0"/>
              </a:rPr>
              <a:t>Example Test Script: Part </a:t>
            </a:r>
            <a:r>
              <a:rPr lang="en-US" dirty="0" smtClean="0">
                <a:latin typeface="Tahoma" charset="0"/>
              </a:rPr>
              <a:t>3</a:t>
            </a:r>
            <a:endParaRPr lang="en-US" dirty="0">
              <a:latin typeface="Tahoma" charset="0"/>
            </a:endParaRPr>
          </a:p>
        </p:txBody>
      </p:sp>
      <p:sp>
        <p:nvSpPr>
          <p:cNvPr id="81922" name="Content Placeholder 9"/>
          <p:cNvSpPr>
            <a:spLocks noGrp="1"/>
          </p:cNvSpPr>
          <p:nvPr>
            <p:ph idx="1"/>
          </p:nvPr>
        </p:nvSpPr>
        <p:spPr/>
        <p:txBody>
          <a:bodyPr>
            <a:normAutofit/>
          </a:bodyPr>
          <a:lstStyle/>
          <a:p>
            <a:pPr marL="342900" lvl="1" indent="-342900">
              <a:buClr>
                <a:srgbClr val="3333FF"/>
              </a:buClr>
              <a:defRPr/>
            </a:pPr>
            <a:r>
              <a:rPr lang="en-US" dirty="0" smtClean="0">
                <a:latin typeface="Tahoma" charset="0"/>
              </a:rPr>
              <a:t>Facilitator: </a:t>
            </a:r>
            <a:r>
              <a:rPr lang="en-US" b="1" dirty="0" smtClean="0">
                <a:latin typeface="Tahoma" charset="0"/>
              </a:rPr>
              <a:t>Debriefs</a:t>
            </a:r>
            <a:r>
              <a:rPr lang="en-US" dirty="0" smtClean="0">
                <a:latin typeface="Tahoma" charset="0"/>
              </a:rPr>
              <a:t> Participant</a:t>
            </a:r>
          </a:p>
          <a:p>
            <a:pPr marL="742950" lvl="2" indent="-342900">
              <a:buClr>
                <a:srgbClr val="3333FF"/>
              </a:buClr>
              <a:defRPr/>
            </a:pPr>
            <a:r>
              <a:rPr lang="en-US" dirty="0" smtClean="0">
                <a:latin typeface="Tahoma" charset="0"/>
              </a:rPr>
              <a:t>give the post test </a:t>
            </a:r>
            <a:r>
              <a:rPr lang="en-US" b="1" dirty="0" smtClean="0">
                <a:latin typeface="Tahoma" charset="0"/>
              </a:rPr>
              <a:t>questions</a:t>
            </a:r>
          </a:p>
          <a:p>
            <a:pPr marL="742950" lvl="2" indent="-342900">
              <a:buClr>
                <a:srgbClr val="3333FF"/>
              </a:buClr>
              <a:defRPr/>
            </a:pPr>
            <a:r>
              <a:rPr lang="en-US" dirty="0" smtClean="0">
                <a:latin typeface="Tahoma" charset="0"/>
              </a:rPr>
              <a:t>Ask the participant “How did it go?”</a:t>
            </a:r>
          </a:p>
          <a:p>
            <a:pPr marL="742950" lvl="2" indent="-342900">
              <a:buClr>
                <a:srgbClr val="3333FF"/>
              </a:buClr>
              <a:defRPr/>
            </a:pPr>
            <a:r>
              <a:rPr lang="en-US" dirty="0" smtClean="0">
                <a:latin typeface="Tahoma" charset="0"/>
              </a:rPr>
              <a:t>Ask for comments </a:t>
            </a:r>
          </a:p>
          <a:p>
            <a:pPr marL="1200150" lvl="3" indent="-342900">
              <a:buClr>
                <a:srgbClr val="3333FF"/>
              </a:buClr>
              <a:defRPr/>
            </a:pPr>
            <a:r>
              <a:rPr lang="en-US" dirty="0" smtClean="0">
                <a:latin typeface="Tahoma" charset="0"/>
              </a:rPr>
              <a:t>On specific features</a:t>
            </a:r>
          </a:p>
          <a:p>
            <a:pPr marL="1200150" lvl="3" indent="-342900">
              <a:buClr>
                <a:srgbClr val="3333FF"/>
              </a:buClr>
              <a:defRPr/>
            </a:pPr>
            <a:r>
              <a:rPr lang="en-US" dirty="0" smtClean="0">
                <a:latin typeface="Tahoma" charset="0"/>
              </a:rPr>
              <a:t>On critical incidents</a:t>
            </a:r>
          </a:p>
          <a:p>
            <a:pPr marL="1657350" lvl="4" indent="-342900">
              <a:buClr>
                <a:srgbClr val="3333FF"/>
              </a:buClr>
              <a:defRPr/>
            </a:pPr>
            <a:r>
              <a:rPr lang="en-US" dirty="0" smtClean="0">
                <a:latin typeface="Tahoma" charset="0"/>
              </a:rPr>
              <a:t>Review the video if necessary</a:t>
            </a:r>
          </a:p>
          <a:p>
            <a:pPr marL="742950" lvl="2" indent="-342900">
              <a:buClr>
                <a:srgbClr val="3333FF"/>
              </a:buClr>
              <a:defRPr/>
            </a:pPr>
            <a:r>
              <a:rPr lang="en-US" b="1" dirty="0" smtClean="0">
                <a:latin typeface="Tahoma" charset="0"/>
              </a:rPr>
              <a:t>Thank</a:t>
            </a:r>
            <a:r>
              <a:rPr lang="en-US" dirty="0" smtClean="0">
                <a:latin typeface="Tahoma" charset="0"/>
              </a:rPr>
              <a:t> the participant</a:t>
            </a:r>
          </a:p>
          <a:p>
            <a:pPr marL="1200150" lvl="3" indent="-342900">
              <a:buClr>
                <a:srgbClr val="3333FF"/>
              </a:buClr>
              <a:defRPr/>
            </a:pPr>
            <a:r>
              <a:rPr lang="en-US" dirty="0" smtClean="0">
                <a:latin typeface="Tahoma" charset="0"/>
              </a:rPr>
              <a:t>Gives the participant the agreed-on incentive</a:t>
            </a:r>
          </a:p>
          <a:p>
            <a:pPr marL="400050" lvl="2" indent="0">
              <a:buClr>
                <a:srgbClr val="3333FF"/>
              </a:buClr>
              <a:buFont typeface="Wingdings" charset="0"/>
              <a:buNone/>
              <a:defRPr/>
            </a:pPr>
            <a:endParaRPr lang="en-US" sz="2200" dirty="0" smtClean="0">
              <a:latin typeface="Tahoma" charset="0"/>
            </a:endParaRPr>
          </a:p>
          <a:p>
            <a:pPr marL="400050" lvl="2" indent="0">
              <a:buClr>
                <a:srgbClr val="3333FF"/>
              </a:buClr>
              <a:buFont typeface="Wingdings" charset="0"/>
              <a:buNone/>
              <a:defRPr/>
            </a:pPr>
            <a:endParaRPr lang="en-US" sz="2200" dirty="0">
              <a:latin typeface="Tahoma" charset="0"/>
            </a:endParaRPr>
          </a:p>
        </p:txBody>
      </p:sp>
      <p:sp>
        <p:nvSpPr>
          <p:cNvPr id="778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6AFE6075-A6CD-1A45-8706-F408F2682CC0}" type="slidenum">
              <a:rPr lang="en-US" sz="800">
                <a:solidFill>
                  <a:schemeClr val="bg1"/>
                </a:solidFill>
              </a:rPr>
              <a:pPr/>
              <a:t>29</a:t>
            </a:fld>
            <a:endParaRPr lang="en-US" sz="800">
              <a:solidFill>
                <a:schemeClr val="bg1"/>
              </a:solidFill>
            </a:endParaRPr>
          </a:p>
        </p:txBody>
      </p:sp>
      <p:sp>
        <p:nvSpPr>
          <p:cNvPr id="778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graphicFrame>
        <p:nvGraphicFramePr>
          <p:cNvPr id="8" name="Diagram 7"/>
          <p:cNvGraphicFramePr/>
          <p:nvPr>
            <p:extLst>
              <p:ext uri="{D42A27DB-BD31-4B8C-83A1-F6EECF244321}">
                <p14:modId xmlns:p14="http://schemas.microsoft.com/office/powerpoint/2010/main" val="1525737345"/>
              </p:ext>
            </p:extLst>
          </p:nvPr>
        </p:nvGraphicFramePr>
        <p:xfrm>
          <a:off x="6876256" y="152636"/>
          <a:ext cx="2088232" cy="2628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2873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5"/>
          <p:cNvSpPr>
            <a:spLocks noGrp="1"/>
          </p:cNvSpPr>
          <p:nvPr>
            <p:ph type="title"/>
          </p:nvPr>
        </p:nvSpPr>
        <p:spPr/>
        <p:txBody>
          <a:bodyPr/>
          <a:lstStyle/>
          <a:p>
            <a:r>
              <a:rPr lang="en-US">
                <a:latin typeface="Tahoma" charset="0"/>
              </a:rPr>
              <a:t>Laboratory Studies</a:t>
            </a:r>
          </a:p>
        </p:txBody>
      </p:sp>
      <p:sp>
        <p:nvSpPr>
          <p:cNvPr id="8194" name="Content Placeholder 1"/>
          <p:cNvSpPr>
            <a:spLocks noGrp="1"/>
          </p:cNvSpPr>
          <p:nvPr>
            <p:ph sz="half" idx="1"/>
          </p:nvPr>
        </p:nvSpPr>
        <p:spPr>
          <a:xfrm>
            <a:off x="304800" y="1881188"/>
            <a:ext cx="4229100" cy="4595812"/>
          </a:xfrm>
        </p:spPr>
        <p:txBody>
          <a:bodyPr/>
          <a:lstStyle/>
          <a:p>
            <a:r>
              <a:rPr lang="en-US">
                <a:latin typeface="Tahoma" charset="0"/>
              </a:rPr>
              <a:t>Approach:</a:t>
            </a:r>
          </a:p>
          <a:p>
            <a:pPr lvl="1"/>
            <a:r>
              <a:rPr lang="en-US">
                <a:latin typeface="Tahoma" charset="0"/>
              </a:rPr>
              <a:t>Observe in controlled environment</a:t>
            </a:r>
          </a:p>
          <a:p>
            <a:r>
              <a:rPr lang="en-US">
                <a:latin typeface="Tahoma" charset="0"/>
              </a:rPr>
              <a:t>Pros: </a:t>
            </a:r>
          </a:p>
          <a:p>
            <a:pPr lvl="1"/>
            <a:r>
              <a:rPr lang="en-US">
                <a:latin typeface="Tahoma" charset="0"/>
              </a:rPr>
              <a:t>Precise</a:t>
            </a:r>
          </a:p>
          <a:p>
            <a:r>
              <a:rPr lang="en-US">
                <a:latin typeface="Tahoma" charset="0"/>
              </a:rPr>
              <a:t>Cons: </a:t>
            </a:r>
          </a:p>
          <a:p>
            <a:pPr lvl="1"/>
            <a:r>
              <a:rPr lang="en-US">
                <a:latin typeface="Tahoma" charset="0"/>
              </a:rPr>
              <a:t>Less realistic than field studies</a:t>
            </a:r>
          </a:p>
          <a:p>
            <a:endParaRPr lang="en-US">
              <a:latin typeface="Tahoma" charset="0"/>
            </a:endParaRPr>
          </a:p>
        </p:txBody>
      </p:sp>
      <p:sp>
        <p:nvSpPr>
          <p:cNvPr id="8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r>
              <a:rPr lang="en-US" sz="800">
                <a:solidFill>
                  <a:schemeClr val="bg1"/>
                </a:solidFill>
              </a:rPr>
              <a:t>              </a:t>
            </a:r>
          </a:p>
          <a:p>
            <a:pPr algn="r" eaLnBrk="1" hangingPunct="1"/>
            <a:r>
              <a:rPr lang="en-US" sz="800">
                <a:solidFill>
                  <a:schemeClr val="bg1"/>
                </a:solidFill>
              </a:rPr>
              <a:t>                        </a:t>
            </a:r>
            <a:fld id="{BC9CB9B1-8355-684B-AB40-670ACB87D355}" type="slidenum">
              <a:rPr lang="en-US" sz="800" b="1">
                <a:solidFill>
                  <a:schemeClr val="bg1"/>
                </a:solidFill>
              </a:rPr>
              <a:pPr algn="r" eaLnBrk="1" hangingPunct="1"/>
              <a:t>3</a:t>
            </a:fld>
            <a:endParaRPr lang="en-US" sz="800" b="1">
              <a:solidFill>
                <a:schemeClr val="bg1"/>
              </a:solidFill>
            </a:endParaRP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sp>
        <p:nvSpPr>
          <p:cNvPr id="4" name="Pie 3"/>
          <p:cNvSpPr/>
          <p:nvPr/>
        </p:nvSpPr>
        <p:spPr bwMode="auto">
          <a:xfrm rot="2582662">
            <a:off x="4643438" y="1557338"/>
            <a:ext cx="4032250" cy="4103687"/>
          </a:xfrm>
          <a:prstGeom prst="pie">
            <a:avLst>
              <a:gd name="adj1" fmla="val 10800000"/>
              <a:gd name="adj2" fmla="val 16200000"/>
            </a:avLst>
          </a:prstGeom>
          <a:solidFill>
            <a:srgbClr val="FFFF00"/>
          </a:solidFill>
          <a:ln w="12700" cap="flat" cmpd="sng" algn="ctr">
            <a:solidFill>
              <a:schemeClr val="tx1"/>
            </a:solidFill>
            <a:prstDash val="solid"/>
            <a:round/>
            <a:headEnd type="none" w="med" len="med"/>
            <a:tailEnd type="triangle" w="med" len="med"/>
          </a:ln>
          <a:effectLst/>
        </p:spPr>
        <p:txBody>
          <a:bodyPr lIns="92075" tIns="46038" rIns="92075" bIns="46038">
            <a:spAutoFit/>
          </a:bodyPr>
          <a:lstStyle/>
          <a:p>
            <a:pPr algn="ctr" defTabSz="762000" eaLnBrk="0" hangingPunct="0">
              <a:tabLst>
                <a:tab pos="228600" algn="l"/>
              </a:tabLst>
              <a:defRPr/>
            </a:pPr>
            <a:endParaRPr lang="en-US" sz="1800" dirty="0">
              <a:latin typeface="Tahoma" pitchFamily="34" charset="0"/>
            </a:endParaRPr>
          </a:p>
        </p:txBody>
      </p:sp>
      <p:sp>
        <p:nvSpPr>
          <p:cNvPr id="10" name="Pie 9"/>
          <p:cNvSpPr/>
          <p:nvPr/>
        </p:nvSpPr>
        <p:spPr bwMode="auto">
          <a:xfrm rot="7982662">
            <a:off x="4607719" y="1593057"/>
            <a:ext cx="4103687" cy="4032250"/>
          </a:xfrm>
          <a:prstGeom prst="pie">
            <a:avLst>
              <a:gd name="adj1" fmla="val 10800000"/>
              <a:gd name="adj2" fmla="val 16200000"/>
            </a:avLst>
          </a:prstGeom>
          <a:solidFill>
            <a:schemeClr val="accent1"/>
          </a:solidFill>
          <a:ln w="12700" cap="flat" cmpd="sng" algn="ctr">
            <a:solidFill>
              <a:schemeClr val="tx1"/>
            </a:solidFill>
            <a:prstDash val="solid"/>
            <a:round/>
            <a:headEnd type="none" w="med" len="med"/>
            <a:tailEnd type="triangle" w="med" len="med"/>
          </a:ln>
          <a:effectLst/>
        </p:spPr>
        <p:txBody>
          <a:bodyPr lIns="92075" tIns="46038" rIns="92075" bIns="46038">
            <a:spAutoFit/>
          </a:bodyPr>
          <a:lstStyle/>
          <a:p>
            <a:pPr algn="ctr" defTabSz="762000" eaLnBrk="0" hangingPunct="0">
              <a:tabLst>
                <a:tab pos="228600" algn="l"/>
              </a:tabLst>
              <a:defRPr/>
            </a:pPr>
            <a:endParaRPr lang="en-US" sz="1800">
              <a:latin typeface="Tahoma" pitchFamily="34" charset="0"/>
            </a:endParaRPr>
          </a:p>
        </p:txBody>
      </p:sp>
      <p:sp>
        <p:nvSpPr>
          <p:cNvPr id="11" name="Pie 10"/>
          <p:cNvSpPr/>
          <p:nvPr/>
        </p:nvSpPr>
        <p:spPr bwMode="auto">
          <a:xfrm rot="13382662">
            <a:off x="4643438" y="1557338"/>
            <a:ext cx="4032250" cy="4103687"/>
          </a:xfrm>
          <a:prstGeom prst="pie">
            <a:avLst>
              <a:gd name="adj1" fmla="val 10800000"/>
              <a:gd name="adj2" fmla="val 16200000"/>
            </a:avLst>
          </a:prstGeom>
          <a:solidFill>
            <a:schemeClr val="accent1"/>
          </a:solidFill>
          <a:ln w="12700" cap="flat" cmpd="sng" algn="ctr">
            <a:solidFill>
              <a:schemeClr val="tx1"/>
            </a:solidFill>
            <a:prstDash val="solid"/>
            <a:round/>
            <a:headEnd type="none" w="med" len="med"/>
            <a:tailEnd type="triangle" w="med" len="med"/>
          </a:ln>
          <a:effectLst/>
        </p:spPr>
        <p:txBody>
          <a:bodyPr lIns="92075" tIns="46038" rIns="92075" bIns="46038">
            <a:spAutoFit/>
          </a:bodyPr>
          <a:lstStyle/>
          <a:p>
            <a:pPr algn="ctr" defTabSz="762000" eaLnBrk="0" hangingPunct="0">
              <a:tabLst>
                <a:tab pos="228600" algn="l"/>
              </a:tabLst>
              <a:defRPr/>
            </a:pPr>
            <a:endParaRPr lang="en-US" sz="1800">
              <a:latin typeface="Tahoma" pitchFamily="34" charset="0"/>
            </a:endParaRPr>
          </a:p>
        </p:txBody>
      </p:sp>
      <p:sp>
        <p:nvSpPr>
          <p:cNvPr id="12" name="Pie 11"/>
          <p:cNvSpPr/>
          <p:nvPr/>
        </p:nvSpPr>
        <p:spPr bwMode="auto">
          <a:xfrm rot="18782662">
            <a:off x="4607719" y="1593057"/>
            <a:ext cx="4103687" cy="4032250"/>
          </a:xfrm>
          <a:prstGeom prst="pie">
            <a:avLst>
              <a:gd name="adj1" fmla="val 10800000"/>
              <a:gd name="adj2" fmla="val 16200000"/>
            </a:avLst>
          </a:prstGeom>
          <a:solidFill>
            <a:schemeClr val="accent1"/>
          </a:solidFill>
          <a:ln w="12700" cap="flat" cmpd="sng" algn="ctr">
            <a:solidFill>
              <a:schemeClr val="tx1"/>
            </a:solidFill>
            <a:prstDash val="solid"/>
            <a:round/>
            <a:headEnd type="none" w="med" len="med"/>
            <a:tailEnd type="triangle" w="med" len="med"/>
          </a:ln>
          <a:effectLst/>
        </p:spPr>
        <p:txBody>
          <a:bodyPr lIns="92075" tIns="46038" rIns="92075" bIns="46038">
            <a:spAutoFit/>
          </a:bodyPr>
          <a:lstStyle/>
          <a:p>
            <a:pPr algn="ctr" defTabSz="762000" eaLnBrk="0" hangingPunct="0">
              <a:tabLst>
                <a:tab pos="228600" algn="l"/>
              </a:tabLst>
              <a:defRPr/>
            </a:pPr>
            <a:endParaRPr lang="en-US" sz="1800">
              <a:latin typeface="Tahoma" pitchFamily="34" charset="0"/>
            </a:endParaRPr>
          </a:p>
        </p:txBody>
      </p:sp>
      <p:sp>
        <p:nvSpPr>
          <p:cNvPr id="8201" name="TextBox 4"/>
          <p:cNvSpPr txBox="1">
            <a:spLocks noChangeArrowheads="1"/>
          </p:cNvSpPr>
          <p:nvPr/>
        </p:nvSpPr>
        <p:spPr bwMode="auto">
          <a:xfrm>
            <a:off x="5902325" y="2051050"/>
            <a:ext cx="1516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2000"/>
              <a:t>Laboratory</a:t>
            </a:r>
            <a:br>
              <a:rPr lang="en-US" sz="2000"/>
            </a:br>
            <a:r>
              <a:rPr lang="en-US" sz="2000"/>
              <a:t>Studies</a:t>
            </a:r>
          </a:p>
        </p:txBody>
      </p:sp>
      <p:sp>
        <p:nvSpPr>
          <p:cNvPr id="8202" name="TextBox 13"/>
          <p:cNvSpPr txBox="1">
            <a:spLocks noChangeArrowheads="1"/>
          </p:cNvSpPr>
          <p:nvPr/>
        </p:nvSpPr>
        <p:spPr bwMode="auto">
          <a:xfrm>
            <a:off x="7132638" y="3216275"/>
            <a:ext cx="144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2000"/>
              <a:t>Field</a:t>
            </a:r>
            <a:br>
              <a:rPr lang="en-US" sz="2000"/>
            </a:br>
            <a:r>
              <a:rPr lang="en-US" sz="2000"/>
              <a:t>Studies</a:t>
            </a:r>
          </a:p>
        </p:txBody>
      </p:sp>
      <p:sp>
        <p:nvSpPr>
          <p:cNvPr id="8203" name="TextBox 14"/>
          <p:cNvSpPr txBox="1">
            <a:spLocks noChangeArrowheads="1"/>
          </p:cNvSpPr>
          <p:nvPr/>
        </p:nvSpPr>
        <p:spPr bwMode="auto">
          <a:xfrm>
            <a:off x="4932363" y="3390900"/>
            <a:ext cx="1065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2000"/>
              <a:t>Surveys</a:t>
            </a:r>
          </a:p>
        </p:txBody>
      </p:sp>
      <p:sp>
        <p:nvSpPr>
          <p:cNvPr id="8204" name="TextBox 15"/>
          <p:cNvSpPr txBox="1">
            <a:spLocks noChangeArrowheads="1"/>
          </p:cNvSpPr>
          <p:nvPr/>
        </p:nvSpPr>
        <p:spPr bwMode="auto">
          <a:xfrm>
            <a:off x="5930900" y="4438650"/>
            <a:ext cx="1544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2400">
                <a:solidFill>
                  <a:schemeClr val="tx1"/>
                </a:solidFill>
                <a:latin typeface="Tahoma" charset="0"/>
                <a:ea typeface="ＭＳ Ｐゴシック" charset="0"/>
                <a:cs typeface="ＭＳ Ｐゴシック" charset="0"/>
              </a:defRPr>
            </a:lvl1pPr>
            <a:lvl2pPr marL="742950" indent="-285750" algn="ctr" eaLnBrk="0" hangingPunct="0">
              <a:defRPr sz="2400">
                <a:solidFill>
                  <a:schemeClr val="tx1"/>
                </a:solidFill>
                <a:latin typeface="Tahoma" charset="0"/>
                <a:ea typeface="ＭＳ Ｐゴシック" charset="0"/>
              </a:defRPr>
            </a:lvl2pPr>
            <a:lvl3pPr marL="1143000" indent="-228600" algn="ctr" eaLnBrk="0" hangingPunct="0">
              <a:defRPr sz="2400">
                <a:solidFill>
                  <a:schemeClr val="tx1"/>
                </a:solidFill>
                <a:latin typeface="Tahoma" charset="0"/>
                <a:ea typeface="ＭＳ Ｐゴシック" charset="0"/>
              </a:defRPr>
            </a:lvl3pPr>
            <a:lvl4pPr marL="1600200" indent="-228600" algn="ctr" eaLnBrk="0" hangingPunct="0">
              <a:defRPr sz="2400">
                <a:solidFill>
                  <a:schemeClr val="tx1"/>
                </a:solidFill>
                <a:latin typeface="Tahoma" charset="0"/>
                <a:ea typeface="ＭＳ Ｐゴシック" charset="0"/>
              </a:defRPr>
            </a:lvl4pPr>
            <a:lvl5pPr marL="2057400" indent="-228600" algn="ctr"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2000" dirty="0" smtClean="0"/>
              <a:t>Inspections</a:t>
            </a:r>
            <a:endParaRPr lang="en-US" sz="2000" dirty="0"/>
          </a:p>
        </p:txBody>
      </p:sp>
    </p:spTree>
    <p:extLst>
      <p:ext uri="{BB962C8B-B14F-4D97-AF65-F5344CB8AC3E}">
        <p14:creationId xmlns:p14="http://schemas.microsoft.com/office/powerpoint/2010/main" val="19138320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dirty="0" smtClean="0">
                <a:latin typeface="Tahoma" charset="0"/>
              </a:rPr>
              <a:t>Steps 5&amp;6: Analyze and Recommend</a:t>
            </a:r>
            <a:endParaRPr lang="en-US" dirty="0">
              <a:latin typeface="Tahoma" charset="0"/>
            </a:endParaRPr>
          </a:p>
        </p:txBody>
      </p:sp>
      <p:sp>
        <p:nvSpPr>
          <p:cNvPr id="86018" name="Content Placeholder 8"/>
          <p:cNvSpPr>
            <a:spLocks noGrp="1"/>
          </p:cNvSpPr>
          <p:nvPr>
            <p:ph idx="1"/>
          </p:nvPr>
        </p:nvSpPr>
        <p:spPr/>
        <p:txBody>
          <a:bodyPr>
            <a:normAutofit lnSpcReduction="10000"/>
          </a:bodyPr>
          <a:lstStyle/>
          <a:p>
            <a:pPr>
              <a:defRPr/>
            </a:pPr>
            <a:r>
              <a:rPr lang="en-US" b="1" dirty="0" smtClean="0">
                <a:latin typeface="Tahoma" charset="0"/>
              </a:rPr>
              <a:t>Step 5: Analyze Data</a:t>
            </a:r>
          </a:p>
          <a:p>
            <a:pPr lvl="1">
              <a:defRPr/>
            </a:pPr>
            <a:r>
              <a:rPr lang="en-US" dirty="0" smtClean="0">
                <a:latin typeface="Tahoma" charset="0"/>
              </a:rPr>
              <a:t>Collect raw data into one place</a:t>
            </a:r>
          </a:p>
          <a:p>
            <a:pPr lvl="1">
              <a:defRPr/>
            </a:pPr>
            <a:r>
              <a:rPr lang="en-US" dirty="0" smtClean="0">
                <a:latin typeface="Tahoma" charset="0"/>
              </a:rPr>
              <a:t>Summarize the analysis in a report</a:t>
            </a:r>
          </a:p>
          <a:p>
            <a:pPr lvl="2">
              <a:defRPr/>
            </a:pPr>
            <a:r>
              <a:rPr lang="en-US" dirty="0" smtClean="0">
                <a:latin typeface="Tahoma" charset="0"/>
              </a:rPr>
              <a:t>Include </a:t>
            </a:r>
            <a:r>
              <a:rPr lang="en-US" dirty="0">
                <a:latin typeface="Tahoma" charset="0"/>
              </a:rPr>
              <a:t>references back to </a:t>
            </a:r>
            <a:r>
              <a:rPr lang="en-US" dirty="0" smtClean="0">
                <a:latin typeface="Tahoma" charset="0"/>
              </a:rPr>
              <a:t>raw data</a:t>
            </a:r>
            <a:endParaRPr lang="en-US" dirty="0">
              <a:latin typeface="Tahoma" charset="0"/>
            </a:endParaRPr>
          </a:p>
          <a:p>
            <a:pPr lvl="1">
              <a:defRPr/>
            </a:pPr>
            <a:r>
              <a:rPr lang="en-US" dirty="0" smtClean="0">
                <a:latin typeface="Tahoma" charset="0"/>
              </a:rPr>
              <a:t>Weigh the </a:t>
            </a:r>
            <a:r>
              <a:rPr lang="en-US" b="1" dirty="0" smtClean="0">
                <a:latin typeface="Tahoma" charset="0"/>
              </a:rPr>
              <a:t>evidence</a:t>
            </a:r>
          </a:p>
          <a:p>
            <a:pPr lvl="2">
              <a:defRPr/>
            </a:pPr>
            <a:r>
              <a:rPr lang="en-US" dirty="0" smtClean="0">
                <a:latin typeface="Tahoma" charset="0"/>
              </a:rPr>
              <a:t>Did UI work the way you thought it would?</a:t>
            </a:r>
          </a:p>
          <a:p>
            <a:pPr lvl="2">
              <a:defRPr/>
            </a:pPr>
            <a:r>
              <a:rPr lang="en-US" dirty="0" smtClean="0">
                <a:latin typeface="Tahoma" charset="0"/>
              </a:rPr>
              <a:t>Did participants use pathways you expected?</a:t>
            </a:r>
          </a:p>
          <a:p>
            <a:pPr lvl="2">
              <a:defRPr/>
            </a:pPr>
            <a:r>
              <a:rPr lang="en-US" dirty="0" smtClean="0">
                <a:latin typeface="Tahoma" charset="0"/>
              </a:rPr>
              <a:t>Was something missing?</a:t>
            </a:r>
          </a:p>
          <a:p>
            <a:pPr>
              <a:defRPr/>
            </a:pPr>
            <a:r>
              <a:rPr lang="en-US" b="1" dirty="0" smtClean="0">
                <a:latin typeface="Tahoma" charset="0"/>
              </a:rPr>
              <a:t>Step 6: Recommend</a:t>
            </a:r>
          </a:p>
          <a:p>
            <a:pPr lvl="1">
              <a:defRPr/>
            </a:pPr>
            <a:r>
              <a:rPr lang="en-US" i="1" dirty="0" smtClean="0">
                <a:latin typeface="Tahoma" charset="0"/>
              </a:rPr>
              <a:t>Rethink</a:t>
            </a:r>
            <a:r>
              <a:rPr lang="en-US" dirty="0" smtClean="0">
                <a:latin typeface="Tahoma" charset="0"/>
              </a:rPr>
              <a:t> your design</a:t>
            </a:r>
          </a:p>
          <a:p>
            <a:pPr lvl="1">
              <a:defRPr/>
            </a:pPr>
            <a:r>
              <a:rPr lang="en-US" i="1" dirty="0">
                <a:latin typeface="Tahoma" charset="0"/>
              </a:rPr>
              <a:t>R</a:t>
            </a:r>
            <a:r>
              <a:rPr lang="en-US" i="1" dirty="0" smtClean="0">
                <a:latin typeface="Tahoma" charset="0"/>
              </a:rPr>
              <a:t>ate</a:t>
            </a:r>
            <a:r>
              <a:rPr lang="en-US" dirty="0" smtClean="0">
                <a:latin typeface="Tahoma" charset="0"/>
              </a:rPr>
              <a:t> severity &amp; ease of fixing usability bugs</a:t>
            </a:r>
          </a:p>
          <a:p>
            <a:pPr lvl="1">
              <a:defRPr/>
            </a:pPr>
            <a:r>
              <a:rPr lang="en-US" i="1" dirty="0" smtClean="0">
                <a:latin typeface="Tahoma" charset="0"/>
              </a:rPr>
              <a:t>Fix: </a:t>
            </a:r>
            <a:r>
              <a:rPr lang="en-US" dirty="0" smtClean="0">
                <a:latin typeface="Tahoma" charset="0"/>
              </a:rPr>
              <a:t>include most severe problems &amp; easy fixes</a:t>
            </a:r>
          </a:p>
          <a:p>
            <a:pPr>
              <a:defRPr/>
            </a:pPr>
            <a:endParaRPr lang="en-US" dirty="0" smtClean="0">
              <a:latin typeface="Tahoma" charset="0"/>
            </a:endParaRPr>
          </a:p>
          <a:p>
            <a:pPr lvl="1">
              <a:defRPr/>
            </a:pPr>
            <a:endParaRPr lang="en-US" dirty="0" smtClean="0">
              <a:latin typeface="Tahoma" charset="0"/>
            </a:endParaRPr>
          </a:p>
        </p:txBody>
      </p:sp>
      <p:sp>
        <p:nvSpPr>
          <p:cNvPr id="798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48CCA916-5811-0540-8E23-941DB653CE62}" type="slidenum">
              <a:rPr lang="en-US" sz="800">
                <a:solidFill>
                  <a:schemeClr val="bg1"/>
                </a:solidFill>
              </a:rPr>
              <a:pPr/>
              <a:t>30</a:t>
            </a:fld>
            <a:endParaRPr lang="en-US" sz="800">
              <a:solidFill>
                <a:schemeClr val="bg1"/>
              </a:solidFill>
            </a:endParaRPr>
          </a:p>
        </p:txBody>
      </p:sp>
      <p:sp>
        <p:nvSpPr>
          <p:cNvPr id="798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graphicFrame>
        <p:nvGraphicFramePr>
          <p:cNvPr id="7" name="Diagram 6"/>
          <p:cNvGraphicFramePr/>
          <p:nvPr>
            <p:extLst>
              <p:ext uri="{D42A27DB-BD31-4B8C-83A1-F6EECF244321}">
                <p14:modId xmlns:p14="http://schemas.microsoft.com/office/powerpoint/2010/main" val="47983307"/>
              </p:ext>
            </p:extLst>
          </p:nvPr>
        </p:nvGraphicFramePr>
        <p:xfrm>
          <a:off x="6876256" y="152636"/>
          <a:ext cx="2088232" cy="2628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58787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5"/>
          <p:cNvSpPr>
            <a:spLocks noGrp="1"/>
          </p:cNvSpPr>
          <p:nvPr>
            <p:ph type="title"/>
          </p:nvPr>
        </p:nvSpPr>
        <p:spPr/>
        <p:txBody>
          <a:bodyPr/>
          <a:lstStyle/>
          <a:p>
            <a:r>
              <a:rPr lang="en-US">
                <a:latin typeface="Tahoma" charset="0"/>
              </a:rPr>
              <a:t>Summary</a:t>
            </a:r>
          </a:p>
        </p:txBody>
      </p:sp>
      <p:sp>
        <p:nvSpPr>
          <p:cNvPr id="67586" name="Content Placeholder 6"/>
          <p:cNvSpPr>
            <a:spLocks noGrp="1"/>
          </p:cNvSpPr>
          <p:nvPr>
            <p:ph sz="half" idx="1"/>
          </p:nvPr>
        </p:nvSpPr>
        <p:spPr/>
        <p:txBody>
          <a:bodyPr/>
          <a:lstStyle/>
          <a:p>
            <a:pPr marL="514350" indent="-514350">
              <a:buFont typeface="+mj-lt"/>
              <a:buAutoNum type="arabicPeriod"/>
            </a:pPr>
            <a:r>
              <a:rPr lang="en-US" dirty="0" smtClean="0">
                <a:latin typeface="Tahoma" charset="0"/>
              </a:rPr>
              <a:t>Plan the study</a:t>
            </a:r>
          </a:p>
          <a:p>
            <a:pPr lvl="1"/>
            <a:r>
              <a:rPr lang="en-US" dirty="0" smtClean="0">
                <a:latin typeface="Tahoma" charset="0"/>
              </a:rPr>
              <a:t>Goals: scope &amp; purpose</a:t>
            </a:r>
          </a:p>
          <a:p>
            <a:pPr lvl="1"/>
            <a:r>
              <a:rPr lang="en-US" dirty="0" smtClean="0">
                <a:latin typeface="Tahoma" charset="0"/>
              </a:rPr>
              <a:t>Method</a:t>
            </a:r>
          </a:p>
          <a:p>
            <a:pPr lvl="2"/>
            <a:r>
              <a:rPr lang="en-US" dirty="0" smtClean="0">
                <a:latin typeface="Tahoma" charset="0"/>
              </a:rPr>
              <a:t>Tasks</a:t>
            </a:r>
          </a:p>
          <a:p>
            <a:pPr lvl="2"/>
            <a:r>
              <a:rPr lang="en-US" dirty="0" smtClean="0">
                <a:latin typeface="Tahoma" charset="0"/>
              </a:rPr>
              <a:t>Procedures</a:t>
            </a:r>
          </a:p>
          <a:p>
            <a:pPr lvl="1"/>
            <a:r>
              <a:rPr lang="en-US" dirty="0" smtClean="0">
                <a:latin typeface="Tahoma" charset="0"/>
              </a:rPr>
              <a:t>Participants</a:t>
            </a:r>
          </a:p>
          <a:p>
            <a:pPr lvl="2"/>
            <a:r>
              <a:rPr lang="en-US" dirty="0" smtClean="0">
                <a:latin typeface="Tahoma" charset="0"/>
              </a:rPr>
              <a:t>Set target number &amp; type</a:t>
            </a:r>
          </a:p>
          <a:p>
            <a:pPr lvl="2"/>
            <a:r>
              <a:rPr lang="en-US" dirty="0" smtClean="0">
                <a:latin typeface="Tahoma" charset="0"/>
              </a:rPr>
              <a:t>Ethical considerations</a:t>
            </a:r>
          </a:p>
          <a:p>
            <a:pPr lvl="1"/>
            <a:r>
              <a:rPr lang="en-US" dirty="0" smtClean="0">
                <a:latin typeface="Tahoma" charset="0"/>
              </a:rPr>
              <a:t>Environment</a:t>
            </a:r>
          </a:p>
          <a:p>
            <a:pPr lvl="1"/>
            <a:r>
              <a:rPr lang="en-US" dirty="0" smtClean="0">
                <a:latin typeface="Tahoma" charset="0"/>
              </a:rPr>
              <a:t>Data</a:t>
            </a:r>
          </a:p>
          <a:p>
            <a:pPr lvl="2"/>
            <a:r>
              <a:rPr lang="en-US" dirty="0" smtClean="0">
                <a:latin typeface="Tahoma" charset="0"/>
              </a:rPr>
              <a:t>Qualitative &amp; quantitative</a:t>
            </a:r>
          </a:p>
          <a:p>
            <a:pPr lvl="2"/>
            <a:r>
              <a:rPr lang="en-US" dirty="0" smtClean="0">
                <a:latin typeface="Tahoma" charset="0"/>
              </a:rPr>
              <a:t>Think aloud</a:t>
            </a:r>
          </a:p>
          <a:p>
            <a:pPr lvl="2"/>
            <a:r>
              <a:rPr lang="en-US" dirty="0" smtClean="0">
                <a:latin typeface="Tahoma" charset="0"/>
              </a:rPr>
              <a:t>Critical incidents/pathways</a:t>
            </a:r>
          </a:p>
          <a:p>
            <a:pPr lvl="1"/>
            <a:endParaRPr lang="en-US" dirty="0" smtClean="0">
              <a:latin typeface="Tahoma" charset="0"/>
            </a:endParaRPr>
          </a:p>
        </p:txBody>
      </p:sp>
      <p:sp>
        <p:nvSpPr>
          <p:cNvPr id="2" name="Content Placeholder 1"/>
          <p:cNvSpPr>
            <a:spLocks noGrp="1"/>
          </p:cNvSpPr>
          <p:nvPr>
            <p:ph sz="half" idx="2"/>
          </p:nvPr>
        </p:nvSpPr>
        <p:spPr/>
        <p:txBody>
          <a:bodyPr/>
          <a:lstStyle/>
          <a:p>
            <a:pPr marL="514350" indent="-514350">
              <a:buFont typeface="+mj-lt"/>
              <a:buAutoNum type="arabicPeriod" startAt="2"/>
            </a:pPr>
            <a:r>
              <a:rPr lang="en-US" dirty="0" smtClean="0">
                <a:latin typeface="Tahoma" charset="0"/>
              </a:rPr>
              <a:t>Recruiting participants</a:t>
            </a:r>
          </a:p>
          <a:p>
            <a:pPr marL="914400" lvl="1" indent="-514350"/>
            <a:r>
              <a:rPr lang="en-US" dirty="0" smtClean="0">
                <a:latin typeface="Tahoma" charset="0"/>
              </a:rPr>
              <a:t>Screening</a:t>
            </a:r>
          </a:p>
          <a:p>
            <a:pPr marL="914400" lvl="1" indent="-514350"/>
            <a:r>
              <a:rPr lang="en-US" dirty="0" smtClean="0">
                <a:latin typeface="Tahoma" charset="0"/>
              </a:rPr>
              <a:t>Incentives</a:t>
            </a:r>
          </a:p>
          <a:p>
            <a:pPr marL="514350" indent="-514350">
              <a:buFont typeface="+mj-lt"/>
              <a:buAutoNum type="arabicPeriod" startAt="3"/>
            </a:pPr>
            <a:r>
              <a:rPr lang="en-US" dirty="0" smtClean="0">
                <a:latin typeface="Tahoma" charset="0"/>
              </a:rPr>
              <a:t>Prepare materials</a:t>
            </a:r>
          </a:p>
          <a:p>
            <a:pPr marL="914400" lvl="1" indent="-514350"/>
            <a:r>
              <a:rPr lang="en-US" dirty="0" smtClean="0">
                <a:latin typeface="Tahoma" charset="0"/>
              </a:rPr>
              <a:t>Script, note-taking </a:t>
            </a:r>
          </a:p>
          <a:p>
            <a:pPr marL="914400" lvl="1" indent="-514350"/>
            <a:r>
              <a:rPr lang="en-US" dirty="0" smtClean="0">
                <a:latin typeface="Tahoma" charset="0"/>
              </a:rPr>
              <a:t>Consent, training, task </a:t>
            </a:r>
            <a:r>
              <a:rPr lang="en-US" dirty="0" err="1" smtClean="0">
                <a:latin typeface="Tahoma" charset="0"/>
              </a:rPr>
              <a:t>instrs</a:t>
            </a:r>
            <a:r>
              <a:rPr lang="en-US" dirty="0" smtClean="0">
                <a:latin typeface="Tahoma" charset="0"/>
              </a:rPr>
              <a:t>., questionnaires</a:t>
            </a:r>
          </a:p>
          <a:p>
            <a:pPr marL="514350" indent="-514350">
              <a:buFont typeface="+mj-lt"/>
              <a:buAutoNum type="arabicPeriod" startAt="3"/>
            </a:pPr>
            <a:r>
              <a:rPr lang="en-US" dirty="0" smtClean="0">
                <a:latin typeface="Tahoma" charset="0"/>
              </a:rPr>
              <a:t>Run the study</a:t>
            </a:r>
          </a:p>
          <a:p>
            <a:pPr marL="914400" lvl="1" indent="-514350"/>
            <a:r>
              <a:rPr lang="en-US" dirty="0" smtClean="0">
                <a:latin typeface="Tahoma" charset="0"/>
              </a:rPr>
              <a:t>Roles</a:t>
            </a:r>
          </a:p>
          <a:p>
            <a:pPr marL="914400" lvl="1" indent="-514350"/>
            <a:r>
              <a:rPr lang="en-US" dirty="0" smtClean="0">
                <a:latin typeface="Tahoma" charset="0"/>
              </a:rPr>
              <a:t>Pilot studies</a:t>
            </a:r>
          </a:p>
          <a:p>
            <a:pPr marL="514350" indent="-514350">
              <a:buFont typeface="+mj-lt"/>
              <a:buAutoNum type="arabicPeriod" startAt="3"/>
            </a:pPr>
            <a:r>
              <a:rPr lang="en-US" dirty="0" smtClean="0">
                <a:latin typeface="Tahoma" charset="0"/>
              </a:rPr>
              <a:t>Analyze Data</a:t>
            </a:r>
          </a:p>
          <a:p>
            <a:pPr marL="514350" indent="-514350">
              <a:buFont typeface="+mj-lt"/>
              <a:buAutoNum type="arabicPeriod" startAt="3"/>
            </a:pPr>
            <a:r>
              <a:rPr lang="en-US" dirty="0" smtClean="0">
                <a:latin typeface="Tahoma" charset="0"/>
              </a:rPr>
              <a:t>Recommend</a:t>
            </a:r>
          </a:p>
          <a:p>
            <a:pPr marL="514350" indent="-514350"/>
            <a:endParaRPr lang="en-US" dirty="0">
              <a:latin typeface="Tahoma" charset="0"/>
            </a:endParaRPr>
          </a:p>
          <a:p>
            <a:endParaRPr lang="en-US" dirty="0"/>
          </a:p>
        </p:txBody>
      </p:sp>
      <p:sp>
        <p:nvSpPr>
          <p:cNvPr id="675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4BFD309A-1DC8-4344-AE4D-2B1E918115EC}" type="slidenum">
              <a:rPr lang="en-US" sz="800" b="1">
                <a:solidFill>
                  <a:schemeClr val="bg1"/>
                </a:solidFill>
              </a:rPr>
              <a:pPr/>
              <a:t>31</a:t>
            </a:fld>
            <a:endParaRPr lang="en-US" sz="800" b="1">
              <a:solidFill>
                <a:schemeClr val="bg1"/>
              </a:solidFill>
            </a:endParaRPr>
          </a:p>
        </p:txBody>
      </p:sp>
      <p:sp>
        <p:nvSpPr>
          <p:cNvPr id="675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rgbClr val="FFFFCC"/>
                </a:solidFill>
              </a:rPr>
              <a:t>Interaction Design and Prototyping</a:t>
            </a:r>
          </a:p>
        </p:txBody>
      </p:sp>
    </p:spTree>
    <p:extLst>
      <p:ext uri="{BB962C8B-B14F-4D97-AF65-F5344CB8AC3E}">
        <p14:creationId xmlns:p14="http://schemas.microsoft.com/office/powerpoint/2010/main" val="21930355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5"/>
          <p:cNvSpPr>
            <a:spLocks noGrp="1"/>
          </p:cNvSpPr>
          <p:nvPr>
            <p:ph type="title"/>
          </p:nvPr>
        </p:nvSpPr>
        <p:spPr/>
        <p:txBody>
          <a:bodyPr/>
          <a:lstStyle/>
          <a:p>
            <a:r>
              <a:rPr lang="en-US">
                <a:latin typeface="Tahoma" charset="0"/>
              </a:rPr>
              <a:t>Readings</a:t>
            </a:r>
          </a:p>
        </p:txBody>
      </p:sp>
      <p:sp>
        <p:nvSpPr>
          <p:cNvPr id="104450" name="Content Placeholder 6"/>
          <p:cNvSpPr>
            <a:spLocks noGrp="1"/>
          </p:cNvSpPr>
          <p:nvPr>
            <p:ph idx="1"/>
          </p:nvPr>
        </p:nvSpPr>
        <p:spPr/>
        <p:txBody>
          <a:bodyPr/>
          <a:lstStyle/>
          <a:p>
            <a:r>
              <a:rPr lang="en-US">
                <a:latin typeface="Tahoma" charset="0"/>
              </a:rPr>
              <a:t>Recommended</a:t>
            </a:r>
          </a:p>
          <a:p>
            <a:pPr lvl="1"/>
            <a:r>
              <a:rPr lang="en-US">
                <a:latin typeface="Tahoma" charset="0"/>
              </a:rPr>
              <a:t>Preece et al, </a:t>
            </a:r>
            <a:r>
              <a:rPr lang="en-US" i="1">
                <a:latin typeface="Tahoma" charset="0"/>
              </a:rPr>
              <a:t>Interaction Design</a:t>
            </a:r>
          </a:p>
          <a:p>
            <a:pPr lvl="2"/>
            <a:r>
              <a:rPr lang="en-US">
                <a:latin typeface="Tahoma" charset="0"/>
              </a:rPr>
              <a:t>7.5 (Questionnaires, p244 – 252)</a:t>
            </a:r>
          </a:p>
          <a:p>
            <a:pPr lvl="2"/>
            <a:r>
              <a:rPr lang="en-US">
                <a:latin typeface="Tahoma" charset="0"/>
              </a:rPr>
              <a:t>7.6.2 (Direct Observation in Controlled…, p260 – 262)</a:t>
            </a:r>
          </a:p>
          <a:p>
            <a:pPr lvl="2"/>
            <a:r>
              <a:rPr lang="en-US">
                <a:latin typeface="Tahoma" charset="0"/>
              </a:rPr>
              <a:t>13.6.1 (Informed Consent, p469 – 470)</a:t>
            </a:r>
          </a:p>
          <a:p>
            <a:pPr lvl="2"/>
            <a:r>
              <a:rPr lang="en-US">
                <a:latin typeface="Tahoma" charset="0"/>
              </a:rPr>
              <a:t>14.2 (Usability Testing, p474 – 484)</a:t>
            </a:r>
          </a:p>
        </p:txBody>
      </p:sp>
      <p:sp>
        <p:nvSpPr>
          <p:cNvPr id="1044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2B38E1EC-3449-474D-8ACA-EC2BEB0A7277}" type="slidenum">
              <a:rPr lang="en-US" sz="800" b="1">
                <a:solidFill>
                  <a:schemeClr val="bg1"/>
                </a:solidFill>
              </a:rPr>
              <a:pPr eaLnBrk="1" hangingPunct="1"/>
              <a:t>32</a:t>
            </a:fld>
            <a:endParaRPr lang="en-US" sz="800" b="1">
              <a:solidFill>
                <a:schemeClr val="bg1"/>
              </a:solidFill>
            </a:endParaRPr>
          </a:p>
        </p:txBody>
      </p:sp>
      <p:sp>
        <p:nvSpPr>
          <p:cNvPr id="1044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spTree>
    <p:extLst>
      <p:ext uri="{BB962C8B-B14F-4D97-AF65-F5344CB8AC3E}">
        <p14:creationId xmlns:p14="http://schemas.microsoft.com/office/powerpoint/2010/main" val="18861086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68638"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Title 1"/>
          <p:cNvSpPr>
            <a:spLocks noGrp="1"/>
          </p:cNvSpPr>
          <p:nvPr>
            <p:ph type="ctrTitle"/>
          </p:nvPr>
        </p:nvSpPr>
        <p:spPr bwMode="auto">
          <a:xfrm>
            <a:off x="576263" y="2060575"/>
            <a:ext cx="7772400" cy="2052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7200" dirty="0">
                <a:latin typeface="Tahoma" charset="0"/>
              </a:rPr>
              <a:t>Why </a:t>
            </a:r>
            <a:r>
              <a:rPr lang="ja-JP" altLang="en-US" sz="7200" dirty="0">
                <a:latin typeface="Tahoma" charset="0"/>
              </a:rPr>
              <a:t>“</a:t>
            </a:r>
            <a:r>
              <a:rPr lang="en-US" altLang="ja-JP" sz="7200" dirty="0">
                <a:latin typeface="Tahoma" charset="0"/>
              </a:rPr>
              <a:t>Laboratory</a:t>
            </a:r>
            <a:r>
              <a:rPr lang="ja-JP" altLang="en-US" sz="7200" dirty="0">
                <a:latin typeface="Tahoma" charset="0"/>
              </a:rPr>
              <a:t>”</a:t>
            </a:r>
            <a:r>
              <a:rPr lang="en-US" altLang="ja-JP" sz="7200" dirty="0">
                <a:latin typeface="Tahoma" charset="0"/>
              </a:rPr>
              <a:t>?</a:t>
            </a:r>
            <a:endParaRPr lang="en-US" sz="6000" dirty="0">
              <a:latin typeface="Tahoma" charset="0"/>
            </a:endParaRPr>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CDEB80C7-3CE6-B846-A56E-DC0EF7FDAF9E}" type="slidenum">
              <a:rPr lang="en-US" sz="800">
                <a:solidFill>
                  <a:schemeClr val="bg1"/>
                </a:solidFill>
              </a:rPr>
              <a:pPr/>
              <a:t>4</a:t>
            </a:fld>
            <a:endParaRPr lang="en-US" sz="800">
              <a:solidFill>
                <a:schemeClr val="bg1"/>
              </a:solidFill>
            </a:endParaRPr>
          </a:p>
        </p:txBody>
      </p:sp>
      <p:sp>
        <p:nvSpPr>
          <p:cNvPr id="501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pic>
        <p:nvPicPr>
          <p:cNvPr id="5018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8175" y="0"/>
            <a:ext cx="3070225"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a:spLocks noChangeArrowheads="1"/>
          </p:cNvSpPr>
          <p:nvPr/>
        </p:nvSpPr>
        <p:spPr bwMode="auto">
          <a:xfrm>
            <a:off x="1187450" y="4545013"/>
            <a:ext cx="6661150" cy="1260475"/>
          </a:xfrm>
          <a:prstGeom prst="roundRect">
            <a:avLst>
              <a:gd name="adj" fmla="val 16667"/>
            </a:avLst>
          </a:prstGeom>
          <a:solidFill>
            <a:srgbClr val="3366FF"/>
          </a:solidFill>
          <a:ln w="12700">
            <a:solidFill>
              <a:schemeClr val="tx1"/>
            </a:solidFill>
            <a:round/>
            <a:headEnd/>
            <a:tailEnd type="triangle" w="med" len="med"/>
          </a:ln>
          <a:effectLst>
            <a:outerShdw dist="35921" dir="2700000" algn="ctr" rotWithShape="0">
              <a:schemeClr val="bg2"/>
            </a:outerShdw>
          </a:effectLst>
        </p:spPr>
        <p:txBody>
          <a:bodyPr lIns="92075" tIns="46038" rIns="92075" bIns="46038">
            <a:spAutoFit/>
          </a:bodyPr>
          <a:lstStyle/>
          <a:p>
            <a:pPr defTabSz="762000">
              <a:tabLst>
                <a:tab pos="228600" algn="l"/>
              </a:tabLst>
            </a:pPr>
            <a:r>
              <a:rPr lang="en-US" sz="4400" dirty="0">
                <a:solidFill>
                  <a:schemeClr val="bg1"/>
                </a:solidFill>
              </a:rPr>
              <a:t>Controlled </a:t>
            </a:r>
            <a:r>
              <a:rPr lang="en-US" sz="4400" dirty="0" smtClean="0">
                <a:solidFill>
                  <a:schemeClr val="bg1"/>
                </a:solidFill>
              </a:rPr>
              <a:t>Environment</a:t>
            </a:r>
            <a:endParaRPr lang="en-US" sz="4400" dirty="0">
              <a:solidFill>
                <a:schemeClr val="bg1"/>
              </a:solidFill>
            </a:endParaRPr>
          </a:p>
          <a:p>
            <a:pPr defTabSz="762000">
              <a:tabLst>
                <a:tab pos="228600" algn="l"/>
              </a:tabLst>
            </a:pPr>
            <a:r>
              <a:rPr lang="en-US" sz="2400" dirty="0">
                <a:solidFill>
                  <a:schemeClr val="bg1"/>
                </a:solidFill>
              </a:rPr>
              <a:t>We can control the </a:t>
            </a:r>
            <a:r>
              <a:rPr lang="en-US" sz="2400" dirty="0" smtClean="0">
                <a:solidFill>
                  <a:schemeClr val="bg1"/>
                </a:solidFill>
              </a:rPr>
              <a:t>conditions</a:t>
            </a:r>
            <a:r>
              <a:rPr lang="en-US" sz="2400" dirty="0" smtClean="0">
                <a:solidFill>
                  <a:srgbClr val="FFFF00"/>
                </a:solidFill>
              </a:rPr>
              <a:t> </a:t>
            </a:r>
            <a:r>
              <a:rPr lang="en-US" sz="2400" dirty="0" smtClean="0">
                <a:solidFill>
                  <a:schemeClr val="bg1"/>
                </a:solidFill>
              </a:rPr>
              <a:t>for </a:t>
            </a:r>
            <a:r>
              <a:rPr lang="en-US" sz="2400" dirty="0">
                <a:solidFill>
                  <a:schemeClr val="bg1"/>
                </a:solidFill>
              </a:rPr>
              <a:t>a precise test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513504823"/>
              </p:ext>
            </p:extLst>
          </p:nvPr>
        </p:nvGraphicFramePr>
        <p:xfrm>
          <a:off x="3887924" y="944724"/>
          <a:ext cx="4176464" cy="5436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417" name="Title 1"/>
          <p:cNvSpPr>
            <a:spLocks noGrp="1"/>
          </p:cNvSpPr>
          <p:nvPr>
            <p:ph type="title"/>
          </p:nvPr>
        </p:nvSpPr>
        <p:spPr/>
        <p:txBody>
          <a:bodyPr/>
          <a:lstStyle/>
          <a:p>
            <a:r>
              <a:rPr lang="en-US" b="1" dirty="0">
                <a:latin typeface="Tahoma" charset="0"/>
              </a:rPr>
              <a:t>Tasks</a:t>
            </a:r>
            <a:r>
              <a:rPr lang="en-US" dirty="0">
                <a:latin typeface="Tahoma" charset="0"/>
              </a:rPr>
              <a:t> &amp; </a:t>
            </a:r>
            <a:r>
              <a:rPr lang="en-US" b="1" dirty="0">
                <a:latin typeface="Tahoma" charset="0"/>
              </a:rPr>
              <a:t>Procedure </a:t>
            </a:r>
          </a:p>
        </p:txBody>
      </p:sp>
      <p:sp>
        <p:nvSpPr>
          <p:cNvPr id="604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a:solidFill>
                  <a:schemeClr val="bg1"/>
                </a:solidFill>
              </a:rPr>
              <a:t>              </a:t>
            </a:r>
          </a:p>
          <a:p>
            <a:r>
              <a:rPr lang="en-US" sz="800">
                <a:solidFill>
                  <a:schemeClr val="bg1"/>
                </a:solidFill>
              </a:rPr>
              <a:t>                        </a:t>
            </a:r>
            <a:fld id="{B99C2ADA-26E1-984F-9043-3CA9A2167C92}" type="slidenum">
              <a:rPr lang="en-US" sz="800">
                <a:solidFill>
                  <a:schemeClr val="bg1"/>
                </a:solidFill>
              </a:rPr>
              <a:pPr/>
              <a:t>5</a:t>
            </a:fld>
            <a:endParaRPr lang="en-US" sz="800">
              <a:solidFill>
                <a:schemeClr val="bg1"/>
              </a:solidFill>
            </a:endParaRPr>
          </a:p>
        </p:txBody>
      </p:sp>
      <p:sp>
        <p:nvSpPr>
          <p:cNvPr id="604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r>
              <a:rPr lang="en-US" sz="800" dirty="0" smtClean="0">
                <a:solidFill>
                  <a:srgbClr val="FFFFCC"/>
                </a:solidFill>
              </a:rPr>
              <a:t>Interaction Design and Prototyping</a:t>
            </a:r>
            <a:endParaRPr lang="en-US" sz="800" dirty="0">
              <a:solidFill>
                <a:srgbClr val="FFFFCC"/>
              </a:solidFill>
            </a:endParaRPr>
          </a:p>
        </p:txBody>
      </p:sp>
      <p:sp>
        <p:nvSpPr>
          <p:cNvPr id="3" name="Rounded Rectangular Callout 2"/>
          <p:cNvSpPr/>
          <p:nvPr/>
        </p:nvSpPr>
        <p:spPr bwMode="auto">
          <a:xfrm>
            <a:off x="1439652" y="3789040"/>
            <a:ext cx="2484276" cy="886059"/>
          </a:xfrm>
          <a:prstGeom prst="wedgeRoundRectCallout">
            <a:avLst>
              <a:gd name="adj1" fmla="val 88330"/>
              <a:gd name="adj2" fmla="val -20545"/>
              <a:gd name="adj3" fmla="val 16667"/>
            </a:avLst>
          </a:pr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p:spPr>
        <p:txBody>
          <a:bodyPr vert="horz" wrap="square" lIns="92075" tIns="46038" rIns="92075" bIns="46038" numCol="1" rtlCol="0" anchor="t" anchorCtr="0" compatLnSpc="1">
            <a:prstTxWarp prst="textNoShape">
              <a:avLst/>
            </a:prstTxWarp>
            <a:spAutoFit/>
          </a:bodyPr>
          <a:lstStyle/>
          <a:p>
            <a:pPr marL="0" marR="0" indent="0" algn="ctr" defTabSz="762000" rtl="0" eaLnBrk="0" fontAlgn="base" latinLnBrk="0" hangingPunct="0">
              <a:lnSpc>
                <a:spcPct val="100000"/>
              </a:lnSpc>
              <a:spcBef>
                <a:spcPct val="0"/>
              </a:spcBef>
              <a:spcAft>
                <a:spcPct val="0"/>
              </a:spcAft>
              <a:buClrTx/>
              <a:buSzTx/>
              <a:buFontTx/>
              <a:buNone/>
              <a:tabLst>
                <a:tab pos="228600" algn="l"/>
              </a:tabLst>
            </a:pPr>
            <a:r>
              <a:rPr kumimoji="0" lang="en-US" sz="2800" b="0" i="0" u="none" strike="noStrike" cap="none" normalizeH="0" baseline="0" dirty="0" smtClean="0">
                <a:ln>
                  <a:noFill/>
                </a:ln>
                <a:solidFill>
                  <a:srgbClr val="000090"/>
                </a:solidFill>
                <a:effectLst/>
                <a:latin typeface="Tahoma" pitchFamily="34" charset="0"/>
              </a:rPr>
              <a:t>Task Order</a:t>
            </a:r>
          </a:p>
          <a:p>
            <a:pPr marL="0" marR="0" indent="0" algn="ctr" defTabSz="762000" rtl="0" eaLnBrk="0" fontAlgn="base" latinLnBrk="0" hangingPunct="0">
              <a:lnSpc>
                <a:spcPct val="100000"/>
              </a:lnSpc>
              <a:spcBef>
                <a:spcPct val="0"/>
              </a:spcBef>
              <a:spcAft>
                <a:spcPct val="0"/>
              </a:spcAft>
              <a:buClrTx/>
              <a:buSzTx/>
              <a:buFontTx/>
              <a:buNone/>
              <a:tabLst>
                <a:tab pos="228600" algn="l"/>
              </a:tabLst>
            </a:pPr>
            <a:r>
              <a:rPr lang="en-US" dirty="0" smtClean="0">
                <a:solidFill>
                  <a:srgbClr val="000090"/>
                </a:solidFill>
                <a:latin typeface="Tahoma" pitchFamily="34" charset="0"/>
              </a:rPr>
              <a:t>Simple to Complex</a:t>
            </a:r>
            <a:endParaRPr kumimoji="0" lang="en-US" sz="1600" b="0" i="0" u="none" strike="noStrike" cap="none" normalizeH="0" baseline="0" dirty="0" smtClean="0">
              <a:ln>
                <a:noFill/>
              </a:ln>
              <a:solidFill>
                <a:srgbClr val="000090"/>
              </a:solidFill>
              <a:effectLst/>
              <a:latin typeface="Tahoma" pitchFamily="34" charset="0"/>
            </a:endParaRPr>
          </a:p>
        </p:txBody>
      </p:sp>
      <p:sp>
        <p:nvSpPr>
          <p:cNvPr id="9" name="Rounded Rectangular Callout 8"/>
          <p:cNvSpPr/>
          <p:nvPr/>
        </p:nvSpPr>
        <p:spPr bwMode="auto">
          <a:xfrm>
            <a:off x="647564" y="1016732"/>
            <a:ext cx="3780420" cy="886059"/>
          </a:xfrm>
          <a:prstGeom prst="wedgeRoundRectCallout">
            <a:avLst>
              <a:gd name="adj1" fmla="val 62718"/>
              <a:gd name="adj2" fmla="val -20182"/>
              <a:gd name="adj3" fmla="val 16667"/>
            </a:avLst>
          </a:pr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p:spPr>
        <p:txBody>
          <a:bodyPr vert="horz" wrap="square" lIns="92075" tIns="46038" rIns="92075" bIns="46038" numCol="1" rtlCol="0" anchor="t" anchorCtr="0" compatLnSpc="1">
            <a:prstTxWarp prst="textNoShape">
              <a:avLst/>
            </a:prstTxWarp>
            <a:spAutoFit/>
          </a:bodyPr>
          <a:lstStyle/>
          <a:p>
            <a:pPr marL="0" marR="0" indent="0" algn="ctr" defTabSz="762000" rtl="0" eaLnBrk="0" fontAlgn="base" latinLnBrk="0" hangingPunct="0">
              <a:lnSpc>
                <a:spcPct val="100000"/>
              </a:lnSpc>
              <a:spcBef>
                <a:spcPct val="0"/>
              </a:spcBef>
              <a:spcAft>
                <a:spcPct val="0"/>
              </a:spcAft>
              <a:buClrTx/>
              <a:buSzTx/>
              <a:buFontTx/>
              <a:buNone/>
              <a:tabLst>
                <a:tab pos="228600" algn="l"/>
              </a:tabLst>
            </a:pPr>
            <a:r>
              <a:rPr kumimoji="0" lang="en-US" sz="2800" b="0" i="0" u="none" strike="noStrike" cap="none" normalizeH="0" baseline="0" dirty="0" smtClean="0">
                <a:ln>
                  <a:noFill/>
                </a:ln>
                <a:solidFill>
                  <a:srgbClr val="000090"/>
                </a:solidFill>
                <a:effectLst/>
                <a:latin typeface="Tahoma" pitchFamily="34" charset="0"/>
              </a:rPr>
              <a:t>Prepare Tests</a:t>
            </a:r>
          </a:p>
          <a:p>
            <a:pPr marL="0" marR="0" indent="0" algn="ctr" defTabSz="762000" rtl="0" eaLnBrk="0" fontAlgn="base" latinLnBrk="0" hangingPunct="0">
              <a:lnSpc>
                <a:spcPct val="100000"/>
              </a:lnSpc>
              <a:spcBef>
                <a:spcPct val="0"/>
              </a:spcBef>
              <a:spcAft>
                <a:spcPct val="0"/>
              </a:spcAft>
              <a:buClrTx/>
              <a:buSzTx/>
              <a:buFontTx/>
              <a:buNone/>
              <a:tabLst>
                <a:tab pos="228600" algn="l"/>
              </a:tabLst>
            </a:pPr>
            <a:r>
              <a:rPr lang="en-US" dirty="0" smtClean="0">
                <a:solidFill>
                  <a:srgbClr val="000090"/>
                </a:solidFill>
                <a:latin typeface="Tahoma" pitchFamily="34" charset="0"/>
              </a:rPr>
              <a:t>Start with lighter and faster test</a:t>
            </a:r>
            <a:endParaRPr kumimoji="0" lang="en-US" sz="1600" b="0" i="0" u="none" strike="noStrike" cap="none" normalizeH="0" baseline="0" dirty="0" smtClean="0">
              <a:ln>
                <a:noFill/>
              </a:ln>
              <a:solidFill>
                <a:srgbClr val="000090"/>
              </a:solidFill>
              <a:effectLst/>
              <a:latin typeface="Tahoma" pitchFamily="34" charset="0"/>
            </a:endParaRPr>
          </a:p>
        </p:txBody>
      </p:sp>
      <p:sp>
        <p:nvSpPr>
          <p:cNvPr id="2" name="TextBox 1"/>
          <p:cNvSpPr txBox="1"/>
          <p:nvPr/>
        </p:nvSpPr>
        <p:spPr>
          <a:xfrm>
            <a:off x="7236296" y="980728"/>
            <a:ext cx="424165" cy="523220"/>
          </a:xfrm>
          <a:prstGeom prst="rect">
            <a:avLst/>
          </a:prstGeom>
          <a:noFill/>
        </p:spPr>
        <p:txBody>
          <a:bodyPr wrap="none" rtlCol="0">
            <a:spAutoFit/>
          </a:bodyPr>
          <a:lstStyle/>
          <a:p>
            <a:r>
              <a:rPr lang="en-US" sz="2800" dirty="0" smtClean="0">
                <a:latin typeface="Arial Black"/>
                <a:cs typeface="Arial Black"/>
              </a:rPr>
              <a:t>1</a:t>
            </a:r>
            <a:endParaRPr lang="en-US" sz="2800" dirty="0">
              <a:latin typeface="Arial Black"/>
              <a:cs typeface="Arial Black"/>
            </a:endParaRPr>
          </a:p>
        </p:txBody>
      </p:sp>
      <p:sp>
        <p:nvSpPr>
          <p:cNvPr id="11" name="TextBox 10"/>
          <p:cNvSpPr txBox="1"/>
          <p:nvPr/>
        </p:nvSpPr>
        <p:spPr>
          <a:xfrm>
            <a:off x="7200292" y="1952836"/>
            <a:ext cx="424165" cy="523220"/>
          </a:xfrm>
          <a:prstGeom prst="rect">
            <a:avLst/>
          </a:prstGeom>
          <a:noFill/>
        </p:spPr>
        <p:txBody>
          <a:bodyPr wrap="none" rtlCol="0">
            <a:spAutoFit/>
          </a:bodyPr>
          <a:lstStyle/>
          <a:p>
            <a:r>
              <a:rPr lang="en-US" sz="2800" dirty="0">
                <a:latin typeface="Arial Black"/>
                <a:cs typeface="Arial Black"/>
              </a:rPr>
              <a:t>2</a:t>
            </a:r>
          </a:p>
        </p:txBody>
      </p:sp>
      <p:sp>
        <p:nvSpPr>
          <p:cNvPr id="12" name="TextBox 11"/>
          <p:cNvSpPr txBox="1"/>
          <p:nvPr/>
        </p:nvSpPr>
        <p:spPr>
          <a:xfrm>
            <a:off x="7236296" y="2888940"/>
            <a:ext cx="424165" cy="523220"/>
          </a:xfrm>
          <a:prstGeom prst="rect">
            <a:avLst/>
          </a:prstGeom>
          <a:noFill/>
        </p:spPr>
        <p:txBody>
          <a:bodyPr wrap="none" rtlCol="0">
            <a:spAutoFit/>
          </a:bodyPr>
          <a:lstStyle/>
          <a:p>
            <a:r>
              <a:rPr lang="en-US" sz="2800" dirty="0" smtClean="0">
                <a:latin typeface="Arial Black"/>
                <a:cs typeface="Arial Black"/>
              </a:rPr>
              <a:t>3</a:t>
            </a:r>
            <a:endParaRPr lang="en-US" sz="2800" dirty="0">
              <a:latin typeface="Arial Black"/>
              <a:cs typeface="Arial Black"/>
            </a:endParaRPr>
          </a:p>
        </p:txBody>
      </p:sp>
      <p:sp>
        <p:nvSpPr>
          <p:cNvPr id="13" name="TextBox 12"/>
          <p:cNvSpPr txBox="1"/>
          <p:nvPr/>
        </p:nvSpPr>
        <p:spPr>
          <a:xfrm>
            <a:off x="7234218" y="3897052"/>
            <a:ext cx="428322" cy="523220"/>
          </a:xfrm>
          <a:prstGeom prst="rect">
            <a:avLst/>
          </a:prstGeom>
          <a:noFill/>
        </p:spPr>
        <p:txBody>
          <a:bodyPr wrap="none" rtlCol="0">
            <a:spAutoFit/>
          </a:bodyPr>
          <a:lstStyle/>
          <a:p>
            <a:r>
              <a:rPr lang="en-US" sz="2800" dirty="0" smtClean="0">
                <a:latin typeface="Arial Black"/>
                <a:cs typeface="Arial Black"/>
              </a:rPr>
              <a:t>4</a:t>
            </a:r>
            <a:endParaRPr lang="en-US" sz="2800" dirty="0">
              <a:latin typeface="Arial Black"/>
              <a:cs typeface="Arial Black"/>
            </a:endParaRPr>
          </a:p>
        </p:txBody>
      </p:sp>
      <p:sp>
        <p:nvSpPr>
          <p:cNvPr id="14" name="TextBox 13"/>
          <p:cNvSpPr txBox="1"/>
          <p:nvPr/>
        </p:nvSpPr>
        <p:spPr>
          <a:xfrm>
            <a:off x="7236296" y="4833156"/>
            <a:ext cx="424165" cy="523220"/>
          </a:xfrm>
          <a:prstGeom prst="rect">
            <a:avLst/>
          </a:prstGeom>
          <a:noFill/>
        </p:spPr>
        <p:txBody>
          <a:bodyPr wrap="none" rtlCol="0">
            <a:spAutoFit/>
          </a:bodyPr>
          <a:lstStyle/>
          <a:p>
            <a:r>
              <a:rPr lang="en-US" sz="2800" dirty="0" smtClean="0">
                <a:latin typeface="Arial Black"/>
                <a:cs typeface="Arial Black"/>
              </a:rPr>
              <a:t>5</a:t>
            </a:r>
            <a:endParaRPr lang="en-US" sz="2800" dirty="0">
              <a:latin typeface="Arial Black"/>
              <a:cs typeface="Arial Black"/>
            </a:endParaRPr>
          </a:p>
        </p:txBody>
      </p:sp>
      <p:sp>
        <p:nvSpPr>
          <p:cNvPr id="15" name="TextBox 14"/>
          <p:cNvSpPr txBox="1"/>
          <p:nvPr/>
        </p:nvSpPr>
        <p:spPr>
          <a:xfrm>
            <a:off x="7236296" y="5805264"/>
            <a:ext cx="424165" cy="523220"/>
          </a:xfrm>
          <a:prstGeom prst="rect">
            <a:avLst/>
          </a:prstGeom>
          <a:noFill/>
        </p:spPr>
        <p:txBody>
          <a:bodyPr wrap="none" rtlCol="0">
            <a:spAutoFit/>
          </a:bodyPr>
          <a:lstStyle/>
          <a:p>
            <a:r>
              <a:rPr lang="en-US" sz="2800" dirty="0" smtClean="0">
                <a:latin typeface="Arial Black"/>
                <a:cs typeface="Arial Black"/>
              </a:rPr>
              <a:t>6</a:t>
            </a:r>
            <a:endParaRPr lang="en-US" sz="2800" dirty="0">
              <a:latin typeface="Arial Black"/>
              <a:cs typeface="Arial Black"/>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p:cNvPicPr>
          <p:nvPr/>
        </p:nvPicPr>
        <p:blipFill>
          <a:blip r:embed="rId3">
            <a:extLst>
              <a:ext uri="{28A0092B-C50C-407E-A947-70E740481C1C}">
                <a14:useLocalDpi xmlns:a14="http://schemas.microsoft.com/office/drawing/2010/main" val="0"/>
              </a:ext>
            </a:extLst>
          </a:blip>
          <a:srcRect t="16245" b="17055"/>
          <a:stretch>
            <a:fillRect/>
          </a:stretch>
        </p:blipFill>
        <p:spPr bwMode="auto">
          <a:xfrm>
            <a:off x="6906635" y="0"/>
            <a:ext cx="2227840"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1"/>
          <p:cNvSpPr>
            <a:spLocks noGrp="1"/>
          </p:cNvSpPr>
          <p:nvPr>
            <p:ph type="title"/>
          </p:nvPr>
        </p:nvSpPr>
        <p:spPr/>
        <p:txBody>
          <a:bodyPr/>
          <a:lstStyle/>
          <a:p>
            <a:r>
              <a:rPr lang="en-US">
                <a:latin typeface="Tahoma" charset="0"/>
              </a:rPr>
              <a:t>Step 1: </a:t>
            </a:r>
            <a:r>
              <a:rPr lang="en-US" b="1">
                <a:latin typeface="Tahoma" charset="0"/>
              </a:rPr>
              <a:t>Plan </a:t>
            </a:r>
            <a:r>
              <a:rPr lang="en-US">
                <a:latin typeface="Tahoma" charset="0"/>
              </a:rPr>
              <a:t>the study</a:t>
            </a:r>
          </a:p>
        </p:txBody>
      </p:sp>
      <p:sp>
        <p:nvSpPr>
          <p:cNvPr id="54275" name="Content Placeholder 8"/>
          <p:cNvSpPr>
            <a:spLocks noGrp="1"/>
          </p:cNvSpPr>
          <p:nvPr>
            <p:ph idx="1"/>
          </p:nvPr>
        </p:nvSpPr>
        <p:spPr/>
        <p:txBody>
          <a:bodyPr/>
          <a:lstStyle/>
          <a:p>
            <a:r>
              <a:rPr lang="en-US" b="1" dirty="0">
                <a:latin typeface="Tahoma" charset="0"/>
              </a:rPr>
              <a:t>Goals</a:t>
            </a:r>
          </a:p>
          <a:p>
            <a:pPr lvl="1"/>
            <a:r>
              <a:rPr lang="en-US" dirty="0">
                <a:latin typeface="Tahoma" charset="0"/>
              </a:rPr>
              <a:t>What</a:t>
            </a:r>
            <a:r>
              <a:rPr lang="en-US" i="1" dirty="0">
                <a:latin typeface="Tahoma" charset="0"/>
              </a:rPr>
              <a:t> should </a:t>
            </a:r>
            <a:r>
              <a:rPr lang="en-US" dirty="0">
                <a:latin typeface="Tahoma" charset="0"/>
              </a:rPr>
              <a:t>participants think, feel, or do?</a:t>
            </a:r>
          </a:p>
          <a:p>
            <a:r>
              <a:rPr lang="en-US" b="1" dirty="0" smtClean="0">
                <a:latin typeface="Tahoma" charset="0"/>
              </a:rPr>
              <a:t>Method</a:t>
            </a:r>
            <a:endParaRPr lang="en-US" b="1" dirty="0">
              <a:latin typeface="Tahoma" charset="0"/>
            </a:endParaRPr>
          </a:p>
          <a:p>
            <a:pPr lvl="1"/>
            <a:r>
              <a:rPr lang="en-US" dirty="0">
                <a:latin typeface="Tahoma" charset="0"/>
              </a:rPr>
              <a:t>What </a:t>
            </a:r>
            <a:r>
              <a:rPr lang="en-US" i="1" dirty="0">
                <a:latin typeface="Tahoma" charset="0"/>
              </a:rPr>
              <a:t>tasks</a:t>
            </a:r>
            <a:r>
              <a:rPr lang="en-US" dirty="0">
                <a:latin typeface="Tahoma" charset="0"/>
              </a:rPr>
              <a:t> will participants perform?</a:t>
            </a:r>
            <a:endParaRPr lang="en-US" i="1" dirty="0">
              <a:latin typeface="Tahoma" charset="0"/>
            </a:endParaRPr>
          </a:p>
          <a:p>
            <a:pPr lvl="1"/>
            <a:r>
              <a:rPr lang="en-US" dirty="0">
                <a:latin typeface="Tahoma" charset="0"/>
              </a:rPr>
              <a:t>What is your test </a:t>
            </a:r>
            <a:r>
              <a:rPr lang="en-US" i="1" dirty="0">
                <a:latin typeface="Tahoma" charset="0"/>
              </a:rPr>
              <a:t>procedure</a:t>
            </a:r>
            <a:r>
              <a:rPr lang="en-US" dirty="0">
                <a:latin typeface="Tahoma" charset="0"/>
              </a:rPr>
              <a:t>?</a:t>
            </a:r>
          </a:p>
          <a:p>
            <a:r>
              <a:rPr lang="en-US" b="1" dirty="0">
                <a:latin typeface="Tahoma" charset="0"/>
              </a:rPr>
              <a:t>Participants</a:t>
            </a:r>
          </a:p>
          <a:p>
            <a:pPr lvl="1"/>
            <a:r>
              <a:rPr lang="en-US" dirty="0">
                <a:latin typeface="Tahoma" charset="0"/>
              </a:rPr>
              <a:t>How many </a:t>
            </a:r>
            <a:r>
              <a:rPr lang="en-US" i="1" dirty="0">
                <a:latin typeface="Tahoma" charset="0"/>
              </a:rPr>
              <a:t>users</a:t>
            </a:r>
            <a:r>
              <a:rPr lang="en-US" dirty="0">
                <a:latin typeface="Tahoma" charset="0"/>
              </a:rPr>
              <a:t> of what </a:t>
            </a:r>
            <a:r>
              <a:rPr lang="en-US" i="1" dirty="0">
                <a:latin typeface="Tahoma" charset="0"/>
              </a:rPr>
              <a:t>types</a:t>
            </a:r>
            <a:r>
              <a:rPr lang="en-US" dirty="0">
                <a:latin typeface="Tahoma" charset="0"/>
              </a:rPr>
              <a:t> will you recruit?</a:t>
            </a:r>
          </a:p>
          <a:p>
            <a:r>
              <a:rPr lang="en-US" b="1" dirty="0">
                <a:latin typeface="Tahoma" charset="0"/>
              </a:rPr>
              <a:t>Environment</a:t>
            </a:r>
          </a:p>
          <a:p>
            <a:pPr lvl="1"/>
            <a:r>
              <a:rPr lang="en-US" i="1" dirty="0">
                <a:latin typeface="Tahoma" charset="0"/>
              </a:rPr>
              <a:t>Where</a:t>
            </a:r>
            <a:r>
              <a:rPr lang="en-US" dirty="0">
                <a:latin typeface="Tahoma" charset="0"/>
              </a:rPr>
              <a:t> and under what </a:t>
            </a:r>
            <a:r>
              <a:rPr lang="en-US" i="1" dirty="0">
                <a:latin typeface="Tahoma" charset="0"/>
              </a:rPr>
              <a:t>conditions</a:t>
            </a:r>
            <a:r>
              <a:rPr lang="en-US" dirty="0">
                <a:latin typeface="Tahoma" charset="0"/>
              </a:rPr>
              <a:t>?</a:t>
            </a:r>
          </a:p>
          <a:p>
            <a:r>
              <a:rPr lang="en-US" b="1" dirty="0">
                <a:latin typeface="Tahoma" charset="0"/>
              </a:rPr>
              <a:t>Data</a:t>
            </a:r>
          </a:p>
          <a:p>
            <a:pPr lvl="1"/>
            <a:r>
              <a:rPr lang="en-US" dirty="0">
                <a:latin typeface="Tahoma" charset="0"/>
              </a:rPr>
              <a:t>Collect what </a:t>
            </a:r>
            <a:r>
              <a:rPr lang="en-US" i="1" dirty="0">
                <a:latin typeface="Tahoma" charset="0"/>
              </a:rPr>
              <a:t>qualitative</a:t>
            </a:r>
            <a:r>
              <a:rPr lang="en-US" dirty="0">
                <a:latin typeface="Tahoma" charset="0"/>
              </a:rPr>
              <a:t> and </a:t>
            </a:r>
            <a:r>
              <a:rPr lang="en-US" i="1" dirty="0">
                <a:latin typeface="Tahoma" charset="0"/>
              </a:rPr>
              <a:t>quantitative</a:t>
            </a:r>
            <a:r>
              <a:rPr lang="en-US" dirty="0">
                <a:latin typeface="Tahoma" charset="0"/>
              </a:rPr>
              <a:t> data?</a:t>
            </a:r>
          </a:p>
          <a:p>
            <a:endParaRPr lang="en-US" dirty="0">
              <a:latin typeface="Tahoma" charset="0"/>
            </a:endParaRPr>
          </a:p>
          <a:p>
            <a:endParaRPr lang="en-US" dirty="0">
              <a:latin typeface="Tahoma" charset="0"/>
            </a:endParaRP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3FF7843E-45D6-A045-BC95-B820B8C4EE74}" type="slidenum">
              <a:rPr lang="en-US" sz="800">
                <a:solidFill>
                  <a:schemeClr val="bg1"/>
                </a:solidFill>
              </a:rPr>
              <a:pPr eaLnBrk="1" hangingPunct="1"/>
              <a:t>6</a:t>
            </a:fld>
            <a:endParaRPr lang="en-US" sz="800">
              <a:solidFill>
                <a:schemeClr val="bg1"/>
              </a:solidFill>
            </a:endParaRPr>
          </a:p>
        </p:txBody>
      </p:sp>
      <p:sp>
        <p:nvSpPr>
          <p:cNvPr id="542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spTree>
    <p:extLst>
      <p:ext uri="{BB962C8B-B14F-4D97-AF65-F5344CB8AC3E}">
        <p14:creationId xmlns:p14="http://schemas.microsoft.com/office/powerpoint/2010/main" val="31929503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b="1">
                <a:latin typeface="Tahoma" charset="0"/>
              </a:rPr>
              <a:t>Earlier </a:t>
            </a:r>
            <a:r>
              <a:rPr lang="en-US">
                <a:latin typeface="Tahoma" charset="0"/>
              </a:rPr>
              <a:t>studies can have </a:t>
            </a:r>
            <a:r>
              <a:rPr lang="en-US" b="1">
                <a:latin typeface="Tahoma" charset="0"/>
              </a:rPr>
              <a:t>non-specific</a:t>
            </a:r>
            <a:r>
              <a:rPr lang="en-US">
                <a:latin typeface="Tahoma" charset="0"/>
              </a:rPr>
              <a:t> goals</a:t>
            </a:r>
          </a:p>
        </p:txBody>
      </p:sp>
      <p:sp>
        <p:nvSpPr>
          <p:cNvPr id="56322" name="Content Placeholder 8"/>
          <p:cNvSpPr>
            <a:spLocks noGrp="1"/>
          </p:cNvSpPr>
          <p:nvPr>
            <p:ph idx="1"/>
          </p:nvPr>
        </p:nvSpPr>
        <p:spPr>
          <a:xfrm>
            <a:off x="304800" y="914400"/>
            <a:ext cx="8839200" cy="5562600"/>
          </a:xfrm>
        </p:spPr>
        <p:txBody>
          <a:bodyPr/>
          <a:lstStyle/>
          <a:p>
            <a:r>
              <a:rPr lang="en-US">
                <a:latin typeface="Tahoma" charset="0"/>
              </a:rPr>
              <a:t> “</a:t>
            </a:r>
            <a:r>
              <a:rPr lang="en-US" altLang="ja-JP">
                <a:latin typeface="Tahoma" charset="0"/>
              </a:rPr>
              <a:t>Users should be able to do task without guidance.</a:t>
            </a:r>
            <a:r>
              <a:rPr lang="en-US">
                <a:latin typeface="Tahoma" charset="0"/>
              </a:rPr>
              <a:t>”</a:t>
            </a:r>
            <a:endParaRPr lang="en-US" altLang="ja-JP">
              <a:latin typeface="Tahoma" charset="0"/>
            </a:endParaRPr>
          </a:p>
          <a:p>
            <a:pPr lvl="1"/>
            <a:r>
              <a:rPr lang="en-US">
                <a:latin typeface="Tahoma" charset="0"/>
              </a:rPr>
              <a:t>Useful early in design</a:t>
            </a:r>
          </a:p>
          <a:p>
            <a:pPr lvl="1"/>
            <a:r>
              <a:rPr lang="en-US" i="1">
                <a:latin typeface="Tahoma" charset="0"/>
              </a:rPr>
              <a:t>Required in Iter 2</a:t>
            </a:r>
          </a:p>
          <a:p>
            <a:pPr lvl="1"/>
            <a:r>
              <a:rPr lang="en-US">
                <a:latin typeface="Tahoma" charset="0"/>
              </a:rPr>
              <a:t>How to measure “without guidance”?</a:t>
            </a:r>
          </a:p>
          <a:p>
            <a:pPr lvl="2"/>
            <a:r>
              <a:rPr lang="en-US">
                <a:latin typeface="Tahoma" charset="0"/>
              </a:rPr>
              <a:t>Look for signs that users are lost</a:t>
            </a:r>
          </a:p>
          <a:p>
            <a:pPr lvl="2"/>
            <a:r>
              <a:rPr lang="en-US">
                <a:latin typeface="Tahoma" charset="0"/>
              </a:rPr>
              <a:t>Track how path deviates from expected path</a:t>
            </a:r>
          </a:p>
          <a:p>
            <a:r>
              <a:rPr lang="en-US">
                <a:latin typeface="Tahoma" charset="0"/>
              </a:rPr>
              <a:t>“Users should find system’s functions useful.”</a:t>
            </a:r>
          </a:p>
          <a:p>
            <a:pPr lvl="1"/>
            <a:r>
              <a:rPr lang="en-US">
                <a:latin typeface="Tahoma" charset="0"/>
              </a:rPr>
              <a:t>Helps to validate functions</a:t>
            </a:r>
          </a:p>
          <a:p>
            <a:pPr lvl="1"/>
            <a:r>
              <a:rPr lang="en-US">
                <a:latin typeface="Tahoma" charset="0"/>
              </a:rPr>
              <a:t>How to measure “useful”?</a:t>
            </a:r>
          </a:p>
          <a:p>
            <a:pPr lvl="2"/>
            <a:r>
              <a:rPr lang="en-US">
                <a:latin typeface="Tahoma" charset="0"/>
              </a:rPr>
              <a:t>Look at user comments </a:t>
            </a:r>
          </a:p>
          <a:p>
            <a:pPr lvl="2"/>
            <a:r>
              <a:rPr lang="en-US">
                <a:latin typeface="Tahoma" charset="0"/>
              </a:rPr>
              <a:t>Open-ended question: how would function be used?</a:t>
            </a:r>
          </a:p>
          <a:p>
            <a:endParaRPr lang="en-US">
              <a:latin typeface="Tahoma" charset="0"/>
            </a:endParaRPr>
          </a:p>
          <a:p>
            <a:endParaRPr lang="en-US">
              <a:latin typeface="Tahoma" charset="0"/>
            </a:endParaRPr>
          </a:p>
        </p:txBody>
      </p:sp>
      <p:sp>
        <p:nvSpPr>
          <p:cNvPr id="563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805541E7-2BD2-7D48-9FE1-6FD38A29E92A}" type="slidenum">
              <a:rPr lang="en-US" sz="800">
                <a:solidFill>
                  <a:schemeClr val="bg1"/>
                </a:solidFill>
              </a:rPr>
              <a:pPr eaLnBrk="1" hangingPunct="1"/>
              <a:t>7</a:t>
            </a:fld>
            <a:endParaRPr lang="en-US" sz="800">
              <a:solidFill>
                <a:schemeClr val="bg1"/>
              </a:solidFill>
            </a:endParaRPr>
          </a:p>
        </p:txBody>
      </p:sp>
      <p:sp>
        <p:nvSpPr>
          <p:cNvPr id="5632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spTree>
    <p:extLst>
      <p:ext uri="{BB962C8B-B14F-4D97-AF65-F5344CB8AC3E}">
        <p14:creationId xmlns:p14="http://schemas.microsoft.com/office/powerpoint/2010/main" val="15260867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b="1">
                <a:latin typeface="Tahoma" charset="0"/>
              </a:rPr>
              <a:t>Later </a:t>
            </a:r>
            <a:r>
              <a:rPr lang="en-US">
                <a:latin typeface="Tahoma" charset="0"/>
              </a:rPr>
              <a:t>studies are better with </a:t>
            </a:r>
            <a:r>
              <a:rPr lang="en-US" b="1">
                <a:latin typeface="Tahoma" charset="0"/>
              </a:rPr>
              <a:t>specific</a:t>
            </a:r>
            <a:r>
              <a:rPr lang="en-US">
                <a:latin typeface="Tahoma" charset="0"/>
              </a:rPr>
              <a:t> goals</a:t>
            </a:r>
          </a:p>
        </p:txBody>
      </p:sp>
      <p:sp>
        <p:nvSpPr>
          <p:cNvPr id="58370" name="Content Placeholder 8"/>
          <p:cNvSpPr>
            <a:spLocks noGrp="1"/>
          </p:cNvSpPr>
          <p:nvPr>
            <p:ph idx="1"/>
          </p:nvPr>
        </p:nvSpPr>
        <p:spPr>
          <a:xfrm>
            <a:off x="304800" y="914400"/>
            <a:ext cx="8839200" cy="5562600"/>
          </a:xfrm>
        </p:spPr>
        <p:txBody>
          <a:bodyPr/>
          <a:lstStyle/>
          <a:p>
            <a:r>
              <a:rPr lang="en-US" sz="2400">
                <a:latin typeface="Tahoma" charset="0"/>
              </a:rPr>
              <a:t>“</a:t>
            </a:r>
            <a:r>
              <a:rPr lang="en-US" altLang="ja-JP" sz="2400">
                <a:latin typeface="Tahoma" charset="0"/>
              </a:rPr>
              <a:t>Users should be able to do task in 5 seconds.</a:t>
            </a:r>
            <a:r>
              <a:rPr lang="en-US" sz="2400">
                <a:latin typeface="Tahoma" charset="0"/>
              </a:rPr>
              <a:t>”</a:t>
            </a:r>
            <a:endParaRPr lang="en-US" altLang="ja-JP" sz="2400">
              <a:latin typeface="Tahoma" charset="0"/>
            </a:endParaRPr>
          </a:p>
          <a:p>
            <a:pPr lvl="1"/>
            <a:r>
              <a:rPr lang="en-US" sz="2000">
                <a:latin typeface="Tahoma" charset="0"/>
              </a:rPr>
              <a:t>Defines task and time measure</a:t>
            </a:r>
          </a:p>
          <a:p>
            <a:r>
              <a:rPr lang="en-US" sz="2400">
                <a:latin typeface="Tahoma" charset="0"/>
              </a:rPr>
              <a:t>“95% of users </a:t>
            </a:r>
            <a:r>
              <a:rPr lang="en-US" altLang="ja-JP" sz="2400">
                <a:latin typeface="Tahoma" charset="0"/>
              </a:rPr>
              <a:t>should be able to do </a:t>
            </a:r>
            <a:r>
              <a:rPr lang="en-US" sz="2400">
                <a:latin typeface="Tahoma" charset="0"/>
              </a:rPr>
              <a:t>tasks with no errors.”</a:t>
            </a:r>
          </a:p>
          <a:p>
            <a:pPr lvl="1"/>
            <a:r>
              <a:rPr lang="en-US" sz="2000">
                <a:latin typeface="Tahoma" charset="0"/>
              </a:rPr>
              <a:t>Defines task and error measure</a:t>
            </a:r>
          </a:p>
          <a:p>
            <a:r>
              <a:rPr lang="en-US" sz="2400">
                <a:latin typeface="Tahoma" charset="0"/>
              </a:rPr>
              <a:t>“Users should find design pleasing (average rating 5/7).”</a:t>
            </a:r>
          </a:p>
          <a:p>
            <a:pPr lvl="1"/>
            <a:r>
              <a:rPr lang="en-US" sz="2000">
                <a:latin typeface="Tahoma" charset="0"/>
              </a:rPr>
              <a:t>Defines subjective rating (hard to measure accurately)</a:t>
            </a:r>
          </a:p>
          <a:p>
            <a:r>
              <a:rPr lang="en-US" sz="2400">
                <a:latin typeface="Tahoma" charset="0"/>
              </a:rPr>
              <a:t> “Users should interpret UI terminology without errors.” </a:t>
            </a:r>
          </a:p>
          <a:p>
            <a:pPr lvl="1"/>
            <a:r>
              <a:rPr lang="en-US" sz="2000">
                <a:latin typeface="Tahoma" charset="0"/>
              </a:rPr>
              <a:t>Count comments or number of times users get lost due to wording problems when performing tasks? (Hard)</a:t>
            </a:r>
          </a:p>
          <a:p>
            <a:endParaRPr lang="en-US">
              <a:latin typeface="Tahoma" charset="0"/>
            </a:endParaRPr>
          </a:p>
        </p:txBody>
      </p:sp>
      <p:sp>
        <p:nvSpPr>
          <p:cNvPr id="583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917C42BE-685E-4142-8256-9186772B9E83}" type="slidenum">
              <a:rPr lang="en-US" sz="800">
                <a:solidFill>
                  <a:schemeClr val="bg1"/>
                </a:solidFill>
              </a:rPr>
              <a:pPr eaLnBrk="1" hangingPunct="1"/>
              <a:t>8</a:t>
            </a:fld>
            <a:endParaRPr lang="en-US" sz="800">
              <a:solidFill>
                <a:schemeClr val="bg1"/>
              </a:solidFill>
            </a:endParaRPr>
          </a:p>
        </p:txBody>
      </p:sp>
      <p:sp>
        <p:nvSpPr>
          <p:cNvPr id="583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Interaction Design and Prototyping</a:t>
            </a:r>
          </a:p>
        </p:txBody>
      </p:sp>
      <p:sp>
        <p:nvSpPr>
          <p:cNvPr id="2" name="TextBox 1"/>
          <p:cNvSpPr txBox="1">
            <a:spLocks noChangeArrowheads="1"/>
          </p:cNvSpPr>
          <p:nvPr/>
        </p:nvSpPr>
        <p:spPr bwMode="auto">
          <a:xfrm>
            <a:off x="827088" y="5013325"/>
            <a:ext cx="74533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b="1" i="1">
                <a:solidFill>
                  <a:srgbClr val="FF0000"/>
                </a:solidFill>
              </a:rPr>
              <a:t>If you have a specific goal, then you should </a:t>
            </a:r>
            <a:br>
              <a:rPr lang="en-US" b="1" i="1">
                <a:solidFill>
                  <a:srgbClr val="FF0000"/>
                </a:solidFill>
              </a:rPr>
            </a:br>
            <a:r>
              <a:rPr lang="en-US" b="1" i="1">
                <a:solidFill>
                  <a:srgbClr val="FF0000"/>
                </a:solidFill>
              </a:rPr>
              <a:t>be able to explain where it comes from!</a:t>
            </a: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6356" y="5489316"/>
            <a:ext cx="1367644" cy="136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80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88913"/>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8" name="Title 1"/>
          <p:cNvSpPr>
            <a:spLocks noGrp="1"/>
          </p:cNvSpPr>
          <p:nvPr>
            <p:ph type="title"/>
          </p:nvPr>
        </p:nvSpPr>
        <p:spPr/>
        <p:txBody>
          <a:bodyPr/>
          <a:lstStyle/>
          <a:p>
            <a:r>
              <a:rPr lang="en-US" b="1">
                <a:latin typeface="Tahoma" charset="0"/>
              </a:rPr>
              <a:t>Method</a:t>
            </a:r>
            <a:r>
              <a:rPr lang="en-US">
                <a:latin typeface="Tahoma" charset="0"/>
              </a:rPr>
              <a:t>: Selecting Tasks</a:t>
            </a:r>
          </a:p>
        </p:txBody>
      </p:sp>
      <p:sp>
        <p:nvSpPr>
          <p:cNvPr id="60419" name="Content Placeholder 8"/>
          <p:cNvSpPr>
            <a:spLocks noGrp="1"/>
          </p:cNvSpPr>
          <p:nvPr>
            <p:ph idx="1"/>
          </p:nvPr>
        </p:nvSpPr>
        <p:spPr/>
        <p:txBody>
          <a:bodyPr/>
          <a:lstStyle/>
          <a:p>
            <a:r>
              <a:rPr lang="en-US">
                <a:latin typeface="Tahoma" charset="0"/>
              </a:rPr>
              <a:t>Choose </a:t>
            </a:r>
            <a:r>
              <a:rPr lang="en-US" b="1">
                <a:latin typeface="Tahoma" charset="0"/>
              </a:rPr>
              <a:t>realistic tasks</a:t>
            </a:r>
          </a:p>
          <a:p>
            <a:pPr lvl="1"/>
            <a:r>
              <a:rPr lang="en-US">
                <a:latin typeface="Tahoma" charset="0"/>
              </a:rPr>
              <a:t>Focus on </a:t>
            </a:r>
            <a:r>
              <a:rPr lang="en-US" b="1">
                <a:latin typeface="Tahoma" charset="0"/>
              </a:rPr>
              <a:t>goals</a:t>
            </a:r>
          </a:p>
          <a:p>
            <a:pPr lvl="1"/>
            <a:r>
              <a:rPr lang="en-US">
                <a:latin typeface="Tahoma" charset="0"/>
              </a:rPr>
              <a:t>Make as </a:t>
            </a:r>
            <a:r>
              <a:rPr lang="en-US" b="1">
                <a:latin typeface="Tahoma" charset="0"/>
              </a:rPr>
              <a:t>concrete</a:t>
            </a:r>
            <a:r>
              <a:rPr lang="en-US">
                <a:latin typeface="Tahoma" charset="0"/>
              </a:rPr>
              <a:t> as possible</a:t>
            </a:r>
          </a:p>
          <a:p>
            <a:pPr lvl="2"/>
            <a:r>
              <a:rPr lang="en-US">
                <a:latin typeface="Tahoma" charset="0"/>
              </a:rPr>
              <a:t>(bad) “Try out the UI”</a:t>
            </a:r>
          </a:p>
          <a:p>
            <a:pPr lvl="2"/>
            <a:r>
              <a:rPr lang="en-US">
                <a:latin typeface="Tahoma" charset="0"/>
              </a:rPr>
              <a:t>(better) “Search for a movie”</a:t>
            </a:r>
          </a:p>
          <a:p>
            <a:pPr lvl="2"/>
            <a:r>
              <a:rPr lang="en-US">
                <a:latin typeface="Tahoma" charset="0"/>
              </a:rPr>
              <a:t>(good) “Search for ‘Spider Man’” </a:t>
            </a:r>
          </a:p>
          <a:p>
            <a:r>
              <a:rPr lang="en-US">
                <a:latin typeface="Tahoma" charset="0"/>
              </a:rPr>
              <a:t>Don’t </a:t>
            </a:r>
            <a:r>
              <a:rPr lang="en-US" b="1">
                <a:latin typeface="Tahoma" charset="0"/>
              </a:rPr>
              <a:t>train</a:t>
            </a:r>
            <a:r>
              <a:rPr lang="en-US">
                <a:latin typeface="Tahoma" charset="0"/>
              </a:rPr>
              <a:t> participants, unless this is normal</a:t>
            </a:r>
          </a:p>
          <a:p>
            <a:r>
              <a:rPr lang="en-US">
                <a:latin typeface="Tahoma" charset="0"/>
              </a:rPr>
              <a:t>Don</a:t>
            </a:r>
            <a:r>
              <a:rPr lang="ja-JP" altLang="en-US">
                <a:latin typeface="Tahoma" charset="0"/>
              </a:rPr>
              <a:t>’</a:t>
            </a:r>
            <a:r>
              <a:rPr lang="en-US" altLang="ja-JP">
                <a:latin typeface="Tahoma" charset="0"/>
              </a:rPr>
              <a:t>t choose tasks </a:t>
            </a:r>
            <a:r>
              <a:rPr lang="en-US" altLang="ja-JP" b="1">
                <a:latin typeface="Tahoma" charset="0"/>
              </a:rPr>
              <a:t>biased</a:t>
            </a:r>
            <a:r>
              <a:rPr lang="en-US" altLang="ja-JP">
                <a:latin typeface="Tahoma" charset="0"/>
              </a:rPr>
              <a:t> in favor of your system</a:t>
            </a:r>
          </a:p>
          <a:p>
            <a:r>
              <a:rPr lang="en-US">
                <a:latin typeface="Tahoma" charset="0"/>
              </a:rPr>
              <a:t>Avoid </a:t>
            </a:r>
            <a:r>
              <a:rPr lang="en-US" b="1">
                <a:latin typeface="Tahoma" charset="0"/>
              </a:rPr>
              <a:t>fragmenting</a:t>
            </a:r>
            <a:r>
              <a:rPr lang="en-US">
                <a:latin typeface="Tahoma" charset="0"/>
              </a:rPr>
              <a:t> tasks</a:t>
            </a:r>
          </a:p>
          <a:p>
            <a:pPr lvl="1"/>
            <a:r>
              <a:rPr lang="en-US">
                <a:latin typeface="Tahoma" charset="0"/>
              </a:rPr>
              <a:t>Don’t break into steps for them!</a:t>
            </a:r>
          </a:p>
          <a:p>
            <a:pPr lvl="1"/>
            <a:r>
              <a:rPr lang="en-US">
                <a:latin typeface="Tahoma" charset="0"/>
              </a:rPr>
              <a:t>Later tasks can use results of previous tasks.</a:t>
            </a:r>
          </a:p>
          <a:p>
            <a:pPr lvl="1"/>
            <a:endParaRPr lang="en-US">
              <a:latin typeface="Tahoma" charset="0"/>
            </a:endParaRP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chemeClr val="bg1"/>
                </a:solidFill>
              </a:rPr>
              <a:t>              </a:t>
            </a:r>
          </a:p>
          <a:p>
            <a:pPr eaLnBrk="1" hangingPunct="1"/>
            <a:r>
              <a:rPr lang="en-US" sz="800">
                <a:solidFill>
                  <a:schemeClr val="bg1"/>
                </a:solidFill>
              </a:rPr>
              <a:t>                        </a:t>
            </a:r>
            <a:fld id="{26C6A9C9-0027-5F44-A20A-E1BBCDCB3AE1}" type="slidenum">
              <a:rPr lang="en-US" sz="800">
                <a:solidFill>
                  <a:schemeClr val="bg1"/>
                </a:solidFill>
              </a:rPr>
              <a:pPr eaLnBrk="1" hangingPunct="1"/>
              <a:t>9</a:t>
            </a:fld>
            <a:endParaRPr lang="en-US" sz="800">
              <a:solidFill>
                <a:schemeClr val="bg1"/>
              </a:solidFill>
            </a:endParaRPr>
          </a:p>
        </p:txBody>
      </p:sp>
      <p:sp>
        <p:nvSpPr>
          <p:cNvPr id="604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800">
                <a:solidFill>
                  <a:srgbClr val="FFFFCC"/>
                </a:solidFill>
              </a:rPr>
              <a:t>Usability Engineering</a:t>
            </a:r>
          </a:p>
        </p:txBody>
      </p:sp>
    </p:spTree>
    <p:extLst>
      <p:ext uri="{BB962C8B-B14F-4D97-AF65-F5344CB8AC3E}">
        <p14:creationId xmlns:p14="http://schemas.microsoft.com/office/powerpoint/2010/main" val="21845578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outerShdw dist="35921" dir="2700000" algn="ctr" rotWithShape="0">
            <a:schemeClr val="bg2"/>
          </a:outerShdw>
        </a:effectLst>
      </a:spPr>
      <a:bodyPr vert="horz" wrap="square" lIns="92075" tIns="46038" rIns="92075" bIns="46038" numCol="1" anchor="t" anchorCtr="0" compatLnSpc="1">
        <a:prstTxWarp prst="textNoShape">
          <a:avLst/>
        </a:prstTxWarp>
        <a:spAutoFit/>
      </a:bodyPr>
      <a:lstStyle>
        <a:defPPr marL="0" marR="0" indent="0" algn="ctr" defTabSz="762000" rtl="0" eaLnBrk="0" fontAlgn="base" latinLnBrk="0" hangingPunct="0">
          <a:lnSpc>
            <a:spcPct val="100000"/>
          </a:lnSpc>
          <a:spcBef>
            <a:spcPct val="0"/>
          </a:spcBef>
          <a:spcAft>
            <a:spcPct val="0"/>
          </a:spcAft>
          <a:buClrTx/>
          <a:buSzTx/>
          <a:buFontTx/>
          <a:buNone/>
          <a:tabLst>
            <a:tab pos="228600" algn="l"/>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43884</TotalTime>
  <Words>3840</Words>
  <Application>Microsoft Macintosh PowerPoint</Application>
  <PresentationFormat>On-screen Show (4:3)</PresentationFormat>
  <Paragraphs>626</Paragraphs>
  <Slides>32</Slides>
  <Notes>30</Notes>
  <HiddenSlides>0</HiddenSlides>
  <MMClips>0</MMClips>
  <ScaleCrop>false</ScaleCrop>
  <HeadingPairs>
    <vt:vector size="4" baseType="variant">
      <vt:variant>
        <vt:lpstr>Theme</vt:lpstr>
      </vt:variant>
      <vt:variant>
        <vt:i4>4</vt:i4>
      </vt:variant>
      <vt:variant>
        <vt:lpstr>Slide Titles</vt:lpstr>
      </vt:variant>
      <vt:variant>
        <vt:i4>32</vt:i4>
      </vt:variant>
    </vt:vector>
  </HeadingPairs>
  <TitlesOfParts>
    <vt:vector size="36" baseType="lpstr">
      <vt:lpstr>2_Default Design</vt:lpstr>
      <vt:lpstr>Custom Design</vt:lpstr>
      <vt:lpstr>1_Default Design</vt:lpstr>
      <vt:lpstr>3_Default Design</vt:lpstr>
      <vt:lpstr>Laboratory Studies</vt:lpstr>
      <vt:lpstr>Overview</vt:lpstr>
      <vt:lpstr>Laboratory Studies</vt:lpstr>
      <vt:lpstr>Why “Laboratory”?</vt:lpstr>
      <vt:lpstr>Tasks &amp; Procedure </vt:lpstr>
      <vt:lpstr>Step 1: Plan the study</vt:lpstr>
      <vt:lpstr>Earlier studies can have non-specific goals</vt:lpstr>
      <vt:lpstr>Later studies are better with specific goals</vt:lpstr>
      <vt:lpstr>Method: Selecting Tasks</vt:lpstr>
      <vt:lpstr>Method: Defining Procedures</vt:lpstr>
      <vt:lpstr>Participants</vt:lpstr>
      <vt:lpstr>Ethical Considerations</vt:lpstr>
      <vt:lpstr>“We are testing the interface.  This is not a test of your abilities.”</vt:lpstr>
      <vt:lpstr>Environment</vt:lpstr>
      <vt:lpstr>Data: Qualitative vs. Quantitative</vt:lpstr>
      <vt:lpstr>Examples of Qualitative and Quantitative Data</vt:lpstr>
      <vt:lpstr>Observations vs. Questions</vt:lpstr>
      <vt:lpstr>Open questions vs. Closed questions</vt:lpstr>
      <vt:lpstr>The “Thinking Aloud” Method</vt:lpstr>
      <vt:lpstr>Problems with Thinking Aloud</vt:lpstr>
      <vt:lpstr>Example Plan #1 (bare minimum)</vt:lpstr>
      <vt:lpstr>Example Plan #2 (better)</vt:lpstr>
      <vt:lpstr>Example Plan #3 (best)</vt:lpstr>
      <vt:lpstr>Step 2: Recruit Participants</vt:lpstr>
      <vt:lpstr>Step 3: Prepare Materials</vt:lpstr>
      <vt:lpstr>Step 4: Run the study</vt:lpstr>
      <vt:lpstr>Example Test Script: Part 1</vt:lpstr>
      <vt:lpstr>Example Test Script: Part 2</vt:lpstr>
      <vt:lpstr>Example Test Script: Part 3</vt:lpstr>
      <vt:lpstr>Steps 5&amp;6: Analyze and Recommend</vt:lpstr>
      <vt:lpstr>Summary</vt:lpstr>
      <vt:lpstr>Readings</vt:lpstr>
    </vt:vector>
  </TitlesOfParts>
  <Company>SMU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SMU</dc:creator>
  <cp:lastModifiedBy>Benjamin Gan</cp:lastModifiedBy>
  <cp:revision>699</cp:revision>
  <cp:lastPrinted>2014-10-15T10:56:08Z</cp:lastPrinted>
  <dcterms:created xsi:type="dcterms:W3CDTF">2004-06-16T03:03:52Z</dcterms:created>
  <dcterms:modified xsi:type="dcterms:W3CDTF">2015-09-28T06:52:17Z</dcterms:modified>
</cp:coreProperties>
</file>