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Average"/>
      <p:regular r:id="rId24"/>
    </p:embeddedFont>
    <p:embeddedFont>
      <p:font typeface="Oswald"/>
      <p:regular r:id="rId25"/>
      <p:bold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Average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swald-bold.fntdata"/><Relationship Id="rId25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12836c36e72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12836c36e72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2836c36df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12836c36df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2836c36e7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2836c36e7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2836c36df9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2836c36df9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836c36df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836c36df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2836c36df9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2836c36df9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2836c36df9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2836c36df9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12836c36df9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12836c36df9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2836c36df9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2836c36df9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12836c36e7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12836c36e7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836c36df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836c36df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2836c36df9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2836c36df9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2836c36df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2836c36df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2836c36df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2836c36df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295bc727e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295bc727e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12836c36e7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12836c36e7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836c36e72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836c36e7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0" y="600250"/>
            <a:ext cx="7801500" cy="212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 Fourier Transform and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 on Major US cities’ Temperature Data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Yuting Ji &amp; Scott Winters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time package to record runtime for each segmented array</a:t>
            </a:r>
            <a:endParaRPr/>
          </a:p>
        </p:txBody>
      </p:sp>
      <p:pic>
        <p:nvPicPr>
          <p:cNvPr id="114" name="Google Shape;11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2488"/>
            <a:ext cx="8839201" cy="20985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820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Apply FFT to real-world data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4863" y="152400"/>
            <a:ext cx="6954286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1038" y="152400"/>
            <a:ext cx="6941923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250" y="152400"/>
            <a:ext cx="6685498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325" y="152400"/>
            <a:ext cx="688334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0838" y="152400"/>
            <a:ext cx="6722336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2700" y="152400"/>
            <a:ext cx="6958595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algorithm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66223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8913"/>
            <a:ext cx="8839199" cy="128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866861"/>
            <a:ext cx="5667375" cy="8477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6"/>
          <p:cNvSpPr txBox="1"/>
          <p:nvPr>
            <p:ph idx="4294967295"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Comparison with Numpy FFT</a:t>
            </a:r>
            <a:endParaRPr/>
          </a:p>
        </p:txBody>
      </p:sp>
      <p:sp>
        <p:nvSpPr>
          <p:cNvPr id="78" name="Google Shape;78;p16"/>
          <p:cNvSpPr/>
          <p:nvPr/>
        </p:nvSpPr>
        <p:spPr>
          <a:xfrm>
            <a:off x="6404350" y="2031375"/>
            <a:ext cx="2680800" cy="34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/>
          <p:nvPr/>
        </p:nvSpPr>
        <p:spPr>
          <a:xfrm>
            <a:off x="3034350" y="3224475"/>
            <a:ext cx="1338600" cy="34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80475"/>
            <a:ext cx="8839199" cy="258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4925"/>
            <a:ext cx="8839199" cy="1999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766454"/>
            <a:ext cx="8420100" cy="176212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1891275" y="1871275"/>
            <a:ext cx="2680800" cy="34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8"/>
          <p:cNvSpPr/>
          <p:nvPr/>
        </p:nvSpPr>
        <p:spPr>
          <a:xfrm>
            <a:off x="1793525" y="3784875"/>
            <a:ext cx="1818900" cy="3402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78725"/>
            <a:ext cx="8839199" cy="2186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of FFT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Generate a random, long array and take segments from it</a:t>
            </a:r>
            <a:endParaRPr/>
          </a:p>
        </p:txBody>
      </p:sp>
      <p:pic>
        <p:nvPicPr>
          <p:cNvPr id="108" name="Google Shape;108;p21"/>
          <p:cNvPicPr preferRelativeResize="0"/>
          <p:nvPr/>
        </p:nvPicPr>
        <p:blipFill rotWithShape="1">
          <a:blip r:embed="rId3">
            <a:alphaModFix/>
          </a:blip>
          <a:srcRect b="28535" l="0" r="0" t="0"/>
          <a:stretch/>
        </p:blipFill>
        <p:spPr>
          <a:xfrm>
            <a:off x="541263" y="1087775"/>
            <a:ext cx="8061474" cy="375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