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7c974f4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7c974f4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7c974f4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7c974f4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7c974f4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7c974f4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7c974f4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7c974f4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77c974f4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77c974f4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7c974f4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7c974f4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77c974f4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77c974f4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6eDSVF52KnY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QJoVCIFpNAuw5LWOqVh73sula5XpXLSe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Guide Dog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Yuting, Kenyan, Eric, Zihui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Dog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 introduced in Germany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Bring to the US in 1927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4-6 months of training</a:t>
            </a:r>
            <a:endParaRPr sz="2000"/>
          </a:p>
        </p:txBody>
      </p:sp>
      <p:pic>
        <p:nvPicPr>
          <p:cNvPr descr="Learn how you and your pet can help keep guide dog teams safe. Spread the word by sharing this public service announcement with your fellow dog lovers." id="72" name="Google Shape;72;p14" title="Guide Dog at Work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503675"/>
            <a:ext cx="2438500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650325"/>
            <a:ext cx="37065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Our Robot Guide Dog</a:t>
            </a:r>
            <a:endParaRPr sz="2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225" y="149395"/>
            <a:ext cx="2216950" cy="17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425" y="1970512"/>
            <a:ext cx="2580550" cy="14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7459175" y="650325"/>
            <a:ext cx="809400" cy="770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459175" y="2323975"/>
            <a:ext cx="809400" cy="770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578750" y="3968700"/>
            <a:ext cx="23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Computer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382525" y="3829950"/>
            <a:ext cx="962700" cy="7701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650325"/>
            <a:ext cx="37065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Our Robot Guide Dog</a:t>
            </a:r>
            <a:endParaRPr sz="2600"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6314" t="0"/>
          <a:stretch/>
        </p:blipFill>
        <p:spPr>
          <a:xfrm>
            <a:off x="5167575" y="93250"/>
            <a:ext cx="3168450" cy="49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 title="IMG_1315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Obstacle avoidance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servo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getdistance()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chassisMove()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Delays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‘int_msg’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code 0: front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code 1: left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code 2: right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code 3*: nothing</a:t>
            </a:r>
            <a:endParaRPr sz="20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09435" y="896287"/>
            <a:ext cx="3295351" cy="431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Subscriber Callback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tone()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notone()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‘int_msg’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code 0: Note C5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code 1: Note A6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code 2: Note D6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code 3*: Note G5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37161" l="0" r="0" t="37017"/>
          <a:stretch/>
        </p:blipFill>
        <p:spPr>
          <a:xfrm>
            <a:off x="0" y="2089700"/>
            <a:ext cx="4319724" cy="24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Replace notes with recorded voice to provide better instructions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Replace ultrasonic sensor with camera to get better obstacle detection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Voice Control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voice recall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