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handoutMasterIdLst>
    <p:handoutMasterId r:id="rId12"/>
  </p:handoutMasterIdLst>
  <p:sldIdLst>
    <p:sldId id="280" r:id="rId2"/>
    <p:sldId id="318" r:id="rId3"/>
    <p:sldId id="321" r:id="rId4"/>
    <p:sldId id="312" r:id="rId5"/>
    <p:sldId id="311" r:id="rId6"/>
    <p:sldId id="310" r:id="rId7"/>
    <p:sldId id="313" r:id="rId8"/>
    <p:sldId id="269" r:id="rId9"/>
    <p:sldId id="30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8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1" d="100"/>
          <a:sy n="111" d="100"/>
        </p:scale>
        <p:origin x="456" y="102"/>
      </p:cViewPr>
      <p:guideLst>
        <p:guide orient="horz" pos="2160"/>
        <p:guide pos="3839"/>
      </p:guideLst>
    </p:cSldViewPr>
  </p:slideViewPr>
  <p:notesTextViewPr>
    <p:cViewPr>
      <p:scale>
        <a:sx n="1" d="1"/>
        <a:sy n="1" d="1"/>
      </p:scale>
      <p:origin x="0" y="0"/>
    </p:cViewPr>
  </p:notesTextViewPr>
  <p:notesViewPr>
    <p:cSldViewPr snapToGrid="0">
      <p:cViewPr varScale="1">
        <p:scale>
          <a:sx n="80" d="100"/>
          <a:sy n="80" d="100"/>
        </p:scale>
        <p:origin x="244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CB2E47-6F41-409B-AD22-834AE1EFF186}" type="datetimeFigureOut">
              <a:rPr lang="en-US" smtClean="0"/>
              <a:t>25-Aug-19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80BE5A-9D85-4716-9443-9D9E66ACB5E5}" type="slidenum">
              <a:rPr lang="en-US" smtClean="0"/>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D6744A-403D-42A1-BFE7-61DA46EE7C6C}" type="datetimeFigureOut">
              <a:rPr lang="en-US" smtClean="0"/>
              <a:t>25-Aug-19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E05635-4EFD-4447-A451-86C57984FA89}"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7" name="Rectangle 6"/>
          <p:cNvSpPr/>
          <p:nvPr/>
        </p:nvSpPr>
        <p:spPr bwMode="grayWhite">
          <a:xfrm>
            <a:off x="83909" y="1449304"/>
            <a:ext cx="12028716" cy="1527349"/>
          </a:xfrm>
          <a:prstGeom prst="rect">
            <a:avLst/>
          </a:prstGeom>
          <a:solidFill>
            <a:schemeClr val="accent1">
              <a:lumMod val="75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chemeClr val="bg1"/>
                </a:solidFill>
              </a:defRPr>
            </a:lvl1pPr>
          </a:lstStyle>
          <a:p>
            <a:r>
              <a:rPr kumimoji="0" lang="en-US"/>
              <a:t>Click to edit Master title style</a:t>
            </a:r>
            <a:endParaRPr kumimoji="0" lang="en-US" dirty="0"/>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dirty="0"/>
          </a:p>
        </p:txBody>
      </p:sp>
      <p:sp>
        <p:nvSpPr>
          <p:cNvPr id="29" name="Slide Number Placeholder 28"/>
          <p:cNvSpPr>
            <a:spLocks noGrp="1"/>
          </p:cNvSpPr>
          <p:nvPr>
            <p:ph type="sldNum" sz="quarter" idx="12"/>
          </p:nvPr>
        </p:nvSpPr>
        <p:spPr>
          <a:solidFill>
            <a:schemeClr val="accent1">
              <a:lumMod val="75000"/>
            </a:schemeClr>
          </a:solidFill>
        </p:spPr>
        <p:txBody>
          <a:bodyPr lIns="0" tIns="0" rIns="0" bIns="0">
            <a:noAutofit/>
          </a:bodyPr>
          <a:lstStyle>
            <a:lvl1pPr>
              <a:defRPr sz="1400">
                <a:solidFill>
                  <a:srgbClr val="FFFFFF"/>
                </a:solidFill>
              </a:defRPr>
            </a:lvl1pPr>
          </a:lstStyle>
          <a:p>
            <a:fld id="{401CF334-2D5C-4859-84A6-CA7E6E43FAEB}" type="slidenum">
              <a:rPr lang="en-US" smtClean="0"/>
              <a:t>‹#›</a:t>
            </a:fld>
            <a:endParaRPr lang="en-US" dirty="0"/>
          </a:p>
        </p:txBody>
      </p:sp>
      <p:sp>
        <p:nvSpPr>
          <p:cNvPr id="17" name="Footer Placeholder 16"/>
          <p:cNvSpPr>
            <a:spLocks noGrp="1"/>
          </p:cNvSpPr>
          <p:nvPr>
            <p:ph type="ftr" sz="quarter" idx="11"/>
          </p:nvPr>
        </p:nvSpPr>
        <p:spPr/>
        <p:txBody>
          <a:bodyPr/>
          <a:lstStyle/>
          <a:p>
            <a:r>
              <a:rPr lang="en-US" dirty="0"/>
              <a:t>Add a footer</a:t>
            </a:r>
          </a:p>
        </p:txBody>
      </p:sp>
      <p:sp>
        <p:nvSpPr>
          <p:cNvPr id="28" name="Date Placeholder 27"/>
          <p:cNvSpPr>
            <a:spLocks noGrp="1"/>
          </p:cNvSpPr>
          <p:nvPr>
            <p:ph type="dt" sz="half" idx="10"/>
          </p:nvPr>
        </p:nvSpPr>
        <p:spPr/>
        <p:txBody>
          <a:bodyPr/>
          <a:lstStyle/>
          <a:p>
            <a:fld id="{349BF3EA-1A78-4F07-BDC0-C8A1BD461199}" type="datetimeFigureOut">
              <a:rPr lang="en-US" smtClean="0"/>
              <a:t>25-Aug-19</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25-Aug-19</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25-Aug-19</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25-Aug-19</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7" name="Rectangle 6"/>
          <p:cNvSpPr/>
          <p:nvPr/>
        </p:nvSpPr>
        <p:spPr>
          <a:xfrm flipV="1">
            <a:off x="92550" y="2376830"/>
            <a:ext cx="12018020" cy="91440"/>
          </a:xfrm>
          <a:prstGeom prst="rect">
            <a:avLst/>
          </a:prstGeom>
          <a:solidFill>
            <a:schemeClr val="accent1">
              <a:lumMod val="75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a:t>Click to edit Master title style</a:t>
            </a:r>
            <a:endParaRPr kumimoji="0" lang="en-US" dirty="0"/>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6" name="Slide Number Placeholder 5"/>
          <p:cNvSpPr>
            <a:spLocks noGrp="1"/>
          </p:cNvSpPr>
          <p:nvPr>
            <p:ph type="sldNum" sz="quarter" idx="12"/>
          </p:nvPr>
        </p:nvSpPr>
        <p:spPr>
          <a:xfrm>
            <a:off x="195072" y="6208776"/>
            <a:ext cx="609600" cy="457200"/>
          </a:xfrm>
        </p:spPr>
        <p:txBody>
          <a:bodyPr/>
          <a:lstStyle/>
          <a:p>
            <a:fld id="{401CF334-2D5C-4859-84A6-CA7E6E43FAEB}" type="slidenum">
              <a:rPr lang="en-US" smtClean="0"/>
              <a:t>‹#›</a:t>
            </a:fld>
            <a:endParaRPr lang="en-US" dirty="0"/>
          </a:p>
        </p:txBody>
      </p:sp>
      <p:sp>
        <p:nvSpPr>
          <p:cNvPr id="5" name="Footer Placeholder 4"/>
          <p:cNvSpPr>
            <a:spLocks noGrp="1"/>
          </p:cNvSpPr>
          <p:nvPr>
            <p:ph type="ftr" sz="quarter" idx="11"/>
          </p:nvPr>
        </p:nvSpPr>
        <p:spPr>
          <a:xfrm>
            <a:off x="1066800" y="6172200"/>
            <a:ext cx="5334000" cy="457200"/>
          </a:xfrm>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25-Aug-19</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49BF3EA-1A78-4F07-BDC0-C8A1BD461199}" type="datetimeFigureOut">
              <a:rPr lang="en-US" smtClean="0"/>
              <a:t>25-Aug-19</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lumMod val="75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lumMod val="75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49BF3EA-1A78-4F07-BDC0-C8A1BD461199}" type="datetimeFigureOut">
              <a:rPr lang="en-US" smtClean="0"/>
              <a:t>25-Aug-19</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49BF3EA-1A78-4F07-BDC0-C8A1BD461199}" type="datetimeFigureOut">
              <a:rPr lang="en-US" smtClean="0"/>
              <a:t>25-Aug-19</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49BF3EA-1A78-4F07-BDC0-C8A1BD461199}" type="datetimeFigureOut">
              <a:rPr lang="en-US" smtClean="0"/>
              <a:t>25-Aug-19</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a:t>Click to edit Master title style</a:t>
            </a:r>
            <a:endParaRPr kumimoji="0" lang="en-US" dirty="0"/>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49BF3EA-1A78-4F07-BDC0-C8A1BD461199}" type="datetimeFigureOut">
              <a:rPr lang="en-US" smtClean="0"/>
              <a:t>25-Aug-19</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flipV="1">
            <a:off x="91076" y="4683555"/>
            <a:ext cx="12009120" cy="91440"/>
          </a:xfrm>
          <a:prstGeom prst="rect">
            <a:avLst/>
          </a:prstGeom>
          <a:solidFill>
            <a:schemeClr val="accent1">
              <a:lumMod val="75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a:t>Click to edit Master title style</a:t>
            </a:r>
            <a:endParaRPr kumimoji="0" lang="en-US" dirty="0"/>
          </a:p>
        </p:txBody>
      </p:sp>
      <p:sp>
        <p:nvSpPr>
          <p:cNvPr id="3" name="Picture Placeholder 2" descr="An empty placeholder to add an image. Click on the placeholder and select the image that you wish to add"/>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a:t>Click icon to add picture</a:t>
            </a:r>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7" name="Slide Number Placeholder 6"/>
          <p:cNvSpPr>
            <a:spLocks noGrp="1"/>
          </p:cNvSpPr>
          <p:nvPr>
            <p:ph type="sldNum" sz="quarter" idx="12"/>
          </p:nvPr>
        </p:nvSpPr>
        <p:spPr>
          <a:xfrm>
            <a:off x="195072" y="6208776"/>
            <a:ext cx="609600" cy="457200"/>
          </a:xfrm>
        </p:spPr>
        <p:txBody>
          <a:bodyPr/>
          <a:lstStyle/>
          <a:p>
            <a:fld id="{401CF334-2D5C-4859-84A6-CA7E6E43FAEB}" type="slidenum">
              <a:rPr lang="en-US" smtClean="0"/>
              <a:t>‹#›</a:t>
            </a:fld>
            <a:endParaRPr lang="en-US" dirty="0"/>
          </a:p>
        </p:txBody>
      </p:sp>
      <p:sp>
        <p:nvSpPr>
          <p:cNvPr id="6" name="Footer Placeholder 5"/>
          <p:cNvSpPr>
            <a:spLocks noGrp="1"/>
          </p:cNvSpPr>
          <p:nvPr>
            <p:ph type="ftr" sz="quarter" idx="11"/>
          </p:nvPr>
        </p:nvSpPr>
        <p:spPr>
          <a:xfrm>
            <a:off x="1219200" y="6172200"/>
            <a:ext cx="5181600" cy="457200"/>
          </a:xfrm>
        </p:spPr>
        <p:txBody>
          <a:bodyPr/>
          <a:lstStyle/>
          <a:p>
            <a:r>
              <a:rPr lang="en-US" dirty="0"/>
              <a:t>Add a footer</a:t>
            </a:r>
          </a:p>
        </p:txBody>
      </p:sp>
      <p:sp>
        <p:nvSpPr>
          <p:cNvPr id="5" name="Date Placeholder 4"/>
          <p:cNvSpPr>
            <a:spLocks noGrp="1"/>
          </p:cNvSpPr>
          <p:nvPr>
            <p:ph type="dt" sz="half" idx="10"/>
          </p:nvPr>
        </p:nvSpPr>
        <p:spPr/>
        <p:txBody>
          <a:bodyPr/>
          <a:lstStyle/>
          <a:p>
            <a:fld id="{349BF3EA-1A78-4F07-BDC0-C8A1BD461199}" type="datetimeFigureOut">
              <a:rPr lang="en-US" smtClean="0"/>
              <a:t>25-Aug-19</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3">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a:t>Click to edit Master title style</a:t>
            </a:r>
            <a:endParaRPr kumimoji="0" lang="en-US" dirty="0"/>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lumMod val="75000"/>
            </a:schemeClr>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01CF334-2D5C-4859-84A6-CA7E6E43FAEB}" type="slidenum">
              <a:rPr lang="en-US" smtClean="0"/>
              <a:t>‹#›</a:t>
            </a:fld>
            <a:endParaRPr lang="en-US" dirty="0"/>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r>
              <a:rPr lang="en-US" dirty="0"/>
              <a:t>Add a footer</a:t>
            </a:r>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349BF3EA-1A78-4F07-BDC0-C8A1BD461199}" type="datetimeFigureOut">
              <a:rPr lang="en-US" smtClean="0"/>
              <a:t>25-Aug-19</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lumMod val="75000"/>
          </a:schemeClr>
        </a:buClr>
        <a:buSzPct val="85000"/>
        <a:buFont typeface="Wingdings 2" panose="05020102010507070707"/>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lumMod val="75000"/>
          </a:schemeClr>
        </a:buClr>
        <a:buSzPct val="85000"/>
        <a:buFont typeface="Wingdings 2" panose="05020102010507070707"/>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lumMod val="60000"/>
            <a:lumOff val="40000"/>
          </a:schemeClr>
        </a:buClr>
        <a:buSzPct val="85000"/>
        <a:buFont typeface="Wingdings 2" panose="05020102010507070707"/>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panose="05020102010507070707"/>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lumMod val="75000"/>
          </a:schemeClr>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lumMod val="75000"/>
          </a:schemeClr>
        </a:buClr>
        <a:buChar char="•"/>
        <a:defRPr kumimoji="0" sz="1800" kern="1200">
          <a:solidFill>
            <a:schemeClr val="tx1"/>
          </a:solidFill>
          <a:latin typeface="+mn-lt"/>
          <a:ea typeface="+mn-ea"/>
          <a:cs typeface="+mn-cs"/>
        </a:defRPr>
      </a:lvl8pPr>
      <a:lvl9pPr marL="2526030" indent="-285750" algn="l" rtl="0" eaLnBrk="1" latinLnBrk="0" hangingPunct="1">
        <a:spcBef>
          <a:spcPts val="370"/>
        </a:spcBef>
        <a:buClr>
          <a:schemeClr val="accent3">
            <a:lumMod val="50000"/>
          </a:schemeClr>
        </a:buClr>
        <a:buFont typeface="Arial" panose="020B0604020202020204" pitchFamily="34" charset="0"/>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609600" y="1505931"/>
            <a:ext cx="10972800" cy="1470025"/>
          </a:xfrm>
        </p:spPr>
        <p:txBody>
          <a:bodyPr/>
          <a:lstStyle/>
          <a:p>
            <a:r>
              <a:rPr lang="en-US" dirty="0"/>
              <a:t>Db present</a:t>
            </a:r>
          </a:p>
        </p:txBody>
      </p:sp>
      <p:sp>
        <p:nvSpPr>
          <p:cNvPr id="4" name="Subtitle 3"/>
          <p:cNvSpPr>
            <a:spLocks noGrp="1"/>
          </p:cNvSpPr>
          <p:nvPr>
            <p:ph type="subTitle" idx="1"/>
          </p:nvPr>
        </p:nvSpPr>
        <p:spPr/>
        <p:txBody>
          <a:body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284980" y="356870"/>
            <a:ext cx="3622675" cy="725805"/>
          </a:xfrm>
        </p:spPr>
        <p:txBody>
          <a:bodyPr/>
          <a:lstStyle/>
          <a:p>
            <a:pPr algn="ctr"/>
            <a:r>
              <a:rPr lang="en-MY" altLang="en-US" sz="3200" b="1">
                <a:latin typeface="Times New Roman" panose="02020603050405020304" charset="0"/>
                <a:cs typeface="Times New Roman" panose="02020603050405020304" charset="0"/>
              </a:rPr>
              <a:t>Business Rules</a:t>
            </a:r>
          </a:p>
        </p:txBody>
      </p:sp>
      <p:sp>
        <p:nvSpPr>
          <p:cNvPr id="7" name="Text Box 6"/>
          <p:cNvSpPr txBox="1"/>
          <p:nvPr/>
        </p:nvSpPr>
        <p:spPr>
          <a:xfrm>
            <a:off x="1165225" y="1082358"/>
            <a:ext cx="9860915" cy="3322955"/>
          </a:xfrm>
          <a:prstGeom prst="rect">
            <a:avLst/>
          </a:prstGeom>
          <a:noFill/>
          <a:ln>
            <a:noFill/>
          </a:ln>
        </p:spPr>
        <p:txBody>
          <a:bodyPr wrap="square" rtlCol="0" anchor="ctr" anchorCtr="1">
            <a:spAutoFit/>
          </a:bodyPr>
          <a:lstStyle/>
          <a:p>
            <a:pPr marL="342900" indent="-342900">
              <a:lnSpc>
                <a:spcPct val="175000"/>
              </a:lnSpc>
              <a:spcBef>
                <a:spcPts val="0"/>
              </a:spcBef>
              <a:spcAft>
                <a:spcPts val="0"/>
              </a:spcAft>
              <a:buFont typeface="Arial" panose="020B0604020202020204" pitchFamily="34" charset="0"/>
              <a:buChar char="•"/>
            </a:pPr>
            <a:r>
              <a:rPr lang="en-MY" altLang="en-US" sz="2000">
                <a:latin typeface="Times New Roman" panose="02020603050405020304" charset="0"/>
                <a:cs typeface="Times New Roman" panose="02020603050405020304" charset="0"/>
                <a:sym typeface="+mn-ea"/>
              </a:rPr>
              <a:t>An account can reserve many books. A book reservation belongs to only one account.</a:t>
            </a:r>
          </a:p>
          <a:p>
            <a:pPr marL="342900" indent="-342900">
              <a:lnSpc>
                <a:spcPct val="175000"/>
              </a:lnSpc>
              <a:spcBef>
                <a:spcPts val="0"/>
              </a:spcBef>
              <a:spcAft>
                <a:spcPts val="0"/>
              </a:spcAft>
              <a:buFont typeface="Arial" panose="020B0604020202020204" pitchFamily="34" charset="0"/>
              <a:buChar char="•"/>
            </a:pPr>
            <a:r>
              <a:rPr lang="en-MY" altLang="en-US" sz="2000">
                <a:latin typeface="Times New Roman" panose="02020603050405020304" charset="0"/>
                <a:cs typeface="Times New Roman" panose="02020603050405020304" charset="0"/>
                <a:sym typeface="+mn-ea"/>
              </a:rPr>
              <a:t>An account can make payment on many fine. A fine can only be paid by one account.</a:t>
            </a:r>
          </a:p>
          <a:p>
            <a:pPr marL="342900" indent="-342900">
              <a:lnSpc>
                <a:spcPct val="175000"/>
              </a:lnSpc>
              <a:spcBef>
                <a:spcPts val="0"/>
              </a:spcBef>
              <a:spcAft>
                <a:spcPts val="0"/>
              </a:spcAft>
              <a:buFont typeface="Arial" panose="020B0604020202020204" pitchFamily="34" charset="0"/>
              <a:buChar char="•"/>
            </a:pPr>
            <a:r>
              <a:rPr lang="en-MY" altLang="en-US" sz="2000">
                <a:latin typeface="Times New Roman" panose="02020603050405020304" charset="0"/>
                <a:cs typeface="Times New Roman" panose="02020603050405020304" charset="0"/>
                <a:sym typeface="+mn-ea"/>
              </a:rPr>
              <a:t>A book reservation can reserve many books. A book can be reserved by many books.</a:t>
            </a:r>
          </a:p>
          <a:p>
            <a:pPr marL="342900" indent="-342900">
              <a:lnSpc>
                <a:spcPct val="175000"/>
              </a:lnSpc>
              <a:spcBef>
                <a:spcPts val="0"/>
              </a:spcBef>
              <a:spcAft>
                <a:spcPts val="0"/>
              </a:spcAft>
              <a:buFont typeface="Arial" panose="020B0604020202020204" pitchFamily="34" charset="0"/>
              <a:buChar char="•"/>
            </a:pPr>
            <a:r>
              <a:rPr lang="en-MY" altLang="en-US" sz="2000">
                <a:latin typeface="Times New Roman" panose="02020603050405020304" charset="0"/>
                <a:cs typeface="Times New Roman" panose="02020603050405020304" charset="0"/>
                <a:sym typeface="+mn-ea"/>
              </a:rPr>
              <a:t>A book reservation can have one or no fine. A fine only belongs to a book reservation.</a:t>
            </a:r>
          </a:p>
          <a:p>
            <a:pPr marL="342900" indent="-342900">
              <a:lnSpc>
                <a:spcPct val="175000"/>
              </a:lnSpc>
              <a:spcBef>
                <a:spcPts val="0"/>
              </a:spcBef>
              <a:spcAft>
                <a:spcPts val="0"/>
              </a:spcAft>
              <a:buFont typeface="Arial" panose="020B0604020202020204" pitchFamily="34" charset="0"/>
              <a:buChar char="•"/>
            </a:pPr>
            <a:r>
              <a:rPr lang="en-MY" altLang="en-US" sz="2000">
                <a:latin typeface="Times New Roman" panose="02020603050405020304" charset="0"/>
                <a:cs typeface="Times New Roman" panose="02020603050405020304" charset="0"/>
                <a:sym typeface="+mn-ea"/>
              </a:rPr>
              <a:t>A report obtains all information from payment record.</a:t>
            </a:r>
          </a:p>
          <a:p>
            <a:pPr marL="342900" indent="-342900">
              <a:lnSpc>
                <a:spcPct val="175000"/>
              </a:lnSpc>
              <a:spcBef>
                <a:spcPts val="0"/>
              </a:spcBef>
              <a:spcAft>
                <a:spcPts val="0"/>
              </a:spcAft>
              <a:buFont typeface="Arial" panose="020B0604020202020204" pitchFamily="34" charset="0"/>
              <a:buChar char="•"/>
            </a:pPr>
            <a:r>
              <a:rPr lang="en-MY" altLang="en-US" sz="2000">
                <a:latin typeface="Times New Roman" panose="02020603050405020304" charset="0"/>
                <a:cs typeface="Times New Roman" panose="02020603050405020304" charset="0"/>
                <a:sym typeface="+mn-ea"/>
              </a:rPr>
              <a:t>A report obtains all information from book reservation record.</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ask 3"/>
          <p:cNvPicPr>
            <a:picLocks noGrp="1" noChangeAspect="1"/>
          </p:cNvPicPr>
          <p:nvPr>
            <p:ph sz="quarter" idx="1"/>
          </p:nvPr>
        </p:nvPicPr>
        <p:blipFill>
          <a:blip r:embed="rId2"/>
          <a:stretch>
            <a:fillRect/>
          </a:stretch>
        </p:blipFill>
        <p:spPr>
          <a:xfrm>
            <a:off x="2303434" y="176029"/>
            <a:ext cx="7585132" cy="6505941"/>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088833"/>
            <a:ext cx="10363200" cy="1143000"/>
          </a:xfrm>
        </p:spPr>
        <p:txBody>
          <a:bodyPr/>
          <a:lstStyle/>
          <a:p>
            <a:pPr algn="ctr"/>
            <a:r>
              <a:rPr lang="en-US">
                <a:latin typeface="Times New Roman" panose="02020603050405020304" charset="0"/>
                <a:cs typeface="Times New Roman" panose="02020603050405020304" charset="0"/>
              </a:rPr>
              <a:t>Organization Structure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52705" y="95250"/>
            <a:ext cx="12124055" cy="652399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429828"/>
            <a:ext cx="10363200" cy="1143000"/>
          </a:xfrm>
        </p:spPr>
        <p:txBody>
          <a:bodyPr/>
          <a:lstStyle/>
          <a:p>
            <a:pPr algn="ctr"/>
            <a:r>
              <a:rPr lang="en-US"/>
              <a:t>Functional Diagram</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unctionalDiagram"/>
          <p:cNvPicPr>
            <a:picLocks noGrp="1" noChangeAspect="1"/>
          </p:cNvPicPr>
          <p:nvPr>
            <p:ph sz="quarter" idx="1"/>
          </p:nvPr>
        </p:nvPicPr>
        <p:blipFill>
          <a:blip r:embed="rId2"/>
          <a:stretch>
            <a:fillRect/>
          </a:stretch>
        </p:blipFill>
        <p:spPr>
          <a:xfrm>
            <a:off x="44450" y="103505"/>
            <a:ext cx="11913870" cy="660463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835326" y="250884"/>
            <a:ext cx="2227051" cy="1143000"/>
          </a:xfrm>
        </p:spPr>
        <p:txBody>
          <a:bodyPr>
            <a:normAutofit/>
          </a:bodyPr>
          <a:lstStyle/>
          <a:p>
            <a:r>
              <a:rPr lang="en-US" dirty="0"/>
              <a:t>Queries</a:t>
            </a:r>
            <a:endParaRPr lang="en-US" sz="3100" dirty="0"/>
          </a:p>
        </p:txBody>
      </p:sp>
      <p:pic>
        <p:nvPicPr>
          <p:cNvPr id="8" name="Content Placeholder 7"/>
          <p:cNvPicPr>
            <a:picLocks noGrp="1"/>
          </p:cNvPicPr>
          <p:nvPr>
            <p:ph sz="quarter" idx="1"/>
          </p:nvPr>
        </p:nvPicPr>
        <p:blipFill rotWithShape="1">
          <a:blip r:embed="rId2"/>
          <a:srcRect t="67297" r="72639" b="18519"/>
          <a:stretch>
            <a:fillRect/>
          </a:stretch>
        </p:blipFill>
        <p:spPr bwMode="auto">
          <a:xfrm>
            <a:off x="835327" y="1393884"/>
            <a:ext cx="5260673" cy="1784938"/>
          </a:xfrm>
          <a:prstGeom prst="rect">
            <a:avLst/>
          </a:prstGeom>
          <a:ln>
            <a:noFill/>
          </a:ln>
        </p:spPr>
      </p:pic>
      <p:pic>
        <p:nvPicPr>
          <p:cNvPr id="9" name="Picture 8"/>
          <p:cNvPicPr/>
          <p:nvPr/>
        </p:nvPicPr>
        <p:blipFill rotWithShape="1">
          <a:blip r:embed="rId2"/>
          <a:srcRect t="81234" r="79306" b="6667"/>
          <a:stretch>
            <a:fillRect/>
          </a:stretch>
        </p:blipFill>
        <p:spPr bwMode="auto">
          <a:xfrm>
            <a:off x="835326" y="3178822"/>
            <a:ext cx="5260673" cy="1784938"/>
          </a:xfrm>
          <a:prstGeom prst="rect">
            <a:avLst/>
          </a:prstGeom>
          <a:ln>
            <a:noFill/>
          </a:ln>
        </p:spPr>
      </p:pic>
      <p:sp>
        <p:nvSpPr>
          <p:cNvPr id="10" name="Title 2"/>
          <p:cNvSpPr txBox="1"/>
          <p:nvPr/>
        </p:nvSpPr>
        <p:spPr>
          <a:xfrm>
            <a:off x="7049224" y="506081"/>
            <a:ext cx="1697962" cy="887803"/>
          </a:xfrm>
          <a:prstGeom prst="rect">
            <a:avLst/>
          </a:prstGeom>
        </p:spPr>
        <p:txBody>
          <a:bodyPr bIns="91440" anchor="b" anchorCtr="0">
            <a:normAutofit fontScale="85000" lnSpcReduction="10000"/>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3600" dirty="0"/>
              <a:t>Purpose</a:t>
            </a:r>
            <a:r>
              <a:rPr lang="en-US" dirty="0"/>
              <a:t>:</a:t>
            </a:r>
            <a:endParaRPr lang="en-US" sz="3100" dirty="0"/>
          </a:p>
        </p:txBody>
      </p:sp>
      <p:sp>
        <p:nvSpPr>
          <p:cNvPr id="11" name="Content Placeholder 1"/>
          <p:cNvSpPr txBox="1"/>
          <p:nvPr/>
        </p:nvSpPr>
        <p:spPr>
          <a:xfrm>
            <a:off x="6383547" y="1393884"/>
            <a:ext cx="4973126" cy="3807844"/>
          </a:xfrm>
          <a:prstGeom prst="rect">
            <a:avLst/>
          </a:prstGeom>
        </p:spPr>
        <p:txBody>
          <a:bodyPr vert="horz">
            <a:normAutofit/>
          </a:bodyPr>
          <a:lstStyle>
            <a:lvl1pPr marL="274320" indent="-274320" algn="l" rtl="0" eaLnBrk="1" latinLnBrk="0" hangingPunct="1">
              <a:spcBef>
                <a:spcPts val="580"/>
              </a:spcBef>
              <a:buClr>
                <a:schemeClr val="accent1">
                  <a:lumMod val="75000"/>
                </a:schemeClr>
              </a:buClr>
              <a:buSzPct val="85000"/>
              <a:buFont typeface="Wingdings 2" panose="05020102010507070707"/>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lumMod val="75000"/>
                </a:schemeClr>
              </a:buClr>
              <a:buSzPct val="85000"/>
              <a:buFont typeface="Wingdings 2" panose="05020102010507070707"/>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lumMod val="60000"/>
                  <a:lumOff val="40000"/>
                </a:schemeClr>
              </a:buClr>
              <a:buSzPct val="85000"/>
              <a:buFont typeface="Wingdings 2" panose="05020102010507070707"/>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panose="05020102010507070707"/>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lumMod val="75000"/>
                </a:schemeClr>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lumMod val="75000"/>
                </a:schemeClr>
              </a:buClr>
              <a:buChar char="•"/>
              <a:defRPr kumimoji="0" sz="1800" kern="1200">
                <a:solidFill>
                  <a:schemeClr val="tx1"/>
                </a:solidFill>
                <a:latin typeface="+mn-lt"/>
                <a:ea typeface="+mn-ea"/>
                <a:cs typeface="+mn-cs"/>
              </a:defRPr>
            </a:lvl8pPr>
            <a:lvl9pPr marL="2526030" indent="-285750" algn="l" rtl="0" eaLnBrk="1" latinLnBrk="0" hangingPunct="1">
              <a:spcBef>
                <a:spcPts val="370"/>
              </a:spcBef>
              <a:buClr>
                <a:schemeClr val="accent3">
                  <a:lumMod val="50000"/>
                </a:schemeClr>
              </a:buClr>
              <a:buFont typeface="Arial" panose="020B0604020202020204" pitchFamily="34" charset="0"/>
              <a:buChar char="•"/>
              <a:defRPr kumimoji="0" sz="1800" kern="1200">
                <a:solidFill>
                  <a:schemeClr val="tx1"/>
                </a:solidFill>
                <a:latin typeface="+mn-lt"/>
                <a:ea typeface="+mn-ea"/>
                <a:cs typeface="+mn-cs"/>
              </a:defRPr>
            </a:lvl9pPr>
          </a:lstStyle>
          <a:p>
            <a:pPr lvl="1"/>
            <a:r>
              <a:rPr lang="en-US" dirty="0"/>
              <a:t>To make the user easier to search for fine amount paid by certain accounts. This function can be used to increase the efficiency of the staff to perform their work.</a:t>
            </a:r>
          </a:p>
          <a:p>
            <a:pPr lvl="1"/>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835326" y="250884"/>
            <a:ext cx="2227051" cy="1143000"/>
          </a:xfrm>
        </p:spPr>
        <p:txBody>
          <a:bodyPr>
            <a:normAutofit/>
          </a:bodyPr>
          <a:lstStyle/>
          <a:p>
            <a:r>
              <a:rPr lang="en-US" dirty="0"/>
              <a:t>Queries</a:t>
            </a:r>
            <a:endParaRPr lang="en-US" sz="3100" dirty="0"/>
          </a:p>
        </p:txBody>
      </p:sp>
      <p:sp>
        <p:nvSpPr>
          <p:cNvPr id="10" name="Title 2"/>
          <p:cNvSpPr txBox="1"/>
          <p:nvPr/>
        </p:nvSpPr>
        <p:spPr>
          <a:xfrm>
            <a:off x="7049224" y="506081"/>
            <a:ext cx="1697962" cy="887803"/>
          </a:xfrm>
          <a:prstGeom prst="rect">
            <a:avLst/>
          </a:prstGeom>
        </p:spPr>
        <p:txBody>
          <a:bodyPr bIns="91440" anchor="b" anchorCtr="0">
            <a:normAutofit fontScale="85000" lnSpcReduction="10000"/>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3600" dirty="0"/>
              <a:t>Purpose</a:t>
            </a:r>
            <a:r>
              <a:rPr lang="en-US" dirty="0"/>
              <a:t>:</a:t>
            </a:r>
            <a:endParaRPr lang="en-US" sz="3100" dirty="0"/>
          </a:p>
        </p:txBody>
      </p:sp>
      <p:sp>
        <p:nvSpPr>
          <p:cNvPr id="11" name="Content Placeholder 1"/>
          <p:cNvSpPr txBox="1"/>
          <p:nvPr/>
        </p:nvSpPr>
        <p:spPr>
          <a:xfrm>
            <a:off x="6383547" y="1393884"/>
            <a:ext cx="4973126" cy="3807844"/>
          </a:xfrm>
          <a:prstGeom prst="rect">
            <a:avLst/>
          </a:prstGeom>
        </p:spPr>
        <p:txBody>
          <a:bodyPr vert="horz">
            <a:normAutofit/>
          </a:bodyPr>
          <a:lstStyle>
            <a:lvl1pPr marL="274320" indent="-274320" algn="l" rtl="0" eaLnBrk="1" latinLnBrk="0" hangingPunct="1">
              <a:spcBef>
                <a:spcPts val="580"/>
              </a:spcBef>
              <a:buClr>
                <a:schemeClr val="accent1">
                  <a:lumMod val="75000"/>
                </a:schemeClr>
              </a:buClr>
              <a:buSzPct val="85000"/>
              <a:buFont typeface="Wingdings 2" panose="05020102010507070707"/>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lumMod val="75000"/>
                </a:schemeClr>
              </a:buClr>
              <a:buSzPct val="85000"/>
              <a:buFont typeface="Wingdings 2" panose="05020102010507070707"/>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lumMod val="60000"/>
                  <a:lumOff val="40000"/>
                </a:schemeClr>
              </a:buClr>
              <a:buSzPct val="85000"/>
              <a:buFont typeface="Wingdings 2" panose="05020102010507070707"/>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panose="05020102010507070707"/>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lumMod val="75000"/>
                </a:schemeClr>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lumMod val="75000"/>
                </a:schemeClr>
              </a:buClr>
              <a:buChar char="•"/>
              <a:defRPr kumimoji="0" sz="1800" kern="1200">
                <a:solidFill>
                  <a:schemeClr val="tx1"/>
                </a:solidFill>
                <a:latin typeface="+mn-lt"/>
                <a:ea typeface="+mn-ea"/>
                <a:cs typeface="+mn-cs"/>
              </a:defRPr>
            </a:lvl8pPr>
            <a:lvl9pPr marL="2526030" indent="-285750" algn="l" rtl="0" eaLnBrk="1" latinLnBrk="0" hangingPunct="1">
              <a:spcBef>
                <a:spcPts val="370"/>
              </a:spcBef>
              <a:buClr>
                <a:schemeClr val="accent3">
                  <a:lumMod val="50000"/>
                </a:schemeClr>
              </a:buClr>
              <a:buFont typeface="Arial" panose="020B0604020202020204" pitchFamily="34" charset="0"/>
              <a:buChar char="•"/>
              <a:defRPr kumimoji="0" sz="1800" kern="1200">
                <a:solidFill>
                  <a:schemeClr val="tx1"/>
                </a:solidFill>
                <a:latin typeface="+mn-lt"/>
                <a:ea typeface="+mn-ea"/>
                <a:cs typeface="+mn-cs"/>
              </a:defRPr>
            </a:lvl9pPr>
          </a:lstStyle>
          <a:p>
            <a:pPr lvl="1"/>
            <a:r>
              <a:rPr lang="en-US" dirty="0"/>
              <a:t>To make the user easier to search for collection date and return date by certain accounts. This is to increase the efficiency of the staff to perform the searching of the accounts’ details.</a:t>
            </a:r>
          </a:p>
          <a:p>
            <a:pPr lvl="1"/>
            <a:endParaRPr lang="en-US" dirty="0"/>
          </a:p>
        </p:txBody>
      </p:sp>
      <p:pic>
        <p:nvPicPr>
          <p:cNvPr id="13" name="Content Placeholder 12"/>
          <p:cNvPicPr>
            <a:picLocks noGrp="1"/>
          </p:cNvPicPr>
          <p:nvPr>
            <p:ph sz="quarter" idx="1"/>
          </p:nvPr>
        </p:nvPicPr>
        <p:blipFill rotWithShape="1">
          <a:blip r:embed="rId2"/>
          <a:srcRect l="1" t="22716" r="64975" b="64938"/>
          <a:stretch>
            <a:fillRect/>
          </a:stretch>
        </p:blipFill>
        <p:spPr bwMode="auto">
          <a:xfrm>
            <a:off x="835326" y="1392756"/>
            <a:ext cx="5548221" cy="1617863"/>
          </a:xfrm>
          <a:prstGeom prst="rect">
            <a:avLst/>
          </a:prstGeom>
          <a:ln>
            <a:noFill/>
          </a:ln>
        </p:spPr>
      </p:pic>
      <p:pic>
        <p:nvPicPr>
          <p:cNvPr id="14" name="Picture 13"/>
          <p:cNvPicPr/>
          <p:nvPr/>
        </p:nvPicPr>
        <p:blipFill rotWithShape="1">
          <a:blip r:embed="rId2"/>
          <a:srcRect t="35309" r="75972" b="29630"/>
          <a:stretch>
            <a:fillRect/>
          </a:stretch>
        </p:blipFill>
        <p:spPr bwMode="auto">
          <a:xfrm>
            <a:off x="835326" y="3010619"/>
            <a:ext cx="5548221" cy="3493698"/>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usiness plan presentation">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spDef>
      <a:spPr/>
      <a:bodyPr rtlCol="0" anchor="ctr"/>
      <a:lstStyle>
        <a:defPPr algn="ctr">
          <a:defRPr dirty="0"/>
        </a:defPPr>
      </a:lstStyle>
      <a:style>
        <a:lnRef idx="1">
          <a:schemeClr val="accent1"/>
        </a:lnRef>
        <a:fillRef idx="2">
          <a:schemeClr val="accent1"/>
        </a:fillRef>
        <a:effectRef idx="1">
          <a:schemeClr val="accent1"/>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plan presentation</Template>
  <TotalTime>7</TotalTime>
  <Words>172</Words>
  <Application>Microsoft Office PowerPoint</Application>
  <PresentationFormat>Widescreen</PresentationFormat>
  <Paragraphs>16</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Cambria</vt:lpstr>
      <vt:lpstr>Times New Roman</vt:lpstr>
      <vt:lpstr>Wingdings 2</vt:lpstr>
      <vt:lpstr>Business plan presentation</vt:lpstr>
      <vt:lpstr>Db present</vt:lpstr>
      <vt:lpstr>Business Rules</vt:lpstr>
      <vt:lpstr>PowerPoint Presentation</vt:lpstr>
      <vt:lpstr>Organization Structure</vt:lpstr>
      <vt:lpstr>PowerPoint Presentation</vt:lpstr>
      <vt:lpstr>Functional Diagram</vt:lpstr>
      <vt:lpstr>PowerPoint Presentation</vt:lpstr>
      <vt:lpstr>Queries</vt:lpstr>
      <vt:lpstr>Queries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9 – Functional Design</dc:title>
  <dc:creator>Justin Yu</dc:creator>
  <cp:lastModifiedBy>Justin Yu</cp:lastModifiedBy>
  <cp:revision>46</cp:revision>
  <dcterms:created xsi:type="dcterms:W3CDTF">2019-07-23T04:10:00Z</dcterms:created>
  <dcterms:modified xsi:type="dcterms:W3CDTF">2019-08-25T15:35:01Z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74069296</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y fmtid="{D5CDD505-2E9C-101B-9397-08002B2CF9AE}" pid="12" name="KSOProductBuildVer">
    <vt:lpwstr>1033-11.2.0.8934</vt:lpwstr>
  </property>
</Properties>
</file>