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80" r:id="rId3"/>
    <p:sldId id="318" r:id="rId4"/>
    <p:sldId id="321" r:id="rId5"/>
    <p:sldId id="312" r:id="rId6"/>
    <p:sldId id="311" r:id="rId7"/>
    <p:sldId id="310" r:id="rId8"/>
    <p:sldId id="313" r:id="rId9"/>
    <p:sldId id="269" r:id="rId10"/>
    <p:sldId id="3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1E4AEA4-8DFA-4A89-87EB-49C32662AFE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orient="horz" pos="2160"/>
        <p:guide pos="3839"/>
      </p:guideLst>
    </p:cSldViewPr>
  </p:slideViewPr>
  <p:notesTextViewPr>
    <p:cViewPr>
      <p:scale>
        <a:sx n="1" d="1"/>
        <a:sy n="1" d="1"/>
      </p:scale>
      <p:origin x="0" y="0"/>
    </p:cViewPr>
  </p:notesTextViewPr>
  <p:notesViewPr>
    <p:cSldViewPr snapToGrid="0">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fld>
            <a:endParaRPr lang="en-US" dirty="0"/>
          </a:p>
        </p:txBody>
      </p:sp>
      <p:sp>
        <p:nvSpPr>
          <p:cNvPr id="17" name="Footer Placeholder 16"/>
          <p:cNvSpPr>
            <a:spLocks noGrp="1"/>
          </p:cNvSpPr>
          <p:nvPr>
            <p:ph type="ftr" sz="quarter" idx="11"/>
          </p:nvPr>
        </p:nvSpPr>
        <p:spPr/>
        <p:txBody>
          <a:bodyPr/>
          <a:lstStyle/>
          <a:p>
            <a:r>
              <a:rPr lang="en-US" dirty="0"/>
              <a:t>Add a footer</a:t>
            </a:r>
            <a:endParaRPr lang="en-US" dirty="0"/>
          </a:p>
        </p:txBody>
      </p:sp>
      <p:sp>
        <p:nvSpPr>
          <p:cNvPr id="28" name="Date Placeholder 27"/>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fld>
            <a:endParaRPr lang="en-US" dirty="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Slide Number Placeholder 4"/>
          <p:cNvSpPr>
            <a:spLocks noGrp="1"/>
          </p:cNvSpPr>
          <p:nvPr>
            <p:ph type="sldNum" sz="quarter" idx="12"/>
          </p:nvPr>
        </p:nvSpPr>
        <p:spPr/>
        <p:txBody>
          <a:bodyPr/>
          <a:lstStyle/>
          <a:p>
            <a:fld id="{401CF334-2D5C-4859-84A6-CA7E6E43FAEB}" type="slidenum">
              <a:rPr lang="en-US" smtClean="0"/>
            </a:fld>
            <a:endParaRPr lang="en-US" dirty="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fld>
            <a:endParaRPr lang="en-US" dirty="0"/>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endParaRPr lang="en-US" dirty="0"/>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505931"/>
            <a:ext cx="10972800" cy="1470025"/>
          </a:xfrm>
        </p:spPr>
        <p:txBody>
          <a:bodyPr/>
          <a:lstStyle/>
          <a:p>
            <a:r>
              <a:rPr lang="en-US" dirty="0"/>
              <a:t>Db present</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284980" y="356870"/>
            <a:ext cx="3622675" cy="725805"/>
          </a:xfrm>
        </p:spPr>
        <p:txBody>
          <a:bodyPr/>
          <a:p>
            <a:pPr algn="ctr"/>
            <a:r>
              <a:rPr lang="en-MY" altLang="en-US" sz="3200" b="1">
                <a:latin typeface="Times New Roman" panose="02020603050405020304" charset="0"/>
                <a:cs typeface="Times New Roman" panose="02020603050405020304" charset="0"/>
              </a:rPr>
              <a:t>Business Rules</a:t>
            </a:r>
            <a:endParaRPr lang="en-MY" altLang="en-US" sz="3200" b="1">
              <a:latin typeface="Times New Roman" panose="02020603050405020304" charset="0"/>
              <a:cs typeface="Times New Roman" panose="02020603050405020304" charset="0"/>
            </a:endParaRPr>
          </a:p>
        </p:txBody>
      </p:sp>
      <p:sp>
        <p:nvSpPr>
          <p:cNvPr id="7" name="Text Box 6"/>
          <p:cNvSpPr txBox="1"/>
          <p:nvPr/>
        </p:nvSpPr>
        <p:spPr>
          <a:xfrm>
            <a:off x="1165225" y="1082358"/>
            <a:ext cx="9860915" cy="3322955"/>
          </a:xfrm>
          <a:prstGeom prst="rect">
            <a:avLst/>
          </a:prstGeom>
          <a:noFill/>
          <a:ln>
            <a:noFill/>
          </a:ln>
        </p:spPr>
        <p:txBody>
          <a:bodyPr wrap="square" rtlCol="0" anchor="ctr" anchorCtr="1">
            <a:spAutoFit/>
          </a:bodyPr>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An account can reserve many books. A book reservation belongs to only one account.</a:t>
            </a:r>
            <a:endParaRPr lang="en-MY" altLang="en-US" sz="2000">
              <a:latin typeface="Times New Roman" panose="02020603050405020304" charset="0"/>
              <a:cs typeface="Times New Roman" panose="02020603050405020304" charset="0"/>
              <a:sym typeface="+mn-ea"/>
            </a:endParaRP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An account can make payment on many fine. A fine can only be paid by one account.</a:t>
            </a:r>
            <a:endParaRPr lang="en-MY" altLang="en-US" sz="2000">
              <a:latin typeface="Times New Roman" panose="02020603050405020304" charset="0"/>
              <a:cs typeface="Times New Roman" panose="02020603050405020304" charset="0"/>
              <a:sym typeface="+mn-ea"/>
            </a:endParaRP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book reservation can reserve many books. A book can be reserved by many books.</a:t>
            </a:r>
            <a:endParaRPr lang="en-MY" altLang="en-US" sz="2000">
              <a:latin typeface="Times New Roman" panose="02020603050405020304" charset="0"/>
              <a:cs typeface="Times New Roman" panose="02020603050405020304" charset="0"/>
              <a:sym typeface="+mn-ea"/>
            </a:endParaRP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book reservation can have one or no fine. A fine only belongs to a book reservation.</a:t>
            </a:r>
            <a:endParaRPr lang="en-MY" altLang="en-US" sz="2000">
              <a:latin typeface="Times New Roman" panose="02020603050405020304" charset="0"/>
              <a:cs typeface="Times New Roman" panose="02020603050405020304" charset="0"/>
              <a:sym typeface="+mn-ea"/>
            </a:endParaRP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report obtains all information from payment record.</a:t>
            </a:r>
            <a:endParaRPr lang="en-MY" altLang="en-US" sz="2000">
              <a:latin typeface="Times New Roman" panose="02020603050405020304" charset="0"/>
              <a:cs typeface="Times New Roman" panose="02020603050405020304" charset="0"/>
              <a:sym typeface="+mn-ea"/>
            </a:endParaRP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report obtains all information from book reservation record.</a:t>
            </a:r>
            <a:endParaRPr lang="en-MY" altLang="en-US" sz="20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ask 3"/>
          <p:cNvPicPr>
            <a:picLocks noChangeAspect="1"/>
          </p:cNvPicPr>
          <p:nvPr>
            <p:ph sz="quarter" idx="1"/>
          </p:nvPr>
        </p:nvPicPr>
        <p:blipFill>
          <a:blip r:embed="rId1"/>
          <a:stretch>
            <a:fillRect/>
          </a:stretch>
        </p:blipFill>
        <p:spPr>
          <a:xfrm>
            <a:off x="876935" y="160655"/>
            <a:ext cx="10438130" cy="6536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088833"/>
            <a:ext cx="10363200" cy="1143000"/>
          </a:xfrm>
        </p:spPr>
        <p:txBody>
          <a:bodyPr/>
          <a:p>
            <a:pPr algn="ctr"/>
            <a:r>
              <a:rPr lang="en-US">
                <a:latin typeface="Times New Roman" panose="02020603050405020304" charset="0"/>
                <a:cs typeface="Times New Roman" panose="02020603050405020304" charset="0"/>
              </a:rPr>
              <a:t>Organization Structure</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1"/>
          <p:cNvPicPr>
            <a:picLocks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52705" y="95250"/>
            <a:ext cx="12124055" cy="65239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429828"/>
            <a:ext cx="10363200" cy="1143000"/>
          </a:xfrm>
        </p:spPr>
        <p:txBody>
          <a:bodyPr/>
          <a:p>
            <a:pPr algn="ctr"/>
            <a:r>
              <a:rPr lang="en-US"/>
              <a:t>Functional Diagram</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FunctionalDiagram"/>
          <p:cNvPicPr>
            <a:picLocks noChangeAspect="1"/>
          </p:cNvPicPr>
          <p:nvPr>
            <p:ph sz="quarter" idx="1"/>
          </p:nvPr>
        </p:nvPicPr>
        <p:blipFill>
          <a:blip r:embed="rId1"/>
          <a:stretch>
            <a:fillRect/>
          </a:stretch>
        </p:blipFill>
        <p:spPr>
          <a:xfrm>
            <a:off x="44450" y="103505"/>
            <a:ext cx="11913870" cy="6604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pic>
        <p:nvPicPr>
          <p:cNvPr id="8" name="Content Placeholder 7"/>
          <p:cNvPicPr>
            <a:picLocks noGrp="1"/>
          </p:cNvPicPr>
          <p:nvPr>
            <p:ph sz="quarter" idx="1"/>
          </p:nvPr>
        </p:nvPicPr>
        <p:blipFill rotWithShape="1">
          <a:blip r:embed="rId1"/>
          <a:srcRect t="67297" r="72639" b="18519"/>
          <a:stretch>
            <a:fillRect/>
          </a:stretch>
        </p:blipFill>
        <p:spPr bwMode="auto">
          <a:xfrm>
            <a:off x="835327" y="1393884"/>
            <a:ext cx="5260673" cy="1784938"/>
          </a:xfrm>
          <a:prstGeom prst="rect">
            <a:avLst/>
          </a:prstGeom>
          <a:ln>
            <a:noFill/>
          </a:ln>
        </p:spPr>
      </p:pic>
      <p:pic>
        <p:nvPicPr>
          <p:cNvPr id="9" name="Picture 8"/>
          <p:cNvPicPr/>
          <p:nvPr/>
        </p:nvPicPr>
        <p:blipFill rotWithShape="1">
          <a:blip r:embed="rId1"/>
          <a:srcRect t="81234" r="79306" b="6667"/>
          <a:stretch>
            <a:fillRect/>
          </a:stretch>
        </p:blipFill>
        <p:spPr bwMode="auto">
          <a:xfrm>
            <a:off x="835326" y="3178822"/>
            <a:ext cx="5260673" cy="1784938"/>
          </a:xfrm>
          <a:prstGeom prst="rect">
            <a:avLst/>
          </a:prstGeom>
          <a:ln>
            <a:noFill/>
          </a:ln>
        </p:spPr>
      </p:pic>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fine amount paid by certain accounts. This function can be used to increase the efficiency of the staff to perform their work.</a:t>
            </a:r>
            <a:endParaRPr lang="en-US" dirty="0"/>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collection date and return date by certain accounts. This is to increase the efficiency of the staff to perform the searching of the accounts</a:t>
            </a:r>
            <a:r>
              <a:rPr lang="en-US"/>
              <a:t>’ details.</a:t>
            </a:r>
            <a:endParaRPr lang="en-US" dirty="0"/>
          </a:p>
          <a:p>
            <a:pPr lvl="1"/>
            <a:endParaRPr lang="en-US" dirty="0"/>
          </a:p>
        </p:txBody>
      </p:sp>
      <p:pic>
        <p:nvPicPr>
          <p:cNvPr id="13" name="Content Placeholder 12"/>
          <p:cNvPicPr>
            <a:picLocks noGrp="1"/>
          </p:cNvPicPr>
          <p:nvPr>
            <p:ph sz="quarter" idx="1"/>
          </p:nvPr>
        </p:nvPicPr>
        <p:blipFill rotWithShape="1">
          <a:blip r:embed="rId1"/>
          <a:srcRect l="1" t="22716" r="64975" b="64938"/>
          <a:stretch>
            <a:fillRect/>
          </a:stretch>
        </p:blipFill>
        <p:spPr bwMode="auto">
          <a:xfrm>
            <a:off x="835326" y="1392756"/>
            <a:ext cx="5548221" cy="1617863"/>
          </a:xfrm>
          <a:prstGeom prst="rect">
            <a:avLst/>
          </a:prstGeom>
          <a:ln>
            <a:noFill/>
          </a:ln>
        </p:spPr>
      </p:pic>
      <p:pic>
        <p:nvPicPr>
          <p:cNvPr id="14" name="Picture 13"/>
          <p:cNvPicPr/>
          <p:nvPr/>
        </p:nvPicPr>
        <p:blipFill rotWithShape="1">
          <a:blip r:embed="rId1"/>
          <a:srcRect t="35309" r="75972" b="29630"/>
          <a:stretch>
            <a:fillRect/>
          </a:stretch>
        </p:blipFill>
        <p:spPr bwMode="auto">
          <a:xfrm>
            <a:off x="835326" y="3010619"/>
            <a:ext cx="5548221" cy="3493698"/>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0</TotalTime>
  <Words>891</Words>
  <Application>WPS Presentation</Application>
  <PresentationFormat>Widescreen</PresentationFormat>
  <Paragraphs>29</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Wingdings 2</vt:lpstr>
      <vt:lpstr>Times New Roman</vt:lpstr>
      <vt:lpstr>Calibri</vt:lpstr>
      <vt:lpstr>Cambria</vt:lpstr>
      <vt:lpstr>Microsoft YaHei</vt:lpstr>
      <vt:lpstr>Arial Unicode MS</vt:lpstr>
      <vt:lpstr>Bahnschrift Condensed</vt:lpstr>
      <vt:lpstr>Business plan presentation</vt:lpstr>
      <vt:lpstr>Db present</vt:lpstr>
      <vt:lpstr>Business Rules</vt:lpstr>
      <vt:lpstr>Business Rules</vt:lpstr>
      <vt:lpstr>Organization Structure</vt:lpstr>
      <vt:lpstr>PowerPoint 演示文稿</vt:lpstr>
      <vt:lpstr>Functional Diagram</vt:lpstr>
      <vt:lpstr>PowerPoint 演示文稿</vt:lpstr>
      <vt:lpstr>Queries</vt:lpstr>
      <vt:lpstr>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google1563781981</cp:lastModifiedBy>
  <cp:revision>45</cp:revision>
  <dcterms:created xsi:type="dcterms:W3CDTF">2019-07-23T04:10:00Z</dcterms:created>
  <dcterms:modified xsi:type="dcterms:W3CDTF">2019-08-25T07:27:47Z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74069296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1033-11.2.0.8934</vt:lpwstr>
  </property>
</Properties>
</file>